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261" r:id="rId2"/>
    <p:sldId id="2145706681" r:id="rId3"/>
    <p:sldId id="2145706693" r:id="rId4"/>
    <p:sldId id="2145706694" r:id="rId5"/>
    <p:sldId id="2145706705" r:id="rId6"/>
    <p:sldId id="2145706700" r:id="rId7"/>
    <p:sldId id="2145706713" r:id="rId8"/>
    <p:sldId id="2145706708" r:id="rId9"/>
    <p:sldId id="2145706711" r:id="rId10"/>
    <p:sldId id="2145706712" r:id="rId11"/>
    <p:sldId id="2145706697" r:id="rId12"/>
    <p:sldId id="2145706718" r:id="rId13"/>
    <p:sldId id="2145706717" r:id="rId14"/>
    <p:sldId id="2145706706" r:id="rId15"/>
  </p:sldIdLst>
  <p:sldSz cx="11520488" cy="64801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1" userDrawn="1">
          <p15:clr>
            <a:srgbClr val="A4A3A4"/>
          </p15:clr>
        </p15:guide>
        <p15:guide id="2" pos="3629"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5757"/>
    <a:srgbClr val="F692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99"/>
    <p:restoredTop sz="95207"/>
  </p:normalViewPr>
  <p:slideViewPr>
    <p:cSldViewPr snapToGrid="0" showGuides="1">
      <p:cViewPr varScale="1">
        <p:scale>
          <a:sx n="163" d="100"/>
          <a:sy n="163" d="100"/>
        </p:scale>
        <p:origin x="1040" y="184"/>
      </p:cViewPr>
      <p:guideLst>
        <p:guide orient="horz" pos="2041"/>
        <p:guide pos="3629"/>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145" d="100"/>
          <a:sy n="145" d="100"/>
        </p:scale>
        <p:origin x="676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BDA14-6BA6-D040-88B1-2063E30300E1}" type="datetimeFigureOut">
              <a:rPr lang="nl-NL" smtClean="0"/>
              <a:t>17-02-2026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C2CC5-AF06-554A-98F9-E65D65AC09F8}" type="slidenum">
              <a:rPr lang="nl-NL" smtClean="0"/>
              <a:t>‹nr.›</a:t>
            </a:fld>
            <a:endParaRPr lang="nl-NL"/>
          </a:p>
        </p:txBody>
      </p:sp>
    </p:spTree>
    <p:extLst>
      <p:ext uri="{BB962C8B-B14F-4D97-AF65-F5344CB8AC3E}">
        <p14:creationId xmlns:p14="http://schemas.microsoft.com/office/powerpoint/2010/main" val="1422280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latin typeface="-webkit-standard"/>
              </a:rPr>
              <a:t>Welkom allemaal.</a:t>
            </a:r>
          </a:p>
          <a:p>
            <a:br>
              <a:rPr lang="nl-NL" dirty="0"/>
            </a:br>
            <a:r>
              <a:rPr lang="nl-NL" b="0" i="0" u="none" strike="noStrike" dirty="0">
                <a:solidFill>
                  <a:srgbClr val="000000"/>
                </a:solidFill>
                <a:effectLst/>
                <a:latin typeface="-webkit-standard"/>
              </a:rPr>
              <a:t>Vandaag laten we zien hoe de </a:t>
            </a:r>
            <a:r>
              <a:rPr lang="nl-NL" b="1" i="0" u="none" strike="noStrike" dirty="0">
                <a:solidFill>
                  <a:srgbClr val="000000"/>
                </a:solidFill>
                <a:effectLst/>
              </a:rPr>
              <a:t>ETD Academy</a:t>
            </a:r>
            <a:r>
              <a:rPr lang="nl-NL" b="0" i="0" u="none" strike="noStrike" dirty="0">
                <a:solidFill>
                  <a:srgbClr val="000000"/>
                </a:solidFill>
                <a:effectLst/>
                <a:latin typeface="-webkit-standard"/>
              </a:rPr>
              <a:t> jou helpt om meer uit je team én je winkel te halen.</a:t>
            </a:r>
            <a:br>
              <a:rPr lang="nl-NL" dirty="0"/>
            </a:br>
            <a:r>
              <a:rPr lang="nl-NL" b="0" i="0" u="none" strike="noStrike" dirty="0">
                <a:solidFill>
                  <a:srgbClr val="000000"/>
                </a:solidFill>
                <a:effectLst/>
                <a:latin typeface="-webkit-standard"/>
              </a:rPr>
              <a:t>Kort gezegd: </a:t>
            </a:r>
            <a:r>
              <a:rPr lang="nl-NL" dirty="0">
                <a:solidFill>
                  <a:srgbClr val="000000"/>
                </a:solidFill>
                <a:latin typeface="-webkit-standard"/>
              </a:rPr>
              <a:t>UNBOX TALENT</a:t>
            </a:r>
            <a:endParaRPr lang="nl-NL" dirty="0">
              <a:solidFill>
                <a:srgbClr val="000000"/>
              </a:solidFill>
            </a:endParaRPr>
          </a:p>
        </p:txBody>
      </p:sp>
    </p:spTree>
    <p:extLst>
      <p:ext uri="{BB962C8B-B14F-4D97-AF65-F5344CB8AC3E}">
        <p14:creationId xmlns:p14="http://schemas.microsoft.com/office/powerpoint/2010/main" val="1249901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u="none" strike="noStrike" dirty="0">
                <a:solidFill>
                  <a:srgbClr val="000000"/>
                </a:solidFill>
                <a:effectLst/>
              </a:rPr>
              <a:t>Aan de slag gaan is simpel:</a:t>
            </a:r>
          </a:p>
          <a:p>
            <a:pPr algn="l"/>
            <a:endParaRPr lang="nl-NL" b="0" i="0" u="none" strike="noStrike" dirty="0">
              <a:solidFill>
                <a:srgbClr val="000000"/>
              </a:solidFill>
              <a:effectLst/>
            </a:endParaRPr>
          </a:p>
          <a:p>
            <a:pPr algn="l"/>
            <a:r>
              <a:rPr lang="nl-NL" b="1" i="0" u="none" strike="noStrike" dirty="0">
                <a:solidFill>
                  <a:srgbClr val="000000"/>
                </a:solidFill>
                <a:effectLst/>
              </a:rPr>
              <a:t>1. Meld je winkel aan en maak je mensen enthousiast.</a:t>
            </a:r>
          </a:p>
          <a:p>
            <a:pPr marL="0" marR="0" lvl="0" indent="0" algn="l" defTabSz="457200" eaLnBrk="1" fontAlgn="auto" latinLnBrk="0" hangingPunct="1">
              <a:lnSpc>
                <a:spcPct val="117999"/>
              </a:lnSpc>
              <a:spcBef>
                <a:spcPts val="0"/>
              </a:spcBef>
              <a:spcAft>
                <a:spcPts val="0"/>
              </a:spcAft>
              <a:buClrTx/>
              <a:buSzTx/>
              <a:buFont typeface="+mj-lt"/>
              <a:buNone/>
              <a:tabLst/>
              <a:defRPr/>
            </a:pPr>
            <a:endParaRPr lang="nl-NL" b="0" i="0" u="none" strike="noStrike" dirty="0">
              <a:solidFill>
                <a:srgbClr val="000000"/>
              </a:solidFill>
              <a:effectLst/>
            </a:endParaRPr>
          </a:p>
          <a:p>
            <a:pPr marL="0" marR="0" lvl="0" indent="0" algn="l" defTabSz="457200" eaLnBrk="1" fontAlgn="auto" latinLnBrk="0" hangingPunct="1">
              <a:lnSpc>
                <a:spcPct val="117999"/>
              </a:lnSpc>
              <a:spcBef>
                <a:spcPts val="0"/>
              </a:spcBef>
              <a:spcAft>
                <a:spcPts val="0"/>
              </a:spcAft>
              <a:buClrTx/>
              <a:buSzTx/>
              <a:buFont typeface="+mj-lt"/>
              <a:buNone/>
              <a:tabLst/>
              <a:defRPr/>
            </a:pPr>
            <a:r>
              <a:rPr lang="nl-NL" b="0" i="0" u="none" strike="noStrike" dirty="0">
                <a:solidFill>
                  <a:srgbClr val="000000"/>
                </a:solidFill>
                <a:effectLst/>
              </a:rPr>
              <a:t>Jullie krijgen straks de QR en link om je aan te melden.</a:t>
            </a:r>
            <a:endParaRPr lang="nl-NL" dirty="0"/>
          </a:p>
          <a:p>
            <a:pPr algn="l">
              <a:buFont typeface="+mj-lt"/>
              <a:buNone/>
            </a:pPr>
            <a:endParaRPr lang="nl-NL" b="0" i="0" u="sng" strike="noStrike" dirty="0">
              <a:solidFill>
                <a:srgbClr val="000000"/>
              </a:solidFill>
              <a:effectLst/>
            </a:endParaRPr>
          </a:p>
          <a:p>
            <a:pPr algn="l">
              <a:buFont typeface="+mj-lt"/>
              <a:buNone/>
            </a:pPr>
            <a:r>
              <a:rPr lang="nl-NL" b="1" i="0" u="none" strike="noStrike" dirty="0">
                <a:solidFill>
                  <a:srgbClr val="000000"/>
                </a:solidFill>
                <a:effectLst/>
              </a:rPr>
              <a:t>2. Bepaal wie welke trainingen gaan volgen, maak gebruik van handige leerpaden.</a:t>
            </a:r>
          </a:p>
          <a:p>
            <a:pPr algn="l">
              <a:buFont typeface="+mj-lt"/>
              <a:buAutoNum type="arabicPeriod"/>
            </a:pPr>
            <a:endParaRPr lang="nl-NL" b="0" i="0" u="none" strike="noStrike" dirty="0">
              <a:solidFill>
                <a:srgbClr val="000000"/>
              </a:solidFill>
              <a:effectLst/>
            </a:endParaRPr>
          </a:p>
          <a:p>
            <a:pPr marL="0" marR="0" lvl="1" indent="0" algn="l" defTabSz="457200" eaLnBrk="1" fontAlgn="auto" latinLnBrk="0" hangingPunct="1">
              <a:lnSpc>
                <a:spcPct val="117999"/>
              </a:lnSpc>
              <a:spcBef>
                <a:spcPts val="0"/>
              </a:spcBef>
              <a:spcAft>
                <a:spcPts val="0"/>
              </a:spcAft>
              <a:buClrTx/>
              <a:buSzTx/>
              <a:buFont typeface="+mj-lt"/>
              <a:buNone/>
              <a:tabLst/>
              <a:defRPr/>
            </a:pPr>
            <a:r>
              <a:rPr lang="nl-NL" b="0" i="0" u="sng" strike="noStrike" dirty="0">
                <a:solidFill>
                  <a:srgbClr val="000000"/>
                </a:solidFill>
                <a:effectLst/>
              </a:rPr>
              <a:t>Uitleg leerpaden</a:t>
            </a:r>
          </a:p>
          <a:p>
            <a:pPr marL="0" marR="0" lvl="1" indent="0" algn="l" defTabSz="457200" eaLnBrk="1" fontAlgn="auto" latinLnBrk="0" hangingPunct="1">
              <a:lnSpc>
                <a:spcPct val="117999"/>
              </a:lnSpc>
              <a:spcBef>
                <a:spcPts val="0"/>
              </a:spcBef>
              <a:spcAft>
                <a:spcPts val="0"/>
              </a:spcAft>
              <a:buClrTx/>
              <a:buSzTx/>
              <a:buFont typeface="+mj-lt"/>
              <a:buNone/>
              <a:tabLst/>
              <a:defRPr/>
            </a:pPr>
            <a:r>
              <a:rPr lang="nl-NL" dirty="0">
                <a:effectLst/>
                <a:latin typeface="Helvetica Neue" panose="02000503000000020004" pitchFamily="2" charset="0"/>
              </a:rPr>
              <a:t>Een </a:t>
            </a:r>
            <a:r>
              <a:rPr lang="nl-NL" dirty="0" err="1">
                <a:effectLst/>
                <a:latin typeface="Helvetica Neue" panose="02000503000000020004" pitchFamily="2" charset="0"/>
              </a:rPr>
              <a:t>leerpad</a:t>
            </a:r>
            <a:r>
              <a:rPr lang="nl-NL" dirty="0">
                <a:effectLst/>
                <a:latin typeface="Helvetica Neue" panose="02000503000000020004" pitchFamily="2" charset="0"/>
              </a:rPr>
              <a:t> is een pakket van relevante trainingen, met zowel soft als hard skills, binnen een interessegebied. Medewerkers kunnen zo snel aan de slag met trainingen die passen bij hun functie, leerdoelen en ambities. Ze hoeven niet zelf op zoek naar de juiste training. </a:t>
            </a:r>
          </a:p>
          <a:p>
            <a:pPr marL="0" marR="0" lvl="1" indent="0" algn="l" defTabSz="457200" eaLnBrk="1" fontAlgn="auto" latinLnBrk="0" hangingPunct="1">
              <a:lnSpc>
                <a:spcPct val="117999"/>
              </a:lnSpc>
              <a:spcBef>
                <a:spcPts val="0"/>
              </a:spcBef>
              <a:spcAft>
                <a:spcPts val="0"/>
              </a:spcAft>
              <a:buClrTx/>
              <a:buSzTx/>
              <a:buFont typeface="+mj-lt"/>
              <a:buNone/>
              <a:tabLst/>
              <a:defRPr/>
            </a:pPr>
            <a:endParaRPr lang="nl-NL" b="1" i="0" u="none" strike="noStrike" dirty="0">
              <a:solidFill>
                <a:srgbClr val="000000"/>
              </a:solidFill>
              <a:effectLst/>
              <a:latin typeface="Helvetica Neue" panose="02000503000000020004" pitchFamily="2" charset="0"/>
            </a:endParaRPr>
          </a:p>
          <a:p>
            <a:pPr marL="0" marR="0" lvl="1" indent="0" algn="l" defTabSz="457200" eaLnBrk="1" fontAlgn="auto" latinLnBrk="0" hangingPunct="1">
              <a:lnSpc>
                <a:spcPct val="117999"/>
              </a:lnSpc>
              <a:spcBef>
                <a:spcPts val="0"/>
              </a:spcBef>
              <a:spcAft>
                <a:spcPts val="0"/>
              </a:spcAft>
              <a:buClrTx/>
              <a:buSzTx/>
              <a:buFont typeface="+mj-lt"/>
              <a:buNone/>
              <a:tabLst/>
              <a:defRPr/>
            </a:pPr>
            <a:r>
              <a:rPr lang="nl-NL" b="1" i="0" u="none" strike="noStrike" dirty="0">
                <a:solidFill>
                  <a:srgbClr val="000000"/>
                </a:solidFill>
                <a:effectLst/>
                <a:latin typeface="Helvetica Neue" panose="02000503000000020004" pitchFamily="2" charset="0"/>
              </a:rPr>
              <a:t>3. </a:t>
            </a:r>
            <a:r>
              <a:rPr lang="nl-NL" b="1" i="0" u="none" strike="noStrike" dirty="0">
                <a:solidFill>
                  <a:srgbClr val="000000"/>
                </a:solidFill>
                <a:effectLst/>
              </a:rPr>
              <a:t>Volg de voortgang via je dashboard en stuur bij in de gesprekken met je medewerkers.</a:t>
            </a:r>
            <a:br>
              <a:rPr lang="nl-NL" b="0" i="0" u="none" strike="noStrike" dirty="0">
                <a:solidFill>
                  <a:srgbClr val="000000"/>
                </a:solidFill>
                <a:effectLst/>
              </a:rPr>
            </a:br>
            <a:endParaRPr lang="nl-NL" b="0" i="0" u="none" strike="noStrike" dirty="0">
              <a:solidFill>
                <a:srgbClr val="000000"/>
              </a:solidFill>
              <a:effectLst/>
            </a:endParaRPr>
          </a:p>
          <a:p>
            <a:pPr algn="l">
              <a:buFont typeface="+mj-lt"/>
              <a:buNone/>
            </a:pPr>
            <a:r>
              <a:rPr lang="nl-NL" b="0" i="0" u="none" strike="noStrike" dirty="0">
                <a:solidFill>
                  <a:srgbClr val="000000"/>
                </a:solidFill>
                <a:effectLst/>
              </a:rPr>
              <a:t>Geen ingewikkelde implementatie, jij en je team kunnen snel van start.</a:t>
            </a:r>
          </a:p>
        </p:txBody>
      </p:sp>
    </p:spTree>
    <p:extLst>
      <p:ext uri="{BB962C8B-B14F-4D97-AF65-F5344CB8AC3E}">
        <p14:creationId xmlns:p14="http://schemas.microsoft.com/office/powerpoint/2010/main" val="1462811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b="1" i="0" u="none" strike="noStrike" dirty="0">
                <a:solidFill>
                  <a:srgbClr val="000000"/>
                </a:solidFill>
                <a:effectLst/>
                <a:latin typeface="-webkit-standard"/>
              </a:rPr>
              <a:t>Wil je meteen aan de slag?</a:t>
            </a:r>
          </a:p>
          <a:p>
            <a:pPr algn="l" rtl="0" fontAlgn="base"/>
            <a:r>
              <a:rPr lang="nl-NL" b="0" i="0" u="none" strike="noStrike" dirty="0">
                <a:solidFill>
                  <a:srgbClr val="444444"/>
                </a:solidFill>
                <a:effectLst/>
                <a:latin typeface="Calibri" panose="020F0502020204030204" pitchFamily="34" charset="0"/>
              </a:rPr>
              <a:t>Maak een account aan via de button of </a:t>
            </a:r>
            <a:r>
              <a:rPr lang="nl-NL" b="0" i="0" u="none" strike="noStrike" dirty="0" err="1">
                <a:solidFill>
                  <a:srgbClr val="444444"/>
                </a:solidFill>
                <a:effectLst/>
                <a:latin typeface="Calibri" panose="020F0502020204030204" pitchFamily="34" charset="0"/>
              </a:rPr>
              <a:t>url</a:t>
            </a:r>
            <a:endParaRPr lang="nl-NL" b="0" i="0" u="none" strike="noStrike" dirty="0">
              <a:solidFill>
                <a:srgbClr val="444444"/>
              </a:solidFill>
              <a:effectLst/>
              <a:latin typeface="Calibri" panose="020F0502020204030204" pitchFamily="34" charset="0"/>
            </a:endParaRPr>
          </a:p>
          <a:p>
            <a:pPr algn="l" rtl="0" fontAlgn="base"/>
            <a:r>
              <a:rPr lang="nl-NL" b="0" i="0" u="none" strike="noStrike" dirty="0">
                <a:solidFill>
                  <a:srgbClr val="444444"/>
                </a:solidFill>
                <a:effectLst/>
                <a:latin typeface="Calibri" panose="020F0502020204030204" pitchFamily="34" charset="0"/>
                <a:sym typeface="Wingdings" pitchFamily="2" charset="2"/>
              </a:rPr>
              <a:t> </a:t>
            </a:r>
            <a:r>
              <a:rPr lang="nl-NL" b="0" i="0" u="none" strike="noStrike" dirty="0">
                <a:solidFill>
                  <a:srgbClr val="444444"/>
                </a:solidFill>
                <a:effectLst/>
                <a:latin typeface="Calibri" panose="020F0502020204030204" pitchFamily="34" charset="0"/>
              </a:rPr>
              <a:t>Vraag direct een eigen leeromgeving aan via de QR</a:t>
            </a:r>
          </a:p>
          <a:p>
            <a:pPr algn="l" rtl="0" fontAlgn="base"/>
            <a:endParaRPr lang="nl-NL" b="0" i="0" u="none" strike="noStrike" dirty="0">
              <a:solidFill>
                <a:srgbClr val="444444"/>
              </a:solidFill>
              <a:effectLst/>
              <a:latin typeface="Calibri" panose="020F0502020204030204" pitchFamily="34" charset="0"/>
            </a:endParaRPr>
          </a:p>
          <a:p>
            <a:r>
              <a:rPr lang="nl-NL" b="0" i="0" u="none" strike="noStrike" dirty="0">
                <a:solidFill>
                  <a:srgbClr val="000000"/>
                </a:solidFill>
                <a:effectLst/>
                <a:latin typeface="-webkit-standard"/>
              </a:rPr>
              <a:t>Het is zo gepiept.</a:t>
            </a:r>
            <a:endParaRPr lang="nl-NL" dirty="0"/>
          </a:p>
        </p:txBody>
      </p:sp>
      <p:sp>
        <p:nvSpPr>
          <p:cNvPr id="4" name="Tijdelijke aanduiding voor dianummer 3"/>
          <p:cNvSpPr>
            <a:spLocks noGrp="1"/>
          </p:cNvSpPr>
          <p:nvPr>
            <p:ph type="sldNum" sz="quarter" idx="5"/>
          </p:nvPr>
        </p:nvSpPr>
        <p:spPr/>
        <p:txBody>
          <a:bodyPr/>
          <a:lstStyle/>
          <a:p>
            <a:fld id="{492C2CC5-AF06-554A-98F9-E65D65AC09F8}" type="slidenum">
              <a:rPr lang="nl-NL" smtClean="0"/>
              <a:t>12</a:t>
            </a:fld>
            <a:endParaRPr lang="nl-NL"/>
          </a:p>
        </p:txBody>
      </p:sp>
    </p:spTree>
    <p:extLst>
      <p:ext uri="{BB962C8B-B14F-4D97-AF65-F5344CB8AC3E}">
        <p14:creationId xmlns:p14="http://schemas.microsoft.com/office/powerpoint/2010/main" val="3246651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C077E-2B58-72A4-8A3D-A6520D475BF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9E57B23-49AF-70CA-FD1F-6600E336E95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6876A51-CD06-4BA5-D6AC-10E0C0C179A4}"/>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333418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154F5-D209-07E6-3111-29C9A2328F5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5F63E81-4A68-D0C6-B0C4-623A2E8AD22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1E83E4D-9C45-5CD1-838E-D78C7D6FA44E}"/>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33200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l-NL" b="0" i="0" u="none" strike="noStrike" dirty="0">
                <a:solidFill>
                  <a:srgbClr val="000000"/>
                </a:solidFill>
                <a:effectLst/>
                <a:latin typeface="-webkit-standard"/>
              </a:rPr>
              <a:t>De kern van de Academy zit in drie woorden: </a:t>
            </a:r>
            <a:r>
              <a:rPr lang="nl-NL" dirty="0">
                <a:solidFill>
                  <a:srgbClr val="000000"/>
                </a:solidFill>
                <a:latin typeface="-webkit-standard"/>
              </a:rPr>
              <a:t>trainen</a:t>
            </a:r>
            <a:r>
              <a:rPr lang="nl-NL" b="0" i="0" u="none" strike="noStrike" dirty="0">
                <a:solidFill>
                  <a:srgbClr val="000000"/>
                </a:solidFill>
                <a:effectLst/>
                <a:latin typeface="-webkit-standard"/>
              </a:rPr>
              <a:t>, ontwikkelen, groeien. </a:t>
            </a:r>
          </a:p>
          <a:p>
            <a:pPr marL="0" marR="0" lvl="0" indent="0" defTabSz="457200" eaLnBrk="1" fontAlgn="auto" latinLnBrk="0" hangingPunct="1">
              <a:lnSpc>
                <a:spcPct val="117999"/>
              </a:lnSpc>
              <a:spcBef>
                <a:spcPts val="0"/>
              </a:spcBef>
              <a:spcAft>
                <a:spcPts val="0"/>
              </a:spcAft>
              <a:buClrTx/>
              <a:buSzTx/>
              <a:buFontTx/>
              <a:buNone/>
              <a:tabLst/>
              <a:defRPr/>
            </a:pPr>
            <a:endParaRPr lang="nl-NL" b="0" i="0" u="none" strike="noStrike" dirty="0">
              <a:solidFill>
                <a:srgbClr val="000000"/>
              </a:solidFill>
              <a:effectLst/>
              <a:latin typeface="-webkit-standard"/>
            </a:endParaRPr>
          </a:p>
          <a:p>
            <a:pPr marL="0" marR="0" lvl="0" indent="0" defTabSz="457200" eaLnBrk="1" fontAlgn="auto" latinLnBrk="0" hangingPunct="1">
              <a:lnSpc>
                <a:spcPct val="117999"/>
              </a:lnSpc>
              <a:spcBef>
                <a:spcPts val="0"/>
              </a:spcBef>
              <a:spcAft>
                <a:spcPts val="0"/>
              </a:spcAft>
              <a:buClrTx/>
              <a:buSzTx/>
              <a:buFontTx/>
              <a:buNone/>
              <a:tabLst/>
              <a:defRPr/>
            </a:pPr>
            <a:r>
              <a:rPr lang="nl-NL" b="0" i="0" u="none" strike="noStrike" dirty="0">
                <a:solidFill>
                  <a:srgbClr val="000000"/>
                </a:solidFill>
                <a:effectLst/>
                <a:latin typeface="-webkit-standard"/>
              </a:rPr>
              <a:t>Door het talent in je team te ‘</a:t>
            </a:r>
            <a:r>
              <a:rPr lang="nl-NL" b="0" i="0" u="none" strike="noStrike" dirty="0" err="1">
                <a:solidFill>
                  <a:srgbClr val="000000"/>
                </a:solidFill>
                <a:effectLst/>
                <a:latin typeface="-webkit-standard"/>
              </a:rPr>
              <a:t>unboxen</a:t>
            </a:r>
            <a:r>
              <a:rPr lang="nl-NL" b="0" i="0" u="none" strike="noStrike" dirty="0">
                <a:solidFill>
                  <a:srgbClr val="000000"/>
                </a:solidFill>
                <a:effectLst/>
                <a:latin typeface="-webkit-standard"/>
              </a:rPr>
              <a:t>’ (zien en ontwikkelen), bouw je aan aan toekomstgericht team waar klanten voor terugkomen.</a:t>
            </a:r>
          </a:p>
          <a:p>
            <a:pPr marL="0" marR="0" lvl="0" indent="0" defTabSz="457200" eaLnBrk="1" fontAlgn="auto" latinLnBrk="0" hangingPunct="1">
              <a:lnSpc>
                <a:spcPct val="117999"/>
              </a:lnSpc>
              <a:spcBef>
                <a:spcPts val="0"/>
              </a:spcBef>
              <a:spcAft>
                <a:spcPts val="0"/>
              </a:spcAft>
              <a:buClrTx/>
              <a:buSzTx/>
              <a:buFontTx/>
              <a:buNone/>
              <a:tabLst/>
              <a:defRPr/>
            </a:pPr>
            <a:endParaRPr lang="nl-NL" i="0" dirty="0">
              <a:solidFill>
                <a:srgbClr val="000000"/>
              </a:solidFill>
              <a:effectLst/>
              <a:latin typeface="Helvetica" pitchFamily="2" charset="0"/>
            </a:endParaRPr>
          </a:p>
          <a:p>
            <a:pPr marL="0" marR="0" lvl="0" indent="0" defTabSz="457200" eaLnBrk="1" fontAlgn="auto" latinLnBrk="0" hangingPunct="1">
              <a:lnSpc>
                <a:spcPct val="117999"/>
              </a:lnSpc>
              <a:spcBef>
                <a:spcPts val="0"/>
              </a:spcBef>
              <a:spcAft>
                <a:spcPts val="0"/>
              </a:spcAft>
              <a:buClrTx/>
              <a:buSzTx/>
              <a:buFontTx/>
              <a:buNone/>
              <a:tabLst/>
              <a:defRPr/>
            </a:pPr>
            <a:endParaRPr lang="nl-NL" dirty="0">
              <a:solidFill>
                <a:srgbClr val="000000"/>
              </a:solidFill>
            </a:endParaRPr>
          </a:p>
        </p:txBody>
      </p:sp>
    </p:spTree>
    <p:extLst>
      <p:ext uri="{BB962C8B-B14F-4D97-AF65-F5344CB8AC3E}">
        <p14:creationId xmlns:p14="http://schemas.microsoft.com/office/powerpoint/2010/main" val="2404190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b="0" i="0" u="none" strike="noStrike" dirty="0">
                <a:solidFill>
                  <a:srgbClr val="000000"/>
                </a:solidFill>
                <a:effectLst/>
                <a:latin typeface="-webkit-standard"/>
              </a:rPr>
              <a:t>Onze branche verandert snel: </a:t>
            </a:r>
          </a:p>
          <a:p>
            <a:pPr algn="l" rtl="0" fontAlgn="base"/>
            <a:r>
              <a:rPr lang="nl-NL" b="0" i="0" u="none" strike="noStrike" dirty="0">
                <a:solidFill>
                  <a:srgbClr val="000000"/>
                </a:solidFill>
                <a:effectLst/>
                <a:latin typeface="-webkit-standard"/>
              </a:rPr>
              <a:t>- Marges staan onder druk, er is meer en meer (online)concurrentie</a:t>
            </a:r>
          </a:p>
          <a:p>
            <a:pPr algn="l" rtl="0" fontAlgn="base"/>
            <a:r>
              <a:rPr lang="nl-NL" b="0" i="0" u="none" strike="noStrike" dirty="0">
                <a:solidFill>
                  <a:srgbClr val="000000"/>
                </a:solidFill>
                <a:effectLst/>
                <a:latin typeface="-webkit-standard"/>
              </a:rPr>
              <a:t>- Klanten zijn steeds beter geïnformeerd en veeleisender</a:t>
            </a:r>
          </a:p>
          <a:p>
            <a:pPr algn="l" rtl="0" fontAlgn="base"/>
            <a:r>
              <a:rPr lang="nl-NL" b="0" i="0" u="none" strike="noStrike" dirty="0">
                <a:solidFill>
                  <a:srgbClr val="000000"/>
                </a:solidFill>
                <a:effectLst/>
                <a:latin typeface="-webkit-standard"/>
              </a:rPr>
              <a:t>- Nieuwe mensen inwerken kost veel tijd (die je meestal niet hebt)</a:t>
            </a:r>
          </a:p>
          <a:p>
            <a:pPr algn="l" rtl="0" fontAlgn="base"/>
            <a:r>
              <a:rPr lang="nl-NL" b="0" i="0" u="none" strike="noStrike" dirty="0">
                <a:solidFill>
                  <a:srgbClr val="000000"/>
                </a:solidFill>
                <a:effectLst/>
                <a:latin typeface="-webkit-standard"/>
              </a:rPr>
              <a:t>- De werkdruk is structureel hoog</a:t>
            </a:r>
          </a:p>
          <a:p>
            <a:pPr algn="l" rtl="0" fontAlgn="base"/>
            <a:r>
              <a:rPr lang="nl-NL" b="0" i="0" u="none" strike="noStrike" dirty="0">
                <a:solidFill>
                  <a:srgbClr val="000000"/>
                </a:solidFill>
                <a:effectLst/>
                <a:latin typeface="-webkit-standard"/>
              </a:rPr>
              <a:t>- Goede mensen zijn schaars, het is belangrijk ze aan je te binden</a:t>
            </a:r>
            <a:endParaRPr lang="en-US" b="0" i="0" u="none" strike="noStrike" dirty="0">
              <a:solidFill>
                <a:srgbClr val="444444"/>
              </a:solidFill>
              <a:effectLst/>
              <a:latin typeface="Calibri" panose="020F0502020204030204" pitchFamily="34" charset="0"/>
            </a:endParaRPr>
          </a:p>
          <a:p>
            <a:br>
              <a:rPr lang="nl-NL" dirty="0"/>
            </a:br>
            <a:r>
              <a:rPr lang="nl-NL" b="0" i="0" u="none" strike="noStrike" dirty="0">
                <a:solidFill>
                  <a:srgbClr val="000000"/>
                </a:solidFill>
                <a:effectLst/>
                <a:latin typeface="-webkit-standard"/>
              </a:rPr>
              <a:t>Juist daarom is investeren in je team belangrijker dan ooit.</a:t>
            </a:r>
            <a:endParaRPr lang="nl-NL" dirty="0">
              <a:solidFill>
                <a:srgbClr val="000000"/>
              </a:solidFill>
            </a:endParaRPr>
          </a:p>
        </p:txBody>
      </p:sp>
    </p:spTree>
    <p:extLst>
      <p:ext uri="{BB962C8B-B14F-4D97-AF65-F5344CB8AC3E}">
        <p14:creationId xmlns:p14="http://schemas.microsoft.com/office/powerpoint/2010/main" val="2833233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latin typeface="-webkit-standard"/>
              </a:rPr>
              <a:t>De Academy helpt je om die uitdagingen aan te pakken. Met trainingen die speciaal zijn ontwikkeld voor de </a:t>
            </a:r>
            <a:r>
              <a:rPr lang="nl-NL" b="0" i="0" u="none" strike="noStrike" dirty="0" err="1">
                <a:solidFill>
                  <a:srgbClr val="000000"/>
                </a:solidFill>
                <a:effectLst/>
                <a:latin typeface="-webkit-standard"/>
              </a:rPr>
              <a:t>elektroretail</a:t>
            </a:r>
            <a:r>
              <a:rPr lang="nl-NL" b="0" i="0" u="none" strike="noStrike" dirty="0">
                <a:solidFill>
                  <a:srgbClr val="000000"/>
                </a:solidFill>
                <a:effectLst/>
                <a:latin typeface="-webkit-standard"/>
              </a:rPr>
              <a:t>. </a:t>
            </a:r>
            <a:br>
              <a:rPr lang="nl-NL" dirty="0"/>
            </a:br>
            <a:endParaRPr lang="nl-NL" dirty="0"/>
          </a:p>
          <a:p>
            <a:r>
              <a:rPr lang="nl-NL" b="0" i="0" u="none" strike="noStrike" dirty="0">
                <a:solidFill>
                  <a:srgbClr val="000000"/>
                </a:solidFill>
                <a:effectLst/>
                <a:latin typeface="-webkit-standard"/>
              </a:rPr>
              <a:t>In het kort wat dit je oplevert:</a:t>
            </a:r>
          </a:p>
          <a:p>
            <a:pPr marL="514350" indent="-514350">
              <a:buAutoNum type="arabicPeriod"/>
            </a:pPr>
            <a:r>
              <a:rPr lang="nl-NL" b="0" i="0" u="none" strike="noStrike" dirty="0">
                <a:solidFill>
                  <a:srgbClr val="000000"/>
                </a:solidFill>
                <a:effectLst/>
                <a:latin typeface="-webkit-standard"/>
              </a:rPr>
              <a:t>Terugkerende klanten, omdat je mensen ween wat belangrijk is voor klanten en ze de juiste service verlenen.</a:t>
            </a:r>
          </a:p>
          <a:p>
            <a:pPr marL="514350" indent="-514350">
              <a:buAutoNum type="arabicPeriod"/>
            </a:pPr>
            <a:r>
              <a:rPr lang="nl-NL" b="0" i="0" u="none" strike="noStrike" dirty="0">
                <a:solidFill>
                  <a:srgbClr val="000000"/>
                </a:solidFill>
                <a:effectLst/>
                <a:latin typeface="-webkit-standard"/>
              </a:rPr>
              <a:t>Je bespaart tijd en kosten met de kant- en klare </a:t>
            </a:r>
            <a:r>
              <a:rPr lang="nl-NL" b="0" i="0" u="none" strike="noStrike" dirty="0" err="1">
                <a:solidFill>
                  <a:srgbClr val="000000"/>
                </a:solidFill>
                <a:effectLst/>
                <a:latin typeface="-webkit-standard"/>
              </a:rPr>
              <a:t>onboarding</a:t>
            </a:r>
            <a:r>
              <a:rPr lang="nl-NL" b="0" i="0" u="none" strike="noStrike" dirty="0">
                <a:solidFill>
                  <a:srgbClr val="000000"/>
                </a:solidFill>
                <a:effectLst/>
                <a:latin typeface="-webkit-standard"/>
              </a:rPr>
              <a:t> voor nieuw personeel.</a:t>
            </a:r>
          </a:p>
          <a:p>
            <a:pPr marL="514350" indent="-514350">
              <a:buAutoNum type="arabicPeriod"/>
            </a:pPr>
            <a:r>
              <a:rPr lang="nl-NL" b="0" i="0" u="none" strike="noStrike" dirty="0">
                <a:solidFill>
                  <a:srgbClr val="000000"/>
                </a:solidFill>
                <a:effectLst/>
                <a:latin typeface="-webkit-standard"/>
              </a:rPr>
              <a:t>Je team staat met meer energie op de vloer en bij klanten aan de deur. Leren houdt het werk voor iedereen leuk én dat merkt je klant ook.</a:t>
            </a:r>
          </a:p>
          <a:p>
            <a:pPr marL="514350" indent="-514350">
              <a:buAutoNum type="arabicPeriod"/>
            </a:pPr>
            <a:r>
              <a:rPr lang="nl-NL" b="0" i="0" u="none" strike="noStrike" dirty="0">
                <a:solidFill>
                  <a:srgbClr val="000000"/>
                </a:solidFill>
                <a:effectLst/>
                <a:latin typeface="-webkit-standard"/>
              </a:rPr>
              <a:t>Doordat de trainingen aansluiten op je winkel en klant, haal je meer resultaat uit je winkel en blijft de verkoop op peil.</a:t>
            </a:r>
          </a:p>
        </p:txBody>
      </p:sp>
    </p:spTree>
    <p:extLst>
      <p:ext uri="{BB962C8B-B14F-4D97-AF65-F5344CB8AC3E}">
        <p14:creationId xmlns:p14="http://schemas.microsoft.com/office/powerpoint/2010/main" val="366901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latin typeface="Real Text Pro" panose="020B0504020204020204" pitchFamily="34" charset="77"/>
              </a:rPr>
              <a:t>Even een beeld van de impact: in 2025 zijn alle gebruikers samen zijn maar liefst 13.470 trainingen en 1.220 leerpaden gestart. De Academy wordt beoordeeld met een 9. En 100+ vooraanstaande merken bieden hun trainingen aan in de Academy.</a:t>
            </a:r>
          </a:p>
          <a:p>
            <a:br>
              <a:rPr lang="nl-NL" b="0" i="0" dirty="0">
                <a:latin typeface="Real Text Pro" panose="020B0504020204020204" pitchFamily="34" charset="77"/>
              </a:rPr>
            </a:br>
            <a:r>
              <a:rPr lang="nl-NL" b="0" i="0" u="none" strike="noStrike" dirty="0">
                <a:solidFill>
                  <a:srgbClr val="000000"/>
                </a:solidFill>
                <a:effectLst/>
                <a:latin typeface="Real Text Pro" panose="020B0504020204020204" pitchFamily="34" charset="77"/>
              </a:rPr>
              <a:t>Dat laat zien dat het werkt en gewaardeerd wordt.</a:t>
            </a:r>
            <a:endParaRPr lang="nl-NL" b="0" i="0" dirty="0">
              <a:latin typeface="Real Text Pro" panose="020B0504020204020204" pitchFamily="34" charset="77"/>
            </a:endParaRPr>
          </a:p>
        </p:txBody>
      </p:sp>
    </p:spTree>
    <p:extLst>
      <p:ext uri="{BB962C8B-B14F-4D97-AF65-F5344CB8AC3E}">
        <p14:creationId xmlns:p14="http://schemas.microsoft.com/office/powerpoint/2010/main" val="1480215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u="none" strike="noStrike" dirty="0">
                <a:solidFill>
                  <a:srgbClr val="000000"/>
                </a:solidFill>
                <a:effectLst/>
                <a:latin typeface="-webkit-standard"/>
              </a:rPr>
              <a:t>Plug &amp; Play</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b="0" i="0" u="none" strike="noStrike" dirty="0">
                <a:solidFill>
                  <a:srgbClr val="7E7E7E"/>
                </a:solidFill>
                <a:effectLst/>
                <a:latin typeface="Helvetica" pitchFamily="2" charset="0"/>
              </a:rPr>
              <a:t>Inclusief product- en merktrainingen en leerpaden voor elke functie</a:t>
            </a:r>
            <a:r>
              <a:rPr lang="en-US" sz="1200" b="0" i="0" u="none" strike="noStrike" dirty="0">
                <a:solidFill>
                  <a:srgbClr val="7E7E7E"/>
                </a:solidFill>
                <a:effectLst/>
                <a:latin typeface="Helvetica" pitchFamily="2" charset="0"/>
              </a:rPr>
              <a:t>​</a:t>
            </a:r>
          </a:p>
          <a:p>
            <a:endParaRPr lang="nl-NL" b="0" i="0" u="none" strike="noStrike" dirty="0">
              <a:solidFill>
                <a:srgbClr val="000000"/>
              </a:solidFill>
              <a:effectLst/>
              <a:latin typeface="-webkit-standard"/>
            </a:endParaRPr>
          </a:p>
          <a:p>
            <a:r>
              <a:rPr lang="nl-NL" b="1" i="0" u="none" strike="noStrike" dirty="0">
                <a:solidFill>
                  <a:srgbClr val="000000"/>
                </a:solidFill>
                <a:effectLst/>
                <a:latin typeface="-webkit-standard"/>
              </a:rPr>
              <a:t>Relevant en actueel</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b="0" i="0" u="none" strike="noStrike" dirty="0">
                <a:solidFill>
                  <a:srgbClr val="7E7E7E"/>
                </a:solidFill>
                <a:effectLst/>
                <a:latin typeface="Helvetica" pitchFamily="2" charset="0"/>
              </a:rPr>
              <a:t>Dat bespaart jou én je team kostbare tijd</a:t>
            </a:r>
            <a:r>
              <a:rPr lang="en-US" sz="1200" b="0" i="0" u="none" strike="noStrike" dirty="0">
                <a:solidFill>
                  <a:srgbClr val="7E7E7E"/>
                </a:solidFill>
                <a:effectLst/>
                <a:latin typeface="Helvetica" pitchFamily="2"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dirty="0">
              <a:solidFill>
                <a:srgbClr val="7E7E7E"/>
              </a:solidFill>
              <a:effectLst/>
              <a:latin typeface="Helvetica"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dirty="0">
                <a:solidFill>
                  <a:srgbClr val="7E7E7E"/>
                </a:solidFill>
                <a:effectLst/>
                <a:latin typeface="Helvetica" pitchFamily="2" charset="0"/>
              </a:rPr>
              <a:t>Regie </a:t>
            </a:r>
            <a:r>
              <a:rPr lang="en-US" sz="1200" b="1" i="0" u="none" strike="noStrike" dirty="0" err="1">
                <a:solidFill>
                  <a:srgbClr val="7E7E7E"/>
                </a:solidFill>
                <a:effectLst/>
                <a:latin typeface="Helvetica" pitchFamily="2" charset="0"/>
              </a:rPr>
              <a:t>en</a:t>
            </a:r>
            <a:r>
              <a:rPr lang="en-US" sz="1200" b="1" i="0" u="none" strike="noStrike" dirty="0">
                <a:solidFill>
                  <a:srgbClr val="7E7E7E"/>
                </a:solidFill>
                <a:effectLst/>
                <a:latin typeface="Helvetica" pitchFamily="2" charset="0"/>
              </a:rPr>
              <a:t> </a:t>
            </a:r>
            <a:r>
              <a:rPr lang="en-US" sz="1200" b="1" i="0" u="none" strike="noStrike" dirty="0" err="1">
                <a:solidFill>
                  <a:srgbClr val="7E7E7E"/>
                </a:solidFill>
                <a:effectLst/>
                <a:latin typeface="Helvetica" pitchFamily="2" charset="0"/>
              </a:rPr>
              <a:t>overzicht</a:t>
            </a:r>
            <a:endParaRPr lang="en-US" sz="1200" b="1" i="0" u="none" strike="noStrike" dirty="0">
              <a:solidFill>
                <a:srgbClr val="7E7E7E"/>
              </a:solidFill>
              <a:effectLst/>
              <a:latin typeface="Helvetica"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b="0" i="0" u="none" strike="noStrike" dirty="0">
                <a:solidFill>
                  <a:srgbClr val="7E7E7E"/>
                </a:solidFill>
                <a:effectLst/>
                <a:latin typeface="Helvetica" pitchFamily="2" charset="0"/>
              </a:rPr>
              <a:t>Volg de voortgang via je dashboard en stuur bij</a:t>
            </a:r>
            <a:r>
              <a:rPr lang="en-US" sz="1200" b="0" i="0" u="none" strike="noStrike" dirty="0">
                <a:solidFill>
                  <a:srgbClr val="7E7E7E"/>
                </a:solidFill>
                <a:effectLst/>
                <a:latin typeface="Helvetica" pitchFamily="2"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dirty="0">
              <a:solidFill>
                <a:srgbClr val="7E7E7E"/>
              </a:solidFill>
              <a:effectLst/>
              <a:latin typeface="Helvetica"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dirty="0" err="1">
                <a:solidFill>
                  <a:srgbClr val="7E7E7E"/>
                </a:solidFill>
                <a:effectLst/>
                <a:latin typeface="Helvetica" pitchFamily="2" charset="0"/>
              </a:rPr>
              <a:t>Ook</a:t>
            </a:r>
            <a:r>
              <a:rPr lang="en-US" sz="1200" b="1" i="0" u="none" strike="noStrike" dirty="0">
                <a:solidFill>
                  <a:srgbClr val="7E7E7E"/>
                </a:solidFill>
                <a:effectLst/>
                <a:latin typeface="Helvetica" pitchFamily="2" charset="0"/>
              </a:rPr>
              <a:t> </a:t>
            </a:r>
            <a:r>
              <a:rPr lang="en-US" sz="1200" b="1" i="0" u="none" strike="noStrike" dirty="0" err="1">
                <a:solidFill>
                  <a:srgbClr val="7E7E7E"/>
                </a:solidFill>
                <a:effectLst/>
                <a:latin typeface="Helvetica" pitchFamily="2" charset="0"/>
              </a:rPr>
              <a:t>jij</a:t>
            </a:r>
            <a:r>
              <a:rPr lang="en-US" sz="1200" b="1" i="0" u="none" strike="noStrike" dirty="0">
                <a:solidFill>
                  <a:srgbClr val="7E7E7E"/>
                </a:solidFill>
                <a:effectLst/>
                <a:latin typeface="Helvetica" pitchFamily="2" charset="0"/>
              </a:rPr>
              <a:t> </a:t>
            </a:r>
            <a:r>
              <a:rPr lang="en-US" sz="1200" b="1" i="0" u="none" strike="noStrike" dirty="0" err="1">
                <a:solidFill>
                  <a:srgbClr val="7E7E7E"/>
                </a:solidFill>
                <a:effectLst/>
                <a:latin typeface="Helvetica" pitchFamily="2" charset="0"/>
              </a:rPr>
              <a:t>groeit</a:t>
            </a:r>
            <a:r>
              <a:rPr lang="en-US" sz="1200" b="1" i="0" u="none" strike="noStrike" dirty="0">
                <a:solidFill>
                  <a:srgbClr val="7E7E7E"/>
                </a:solidFill>
                <a:effectLst/>
                <a:latin typeface="Helvetica" pitchFamily="2" charset="0"/>
              </a:rPr>
              <a:t> mee</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b="0" i="0" u="none" strike="noStrike" dirty="0">
                <a:solidFill>
                  <a:srgbClr val="7E7E7E"/>
                </a:solidFill>
                <a:effectLst/>
                <a:latin typeface="Helvetica" pitchFamily="2" charset="0"/>
              </a:rPr>
              <a:t>Ontwikkel je leiderschap en team met slimme (HR) tools</a:t>
            </a:r>
            <a:r>
              <a:rPr lang="en-US" sz="1200" b="0" i="0" u="none" strike="noStrike" dirty="0">
                <a:solidFill>
                  <a:srgbClr val="7E7E7E"/>
                </a:solidFill>
                <a:effectLst/>
                <a:latin typeface="Helvetica" pitchFamily="2"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dirty="0">
              <a:solidFill>
                <a:srgbClr val="7E7E7E"/>
              </a:solidFill>
              <a:effectLst/>
              <a:latin typeface="Helvetica"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dirty="0" err="1">
                <a:solidFill>
                  <a:srgbClr val="7E7E7E"/>
                </a:solidFill>
                <a:effectLst/>
                <a:latin typeface="Helvetica" pitchFamily="2" charset="0"/>
              </a:rPr>
              <a:t>Geen</a:t>
            </a:r>
            <a:r>
              <a:rPr lang="en-US" sz="1200" b="1" i="0" u="none" strike="noStrike" dirty="0">
                <a:solidFill>
                  <a:srgbClr val="7E7E7E"/>
                </a:solidFill>
                <a:effectLst/>
                <a:latin typeface="Helvetica" pitchFamily="2" charset="0"/>
              </a:rPr>
              <a:t> </a:t>
            </a:r>
            <a:r>
              <a:rPr lang="en-US" sz="1200" b="1" i="0" u="none" strike="noStrike" dirty="0" err="1">
                <a:solidFill>
                  <a:srgbClr val="7E7E7E"/>
                </a:solidFill>
                <a:effectLst/>
                <a:latin typeface="Helvetica" pitchFamily="2" charset="0"/>
              </a:rPr>
              <a:t>kosten</a:t>
            </a:r>
            <a:r>
              <a:rPr lang="en-US" sz="1200" b="1" i="0" u="none" strike="noStrike" dirty="0">
                <a:solidFill>
                  <a:srgbClr val="7E7E7E"/>
                </a:solidFill>
                <a:effectLst/>
                <a:latin typeface="Helvetica" pitchFamily="2" charset="0"/>
              </a:rPr>
              <a:t>, </a:t>
            </a:r>
            <a:r>
              <a:rPr lang="en-US" sz="1200" b="1" i="0" u="none" strike="noStrike" dirty="0" err="1">
                <a:solidFill>
                  <a:srgbClr val="7E7E7E"/>
                </a:solidFill>
                <a:effectLst/>
                <a:latin typeface="Helvetica" pitchFamily="2" charset="0"/>
              </a:rPr>
              <a:t>wél</a:t>
            </a:r>
            <a:r>
              <a:rPr lang="en-US" sz="1200" b="1" i="0" u="none" strike="noStrike" dirty="0">
                <a:solidFill>
                  <a:srgbClr val="7E7E7E"/>
                </a:solidFill>
                <a:effectLst/>
                <a:latin typeface="Helvetica" pitchFamily="2" charset="0"/>
              </a:rPr>
              <a:t> </a:t>
            </a:r>
            <a:r>
              <a:rPr lang="en-US" sz="1200" b="1" i="0" u="none" strike="noStrike" dirty="0" err="1">
                <a:solidFill>
                  <a:srgbClr val="7E7E7E"/>
                </a:solidFill>
                <a:effectLst/>
                <a:latin typeface="Helvetica" pitchFamily="2" charset="0"/>
              </a:rPr>
              <a:t>resultaat</a:t>
            </a:r>
            <a:endParaRPr lang="en-US" sz="1200" b="1" i="0" u="none" strike="noStrike" dirty="0">
              <a:solidFill>
                <a:srgbClr val="7E7E7E"/>
              </a:solidFill>
              <a:effectLst/>
              <a:latin typeface="Helvetica"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b="0" i="0" u="none" strike="noStrike" dirty="0">
                <a:solidFill>
                  <a:srgbClr val="7E7E7E"/>
                </a:solidFill>
                <a:effectLst/>
                <a:latin typeface="Helvetica" pitchFamily="2" charset="0"/>
              </a:rPr>
              <a:t>De Academy is mogelijk gemaakt met jouw OFED-premie​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b="0" i="0" u="none" strike="noStrike" dirty="0">
              <a:solidFill>
                <a:srgbClr val="7E7E7E"/>
              </a:solidFill>
              <a:effectLst/>
              <a:latin typeface="Helvetica" pitchFamily="2" charset="0"/>
            </a:endParaRPr>
          </a:p>
          <a:p>
            <a:r>
              <a:rPr lang="nl-NL" b="0" i="0" u="none" strike="noStrike" dirty="0">
                <a:solidFill>
                  <a:srgbClr val="000000"/>
                </a:solidFill>
                <a:effectLst/>
                <a:latin typeface="-webkit-standard"/>
              </a:rPr>
              <a:t>Kortom: </a:t>
            </a:r>
          </a:p>
          <a:p>
            <a:r>
              <a:rPr lang="nl-NL" b="0" i="0" u="none" strike="noStrike" dirty="0">
                <a:solidFill>
                  <a:srgbClr val="000000"/>
                </a:solidFill>
                <a:effectLst/>
                <a:latin typeface="-webkit-standard"/>
              </a:rPr>
              <a:t>- Makkelijk in gebruik: aanzetten en gebruiken. </a:t>
            </a:r>
          </a:p>
          <a:p>
            <a:r>
              <a:rPr lang="nl-NL" b="0" i="0" u="none" strike="noStrike" dirty="0">
                <a:solidFill>
                  <a:srgbClr val="000000"/>
                </a:solidFill>
                <a:effectLst/>
                <a:latin typeface="-webkit-standard"/>
              </a:rPr>
              <a:t>- De Academy neemt je werk uit handen, zodat jij tijd bespaart.</a:t>
            </a:r>
          </a:p>
          <a:p>
            <a:pPr marL="0" marR="0" lvl="0" indent="0" defTabSz="457200" eaLnBrk="1" fontAlgn="auto" latinLnBrk="0" hangingPunct="1">
              <a:lnSpc>
                <a:spcPct val="117999"/>
              </a:lnSpc>
              <a:spcBef>
                <a:spcPts val="0"/>
              </a:spcBef>
              <a:spcAft>
                <a:spcPts val="0"/>
              </a:spcAft>
              <a:buClrTx/>
              <a:buSzTx/>
              <a:buFontTx/>
              <a:buNone/>
              <a:tabLst/>
              <a:defRPr/>
            </a:pPr>
            <a:r>
              <a:rPr lang="nl-NL" b="0" i="0" u="none" strike="noStrike" dirty="0">
                <a:solidFill>
                  <a:srgbClr val="000000"/>
                </a:solidFill>
                <a:effectLst/>
                <a:latin typeface="-webkit-standard"/>
              </a:rPr>
              <a:t>- Je houdt zelf de regie en groeit zelf ook door.</a:t>
            </a:r>
          </a:p>
          <a:p>
            <a:pPr marL="0" marR="0" lvl="0" indent="0" defTabSz="457200" eaLnBrk="1" fontAlgn="auto" latinLnBrk="0" hangingPunct="1">
              <a:lnSpc>
                <a:spcPct val="117999"/>
              </a:lnSpc>
              <a:spcBef>
                <a:spcPts val="0"/>
              </a:spcBef>
              <a:spcAft>
                <a:spcPts val="0"/>
              </a:spcAft>
              <a:buClrTx/>
              <a:buSzTx/>
              <a:buFontTx/>
              <a:buNone/>
              <a:tabLst/>
              <a:defRPr/>
            </a:pPr>
            <a:endParaRPr lang="nl-NL" b="0" i="0" u="none" strike="noStrike" dirty="0">
              <a:solidFill>
                <a:srgbClr val="000000"/>
              </a:solidFill>
              <a:effectLst/>
              <a:latin typeface="-webkit-standard"/>
            </a:endParaRPr>
          </a:p>
          <a:p>
            <a:pPr marL="0" marR="0" lvl="0" indent="0" defTabSz="457200" eaLnBrk="1" fontAlgn="auto" latinLnBrk="0" hangingPunct="1">
              <a:lnSpc>
                <a:spcPct val="117999"/>
              </a:lnSpc>
              <a:spcBef>
                <a:spcPts val="0"/>
              </a:spcBef>
              <a:spcAft>
                <a:spcPts val="0"/>
              </a:spcAft>
              <a:buClrTx/>
              <a:buSzTx/>
              <a:buFontTx/>
              <a:buNone/>
              <a:tabLst/>
              <a:defRPr/>
            </a:pPr>
            <a:r>
              <a:rPr lang="nl-NL" b="0" i="0" u="none" strike="noStrike" dirty="0">
                <a:solidFill>
                  <a:srgbClr val="000000"/>
                </a:solidFill>
                <a:effectLst/>
                <a:latin typeface="-webkit-standard"/>
              </a:rPr>
              <a:t>Alle trainingen en tools worden bekostigd door OFED vanuit je premie. Het kost je dus niets extra, en levert je een gemotiveerd team op.</a:t>
            </a:r>
          </a:p>
        </p:txBody>
      </p:sp>
    </p:spTree>
    <p:extLst>
      <p:ext uri="{BB962C8B-B14F-4D97-AF65-F5344CB8AC3E}">
        <p14:creationId xmlns:p14="http://schemas.microsoft.com/office/powerpoint/2010/main" val="344268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u="none" strike="noStrike" dirty="0">
                <a:solidFill>
                  <a:srgbClr val="222222"/>
                </a:solidFill>
                <a:effectLst/>
                <a:latin typeface="Open Sans" pitchFamily="2" charset="0"/>
              </a:rPr>
              <a:t>Wist je dat je ook een eigen leeromgeving kunt beheren in de Academy? Daarmee bepaal je eenvoudig welke trainingen je aanbiedt, zodat medewerkers zich ontwikkelen in wat ze leuk vinden én in wat jouw winkel nodig heeft.</a:t>
            </a:r>
          </a:p>
          <a:p>
            <a:pPr algn="l" fontAlgn="base"/>
            <a:endParaRPr lang="nl-NL" b="1" i="0" u="none" strike="noStrike" dirty="0">
              <a:solidFill>
                <a:srgbClr val="222222"/>
              </a:solidFill>
              <a:effectLst/>
              <a:latin typeface="Open Sans" pitchFamily="2" charset="0"/>
            </a:endParaRPr>
          </a:p>
          <a:p>
            <a:pPr algn="l" fontAlgn="base"/>
            <a:r>
              <a:rPr lang="nl-NL" b="1" i="0" u="none" strike="noStrike" cap="all" dirty="0">
                <a:solidFill>
                  <a:srgbClr val="037CA3"/>
                </a:solidFill>
                <a:effectLst/>
                <a:latin typeface="Poppins" pitchFamily="2" charset="77"/>
              </a:rPr>
              <a:t>WAT IS EEN EIGEN LEEROMGEVING?</a:t>
            </a:r>
          </a:p>
          <a:p>
            <a:pPr algn="l" fontAlgn="base"/>
            <a:r>
              <a:rPr lang="nl-NL" b="0" i="0" u="none" strike="noStrike" dirty="0">
                <a:solidFill>
                  <a:srgbClr val="222222"/>
                </a:solidFill>
                <a:effectLst/>
                <a:latin typeface="Open Sans" pitchFamily="2" charset="0"/>
              </a:rPr>
              <a:t>Een eigen leeromgeving binnen de ETD Academy is jouw afgeschermde plek om leren voor je team te organiseren. Je bepaalt zelf welke trainingen zichtbaar zijn voor je medewerkers. Zo stuur je gericht op ontwikkeling die past bij de ambities van je team én bij wat jouw winkel nodig heeft om te groeien. Alles komt samen in één centraal platform, speciaal ingericht voor de </a:t>
            </a:r>
            <a:r>
              <a:rPr lang="nl-NL" b="0" i="0" u="none" strike="noStrike" dirty="0" err="1">
                <a:solidFill>
                  <a:srgbClr val="222222"/>
                </a:solidFill>
                <a:effectLst/>
                <a:latin typeface="Open Sans" pitchFamily="2" charset="0"/>
              </a:rPr>
              <a:t>elektroretail</a:t>
            </a:r>
            <a:r>
              <a:rPr lang="nl-NL" b="0" i="0" u="none" strike="noStrike" dirty="0">
                <a:solidFill>
                  <a:srgbClr val="222222"/>
                </a:solidFill>
                <a:effectLst/>
                <a:latin typeface="Open Sans" pitchFamily="2" charset="0"/>
              </a:rPr>
              <a:t>.</a:t>
            </a:r>
          </a:p>
          <a:p>
            <a:pPr algn="l" fontAlgn="base"/>
            <a:endParaRPr lang="nl-NL" b="1" i="0" u="none" strike="noStrike" dirty="0">
              <a:solidFill>
                <a:srgbClr val="222222"/>
              </a:solidFill>
              <a:effectLst/>
              <a:latin typeface="Open Sans" pitchFamily="2" charset="0"/>
            </a:endParaRPr>
          </a:p>
          <a:p>
            <a:pPr algn="l" fontAlgn="base"/>
            <a:r>
              <a:rPr lang="nl-NL" b="1" i="0" u="none" strike="noStrike" cap="all" dirty="0">
                <a:solidFill>
                  <a:srgbClr val="037CA3"/>
                </a:solidFill>
                <a:effectLst/>
                <a:latin typeface="Poppins" pitchFamily="2" charset="77"/>
              </a:rPr>
              <a:t>VOOR WIE IS HET?</a:t>
            </a:r>
          </a:p>
          <a:p>
            <a:pPr algn="l" fontAlgn="base"/>
            <a:r>
              <a:rPr lang="nl-NL" b="0" i="0" u="none" strike="noStrike" dirty="0">
                <a:solidFill>
                  <a:srgbClr val="222222"/>
                </a:solidFill>
                <a:effectLst/>
                <a:latin typeface="Open Sans" pitchFamily="2" charset="0"/>
              </a:rPr>
              <a:t>Ben je aangesloten bij </a:t>
            </a:r>
            <a:r>
              <a:rPr lang="nl-NL" b="0" i="0" u="none" strike="noStrike" dirty="0" err="1">
                <a:solidFill>
                  <a:srgbClr val="222222"/>
                </a:solidFill>
                <a:effectLst/>
                <a:latin typeface="Open Sans" pitchFamily="2" charset="0"/>
              </a:rPr>
              <a:t>MediaMarkt</a:t>
            </a:r>
            <a:r>
              <a:rPr lang="nl-NL" b="0" i="0" u="none" strike="noStrike" dirty="0">
                <a:solidFill>
                  <a:srgbClr val="222222"/>
                </a:solidFill>
                <a:effectLst/>
                <a:latin typeface="Open Sans" pitchFamily="2" charset="0"/>
              </a:rPr>
              <a:t>, EP, United Retail of Expert? Dan werk je met de speciaal ontwikkelde </a:t>
            </a:r>
            <a:r>
              <a:rPr lang="nl-NL" b="0" i="0" u="none" strike="noStrike" dirty="0" err="1">
                <a:solidFill>
                  <a:srgbClr val="222222"/>
                </a:solidFill>
                <a:effectLst/>
                <a:latin typeface="Open Sans" pitchFamily="2" charset="0"/>
              </a:rPr>
              <a:t>academy</a:t>
            </a:r>
            <a:r>
              <a:rPr lang="nl-NL" b="0" i="0" u="none" strike="noStrike" dirty="0">
                <a:solidFill>
                  <a:srgbClr val="222222"/>
                </a:solidFill>
                <a:effectLst/>
                <a:latin typeface="Open Sans" pitchFamily="2" charset="0"/>
              </a:rPr>
              <a:t> van jouw formule. Ben je niet aangesloten, dan maak je gebruik van de ETD Academy van OFED. In beide gevallen heb je toegang tot dezelfde leeromgeving en functionaliteiten.</a:t>
            </a:r>
          </a:p>
          <a:p>
            <a:pPr algn="l" fontAlgn="base"/>
            <a:endParaRPr lang="nl-NL" b="1" i="0" u="none" strike="noStrike" dirty="0">
              <a:solidFill>
                <a:srgbClr val="222222"/>
              </a:solidFill>
              <a:effectLst/>
              <a:latin typeface="Open Sans" pitchFamily="2" charset="0"/>
            </a:endParaRPr>
          </a:p>
          <a:p>
            <a:pPr algn="l" fontAlgn="base"/>
            <a:r>
              <a:rPr lang="nl-NL" b="1" i="0" u="none" strike="noStrike" cap="all" dirty="0">
                <a:solidFill>
                  <a:srgbClr val="037CA3"/>
                </a:solidFill>
                <a:effectLst/>
                <a:latin typeface="Poppins" pitchFamily="2" charset="77"/>
              </a:rPr>
              <a:t>WAT KUN JE ERMEE?</a:t>
            </a:r>
          </a:p>
          <a:p>
            <a:pPr algn="l" fontAlgn="base"/>
            <a:r>
              <a:rPr lang="nl-NL" b="0" i="0" u="none" strike="noStrike" dirty="0">
                <a:solidFill>
                  <a:srgbClr val="222222"/>
                </a:solidFill>
                <a:effectLst/>
                <a:latin typeface="Open Sans" pitchFamily="2" charset="0"/>
              </a:rPr>
              <a:t>Met je eigen leeromgeving in de ETD Academy:</a:t>
            </a:r>
          </a:p>
          <a:p>
            <a:pPr marL="171450" indent="-171450" algn="l" fontAlgn="base">
              <a:buFont typeface="Arial" panose="020B0604020202020204" pitchFamily="34" charset="0"/>
              <a:buChar char="•"/>
            </a:pPr>
            <a:r>
              <a:rPr lang="nl-NL" b="0" i="0" u="none" strike="noStrike" dirty="0">
                <a:solidFill>
                  <a:srgbClr val="222222"/>
                </a:solidFill>
                <a:effectLst/>
                <a:latin typeface="Open Sans" pitchFamily="2" charset="0"/>
              </a:rPr>
              <a:t>Zelf je trainingsaanbod samenstellen</a:t>
            </a:r>
          </a:p>
          <a:p>
            <a:pPr marL="171450" indent="-171450" algn="l" fontAlgn="base">
              <a:buFont typeface="Arial" panose="020B0604020202020204" pitchFamily="34" charset="0"/>
              <a:buChar char="•"/>
            </a:pPr>
            <a:r>
              <a:rPr lang="nl-NL" b="0" i="0" u="none" strike="noStrike" dirty="0">
                <a:solidFill>
                  <a:srgbClr val="222222"/>
                </a:solidFill>
                <a:effectLst/>
                <a:latin typeface="Open Sans" pitchFamily="2" charset="0"/>
              </a:rPr>
              <a:t>Leerpaden toekennen aan individuele medewerkers</a:t>
            </a:r>
          </a:p>
          <a:p>
            <a:pPr marL="171450" indent="-171450" algn="l" fontAlgn="base">
              <a:buFont typeface="Arial" panose="020B0604020202020204" pitchFamily="34" charset="0"/>
              <a:buChar char="•"/>
            </a:pPr>
            <a:r>
              <a:rPr lang="nl-NL" b="0" i="0" u="none" strike="noStrike" dirty="0">
                <a:solidFill>
                  <a:srgbClr val="222222"/>
                </a:solidFill>
                <a:effectLst/>
                <a:latin typeface="Open Sans" pitchFamily="2" charset="0"/>
              </a:rPr>
              <a:t>De groei van je team volgen via je dashboard</a:t>
            </a:r>
          </a:p>
          <a:p>
            <a:pPr marL="171450" indent="-171450" algn="l" fontAlgn="base">
              <a:buFont typeface="Arial" panose="020B0604020202020204" pitchFamily="34" charset="0"/>
              <a:buChar char="•"/>
            </a:pPr>
            <a:r>
              <a:rPr lang="nl-NL" b="0" i="0" u="none" strike="noStrike" dirty="0">
                <a:solidFill>
                  <a:srgbClr val="222222"/>
                </a:solidFill>
                <a:effectLst/>
                <a:latin typeface="Open Sans" pitchFamily="2" charset="0"/>
              </a:rPr>
              <a:t>Overzicht en regie houden, zonder extra administratie</a:t>
            </a:r>
          </a:p>
          <a:p>
            <a:pPr algn="l" fontAlgn="base"/>
            <a:endParaRPr lang="nl-NL" b="0" i="0" u="none" strike="noStrike" dirty="0">
              <a:solidFill>
                <a:srgbClr val="222222"/>
              </a:solidFill>
              <a:effectLst/>
              <a:latin typeface="Open Sans" pitchFamily="2" charset="0"/>
            </a:endParaRPr>
          </a:p>
          <a:p>
            <a:pPr algn="l" fontAlgn="base"/>
            <a:r>
              <a:rPr lang="nl-NL" b="0" i="0" u="none" strike="noStrike" dirty="0">
                <a:solidFill>
                  <a:srgbClr val="222222"/>
                </a:solidFill>
                <a:effectLst/>
                <a:latin typeface="Open Sans" pitchFamily="2" charset="0"/>
              </a:rPr>
              <a:t>Een </a:t>
            </a:r>
            <a:r>
              <a:rPr lang="nl-NL" b="0" i="0" u="none" strike="noStrike" dirty="0" err="1">
                <a:solidFill>
                  <a:srgbClr val="222222"/>
                </a:solidFill>
                <a:effectLst/>
                <a:latin typeface="Open Sans" pitchFamily="2" charset="0"/>
              </a:rPr>
              <a:t>leerpad</a:t>
            </a:r>
            <a:r>
              <a:rPr lang="nl-NL" b="0" i="0" u="none" strike="noStrike" dirty="0">
                <a:solidFill>
                  <a:srgbClr val="222222"/>
                </a:solidFill>
                <a:effectLst/>
                <a:latin typeface="Open Sans" pitchFamily="2" charset="0"/>
              </a:rPr>
              <a:t> bundelt relevante trainingen binnen één interessegebied en motiveert medewerkers om stap voor stap hun einddoel te halen.</a:t>
            </a:r>
          </a:p>
        </p:txBody>
      </p:sp>
      <p:sp>
        <p:nvSpPr>
          <p:cNvPr id="4" name="Tijdelijke aanduiding voor dianummer 3"/>
          <p:cNvSpPr>
            <a:spLocks noGrp="1"/>
          </p:cNvSpPr>
          <p:nvPr>
            <p:ph type="sldNum" sz="quarter" idx="5"/>
          </p:nvPr>
        </p:nvSpPr>
        <p:spPr/>
        <p:txBody>
          <a:bodyPr/>
          <a:lstStyle/>
          <a:p>
            <a:fld id="{492C2CC5-AF06-554A-98F9-E65D65AC09F8}" type="slidenum">
              <a:rPr lang="nl-NL" smtClean="0"/>
              <a:t>7</a:t>
            </a:fld>
            <a:endParaRPr lang="nl-NL"/>
          </a:p>
        </p:txBody>
      </p:sp>
    </p:spTree>
    <p:extLst>
      <p:ext uri="{BB962C8B-B14F-4D97-AF65-F5344CB8AC3E}">
        <p14:creationId xmlns:p14="http://schemas.microsoft.com/office/powerpoint/2010/main" val="2443827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C077E-2B58-72A4-8A3D-A6520D475BF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9E57B23-49AF-70CA-FD1F-6600E336E95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6876A51-CD06-4BA5-D6AC-10E0C0C179A4}"/>
              </a:ext>
            </a:extLst>
          </p:cNvPr>
          <p:cNvSpPr>
            <a:spLocks noGrp="1"/>
          </p:cNvSpPr>
          <p:nvPr>
            <p:ph type="body" idx="1"/>
          </p:nvPr>
        </p:nvSpPr>
        <p:spPr/>
        <p:txBody>
          <a:bodyPr/>
          <a:lstStyle/>
          <a:p>
            <a:r>
              <a:rPr lang="nl-NL" b="0" i="0" u="none" strike="noStrike" dirty="0">
                <a:solidFill>
                  <a:srgbClr val="000000"/>
                </a:solidFill>
                <a:effectLst/>
                <a:latin typeface="-webkit-standard"/>
              </a:rPr>
              <a:t>Via het dashboard zie je precies wie welke training volgt. </a:t>
            </a:r>
          </a:p>
          <a:p>
            <a:endParaRPr lang="nl-NL" b="0" i="0" u="none" strike="noStrike" dirty="0">
              <a:solidFill>
                <a:srgbClr val="000000"/>
              </a:solidFill>
              <a:effectLst/>
              <a:latin typeface="-webkit-standard"/>
            </a:endParaRPr>
          </a:p>
          <a:p>
            <a:r>
              <a:rPr lang="nl-NL" b="0" i="0" u="none" strike="noStrike" dirty="0">
                <a:solidFill>
                  <a:srgbClr val="000000"/>
                </a:solidFill>
                <a:effectLst/>
                <a:latin typeface="-webkit-standard"/>
              </a:rPr>
              <a:t>Zo weet je wat er speelt in je team en kun je makkelijk bijsturen.</a:t>
            </a:r>
            <a:br>
              <a:rPr lang="nl-NL" dirty="0"/>
            </a:br>
            <a:endParaRPr lang="nl-NL" dirty="0"/>
          </a:p>
        </p:txBody>
      </p:sp>
    </p:spTree>
    <p:extLst>
      <p:ext uri="{BB962C8B-B14F-4D97-AF65-F5344CB8AC3E}">
        <p14:creationId xmlns:p14="http://schemas.microsoft.com/office/powerpoint/2010/main" val="813127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457200" eaLnBrk="1" fontAlgn="auto" latinLnBrk="0" hangingPunct="1">
              <a:lnSpc>
                <a:spcPct val="117999"/>
              </a:lnSpc>
              <a:spcBef>
                <a:spcPts val="0"/>
              </a:spcBef>
              <a:spcAft>
                <a:spcPts val="0"/>
              </a:spcAft>
              <a:buClrTx/>
              <a:buSzTx/>
              <a:buFont typeface="+mj-lt"/>
              <a:buNone/>
              <a:tabLst/>
              <a:defRPr/>
            </a:pPr>
            <a:r>
              <a:rPr lang="nl-NL" b="1" i="0" u="none" strike="noStrike" dirty="0">
                <a:solidFill>
                  <a:srgbClr val="000000"/>
                </a:solidFill>
                <a:effectLst/>
              </a:rPr>
              <a:t>Uitleg leerpaden</a:t>
            </a:r>
          </a:p>
          <a:p>
            <a:pPr marL="0" marR="0" lvl="1" indent="0" algn="l" defTabSz="457200" eaLnBrk="1" fontAlgn="auto" latinLnBrk="0" hangingPunct="1">
              <a:lnSpc>
                <a:spcPct val="117999"/>
              </a:lnSpc>
              <a:spcBef>
                <a:spcPts val="0"/>
              </a:spcBef>
              <a:spcAft>
                <a:spcPts val="0"/>
              </a:spcAft>
              <a:buClrTx/>
              <a:buSzTx/>
              <a:buFont typeface="+mj-lt"/>
              <a:buNone/>
              <a:tabLst/>
              <a:defRPr/>
            </a:pPr>
            <a:r>
              <a:rPr lang="nl-NL" dirty="0">
                <a:effectLst/>
                <a:latin typeface="Helvetica Neue" panose="02000503000000020004" pitchFamily="2" charset="0"/>
              </a:rPr>
              <a:t>Een </a:t>
            </a:r>
            <a:r>
              <a:rPr lang="nl-NL" dirty="0" err="1">
                <a:effectLst/>
                <a:latin typeface="Helvetica Neue" panose="02000503000000020004" pitchFamily="2" charset="0"/>
              </a:rPr>
              <a:t>leerpad</a:t>
            </a:r>
            <a:r>
              <a:rPr lang="nl-NL" dirty="0">
                <a:effectLst/>
                <a:latin typeface="Helvetica Neue" panose="02000503000000020004" pitchFamily="2" charset="0"/>
              </a:rPr>
              <a:t> is een pakket van relevante trainingen, met zowel soft als hard skills, binnen een interessegebied. </a:t>
            </a:r>
          </a:p>
          <a:p>
            <a:pPr marL="0" marR="0" lvl="1" indent="0" algn="l" defTabSz="457200" eaLnBrk="1" fontAlgn="auto" latinLnBrk="0" hangingPunct="1">
              <a:lnSpc>
                <a:spcPct val="117999"/>
              </a:lnSpc>
              <a:spcBef>
                <a:spcPts val="0"/>
              </a:spcBef>
              <a:spcAft>
                <a:spcPts val="0"/>
              </a:spcAft>
              <a:buClrTx/>
              <a:buSzTx/>
              <a:buFont typeface="+mj-lt"/>
              <a:buNone/>
              <a:tabLst/>
              <a:defRPr/>
            </a:pPr>
            <a:r>
              <a:rPr lang="nl-NL" dirty="0">
                <a:effectLst/>
                <a:latin typeface="Helvetica Neue" panose="02000503000000020004" pitchFamily="2" charset="0"/>
              </a:rPr>
              <a:t>Medewerkers kunnen zo snel aan de slag met trainingen die passen bij hun functie, leerdoelen en ambities. </a:t>
            </a:r>
          </a:p>
          <a:p>
            <a:pPr marL="0" marR="0" lvl="1" indent="0" algn="l" defTabSz="457200" eaLnBrk="1" fontAlgn="auto" latinLnBrk="0" hangingPunct="1">
              <a:lnSpc>
                <a:spcPct val="117999"/>
              </a:lnSpc>
              <a:spcBef>
                <a:spcPts val="0"/>
              </a:spcBef>
              <a:spcAft>
                <a:spcPts val="0"/>
              </a:spcAft>
              <a:buClrTx/>
              <a:buSzTx/>
              <a:buFont typeface="+mj-lt"/>
              <a:buNone/>
              <a:tabLst/>
              <a:defRPr/>
            </a:pPr>
            <a:r>
              <a:rPr lang="nl-NL" dirty="0">
                <a:effectLst/>
                <a:latin typeface="Helvetica Neue" panose="02000503000000020004" pitchFamily="2" charset="0"/>
              </a:rPr>
              <a:t>Ze hoeven niet zelf op zoek naar de juiste training.</a:t>
            </a:r>
          </a:p>
        </p:txBody>
      </p:sp>
      <p:sp>
        <p:nvSpPr>
          <p:cNvPr id="4" name="Tijdelijke aanduiding voor dianummer 3"/>
          <p:cNvSpPr>
            <a:spLocks noGrp="1"/>
          </p:cNvSpPr>
          <p:nvPr>
            <p:ph type="sldNum" sz="quarter" idx="5"/>
          </p:nvPr>
        </p:nvSpPr>
        <p:spPr/>
        <p:txBody>
          <a:bodyPr/>
          <a:lstStyle/>
          <a:p>
            <a:fld id="{492C2CC5-AF06-554A-98F9-E65D65AC09F8}" type="slidenum">
              <a:rPr lang="nl-NL" smtClean="0"/>
              <a:t>10</a:t>
            </a:fld>
            <a:endParaRPr lang="nl-NL"/>
          </a:p>
        </p:txBody>
      </p:sp>
    </p:spTree>
    <p:extLst>
      <p:ext uri="{BB962C8B-B14F-4D97-AF65-F5344CB8AC3E}">
        <p14:creationId xmlns:p14="http://schemas.microsoft.com/office/powerpoint/2010/main" val="33275940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_Geelgroen">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29D5B07B-CE42-74B3-A03B-42F579C92B6A}"/>
              </a:ext>
            </a:extLst>
          </p:cNvPr>
          <p:cNvSpPr/>
          <p:nvPr userDrawn="1"/>
        </p:nvSpPr>
        <p:spPr>
          <a:xfrm>
            <a:off x="5040312" y="0"/>
            <a:ext cx="6480175" cy="64801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6E810657-37E2-4821-BF0B-EB4FA34CAF0A}"/>
              </a:ext>
            </a:extLst>
          </p:cNvPr>
          <p:cNvSpPr/>
          <p:nvPr userDrawn="1"/>
        </p:nvSpPr>
        <p:spPr>
          <a:xfrm>
            <a:off x="360363" y="730205"/>
            <a:ext cx="9359900" cy="5030834"/>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719138" y="1252054"/>
            <a:ext cx="7921625" cy="2256061"/>
          </a:xfrm>
          <a:prstGeom prst="rect">
            <a:avLst/>
          </a:prstGeom>
        </p:spPr>
        <p:txBody>
          <a:bodyPr anchor="b"/>
          <a:lstStyle>
            <a:lvl1pPr algn="l">
              <a:defRPr sz="4800" cap="all" baseline="0">
                <a:solidFill>
                  <a:schemeClr val="accent1"/>
                </a:solidFill>
                <a:latin typeface="Poppins" pitchFamily="2" charset="77"/>
                <a:cs typeface="Poppins" pitchFamily="2" charset="77"/>
              </a:defRPr>
            </a:lvl1pPr>
          </a:lstStyle>
          <a:p>
            <a:r>
              <a:rPr lang="nl-NL"/>
              <a:t>Klik om stijl te bewerken</a:t>
            </a:r>
            <a:endParaRPr lang="en-US" dirty="0"/>
          </a:p>
        </p:txBody>
      </p:sp>
      <p:pic>
        <p:nvPicPr>
          <p:cNvPr id="10" name="Graphic 9">
            <a:extLst>
              <a:ext uri="{FF2B5EF4-FFF2-40B4-BE49-F238E27FC236}">
                <a16:creationId xmlns:a16="http://schemas.microsoft.com/office/drawing/2014/main" id="{6396BE41-7618-B1D8-9418-495C74FE46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31196" y="2250588"/>
            <a:ext cx="1233492" cy="411164"/>
          </a:xfrm>
          <a:prstGeom prst="rect">
            <a:avLst/>
          </a:prstGeom>
        </p:spPr>
      </p:pic>
      <p:pic>
        <p:nvPicPr>
          <p:cNvPr id="12" name="Graphic 11">
            <a:extLst>
              <a:ext uri="{FF2B5EF4-FFF2-40B4-BE49-F238E27FC236}">
                <a16:creationId xmlns:a16="http://schemas.microsoft.com/office/drawing/2014/main" id="{AB347663-DF59-5AED-F435-D6C3598C0D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55678" y="3652518"/>
            <a:ext cx="757782" cy="534905"/>
          </a:xfrm>
          <a:prstGeom prst="rect">
            <a:avLst/>
          </a:prstGeom>
        </p:spPr>
      </p:pic>
      <p:pic>
        <p:nvPicPr>
          <p:cNvPr id="14" name="Graphic 13">
            <a:extLst>
              <a:ext uri="{FF2B5EF4-FFF2-40B4-BE49-F238E27FC236}">
                <a16:creationId xmlns:a16="http://schemas.microsoft.com/office/drawing/2014/main" id="{D6430B9B-A191-7E1E-4740-535B5F51989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53607" y="5178189"/>
            <a:ext cx="762678" cy="302193"/>
          </a:xfrm>
          <a:prstGeom prst="rect">
            <a:avLst/>
          </a:prstGeom>
        </p:spPr>
      </p:pic>
      <p:pic>
        <p:nvPicPr>
          <p:cNvPr id="22" name="Graphic 21">
            <a:extLst>
              <a:ext uri="{FF2B5EF4-FFF2-40B4-BE49-F238E27FC236}">
                <a16:creationId xmlns:a16="http://schemas.microsoft.com/office/drawing/2014/main" id="{F150201A-E35F-75D1-B94A-17885CEEC9B5}"/>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043554" y="768237"/>
            <a:ext cx="1161746" cy="491585"/>
          </a:xfrm>
          <a:prstGeom prst="rect">
            <a:avLst/>
          </a:prstGeom>
        </p:spPr>
      </p:pic>
      <p:pic>
        <p:nvPicPr>
          <p:cNvPr id="23" name="Graphic 22">
            <a:extLst>
              <a:ext uri="{FF2B5EF4-FFF2-40B4-BE49-F238E27FC236}">
                <a16:creationId xmlns:a16="http://schemas.microsoft.com/office/drawing/2014/main" id="{15269682-201B-90E3-B045-E134F7072416}"/>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0363" y="5874872"/>
            <a:ext cx="1366529" cy="477107"/>
          </a:xfrm>
          <a:prstGeom prst="rect">
            <a:avLst/>
          </a:prstGeom>
        </p:spPr>
      </p:pic>
      <p:sp>
        <p:nvSpPr>
          <p:cNvPr id="24" name="Date Placeholder 3">
            <a:extLst>
              <a:ext uri="{FF2B5EF4-FFF2-40B4-BE49-F238E27FC236}">
                <a16:creationId xmlns:a16="http://schemas.microsoft.com/office/drawing/2014/main" id="{85109EA1-F9C2-8158-2B12-11F0B96F0748}"/>
              </a:ext>
            </a:extLst>
          </p:cNvPr>
          <p:cNvSpPr>
            <a:spLocks noGrp="1"/>
          </p:cNvSpPr>
          <p:nvPr>
            <p:ph type="dt" sz="half" idx="2"/>
          </p:nvPr>
        </p:nvSpPr>
        <p:spPr>
          <a:xfrm>
            <a:off x="5179905" y="5962917"/>
            <a:ext cx="1159089" cy="345009"/>
          </a:xfrm>
          <a:prstGeom prst="rect">
            <a:avLst/>
          </a:prstGeom>
        </p:spPr>
        <p:txBody>
          <a:bodyPr/>
          <a:lstStyle>
            <a:lvl1pPr>
              <a:defRPr sz="1400" b="0" i="0" baseline="0">
                <a:solidFill>
                  <a:schemeClr val="accent1"/>
                </a:solidFill>
                <a:latin typeface="Open Sans" pitchFamily="2" charset="0"/>
                <a:ea typeface="Open Sans" pitchFamily="2" charset="0"/>
                <a:cs typeface="Open Sans" pitchFamily="2" charset="0"/>
              </a:defRPr>
            </a:lvl1pPr>
          </a:lstStyle>
          <a:p>
            <a:fld id="{373840C5-0E6F-5E43-A3BC-EAC4BE628432}" type="datetimeFigureOut">
              <a:rPr lang="nl-NL" smtClean="0"/>
              <a:pPr/>
              <a:t>17-02-2026</a:t>
            </a:fld>
            <a:endParaRPr lang="nl-NL">
              <a:latin typeface="Open Sans" pitchFamily="2" charset="0"/>
              <a:ea typeface="Open Sans" pitchFamily="2" charset="0"/>
              <a:cs typeface="Open Sans" pitchFamily="2" charset="0"/>
            </a:endParaRPr>
          </a:p>
        </p:txBody>
      </p:sp>
      <p:sp>
        <p:nvSpPr>
          <p:cNvPr id="25" name="Footer Placeholder 4">
            <a:extLst>
              <a:ext uri="{FF2B5EF4-FFF2-40B4-BE49-F238E27FC236}">
                <a16:creationId xmlns:a16="http://schemas.microsoft.com/office/drawing/2014/main" id="{FE70BF17-D4BF-9641-37B1-136416866551}"/>
              </a:ext>
            </a:extLst>
          </p:cNvPr>
          <p:cNvSpPr>
            <a:spLocks noGrp="1"/>
          </p:cNvSpPr>
          <p:nvPr>
            <p:ph type="ftr" sz="quarter" idx="3"/>
          </p:nvPr>
        </p:nvSpPr>
        <p:spPr>
          <a:xfrm>
            <a:off x="6376086" y="5962917"/>
            <a:ext cx="3972698" cy="345009"/>
          </a:xfrm>
          <a:prstGeom prst="rect">
            <a:avLst/>
          </a:prstGeom>
        </p:spPr>
        <p:txBody>
          <a:bodyPr/>
          <a:lstStyle>
            <a:lvl1pPr>
              <a:defRPr sz="1400" b="0" i="0" baseline="0">
                <a:solidFill>
                  <a:schemeClr val="accent1"/>
                </a:solidFill>
                <a:latin typeface="Open Sans" pitchFamily="2" charset="0"/>
                <a:ea typeface="Open Sans" pitchFamily="2" charset="0"/>
                <a:cs typeface="Open Sans" pitchFamily="2" charset="0"/>
              </a:defRPr>
            </a:lvl1pPr>
          </a:lstStyle>
          <a:p>
            <a:endParaRPr lang="nl-NL" dirty="0">
              <a:latin typeface="Open Sans" pitchFamily="2" charset="0"/>
              <a:ea typeface="Open Sans" pitchFamily="2" charset="0"/>
              <a:cs typeface="Open Sans" pitchFamily="2" charset="0"/>
            </a:endParaRPr>
          </a:p>
        </p:txBody>
      </p:sp>
      <p:sp>
        <p:nvSpPr>
          <p:cNvPr id="26" name="Slide Number Placeholder 5">
            <a:extLst>
              <a:ext uri="{FF2B5EF4-FFF2-40B4-BE49-F238E27FC236}">
                <a16:creationId xmlns:a16="http://schemas.microsoft.com/office/drawing/2014/main" id="{7F5AFF8A-AF40-0FCA-8776-3876005E6237}"/>
              </a:ext>
            </a:extLst>
          </p:cNvPr>
          <p:cNvSpPr>
            <a:spLocks noGrp="1"/>
          </p:cNvSpPr>
          <p:nvPr>
            <p:ph type="sldNum" sz="quarter" idx="4"/>
          </p:nvPr>
        </p:nvSpPr>
        <p:spPr>
          <a:xfrm>
            <a:off x="10440987" y="5962915"/>
            <a:ext cx="719137" cy="345009"/>
          </a:xfrm>
          <a:prstGeom prst="rect">
            <a:avLst/>
          </a:prstGeom>
        </p:spPr>
        <p:txBody>
          <a:bodyPr/>
          <a:lstStyle>
            <a:lvl1pPr algn="r">
              <a:defRPr sz="1400" b="0" i="0" baseline="0">
                <a:solidFill>
                  <a:schemeClr val="accent1"/>
                </a:solidFill>
                <a:latin typeface="Open Sans" pitchFamily="2" charset="0"/>
                <a:ea typeface="Open Sans" pitchFamily="2" charset="0"/>
                <a:cs typeface="Open Sans" pitchFamily="2" charset="0"/>
              </a:defRPr>
            </a:lvl1pPr>
          </a:lstStyle>
          <a:p>
            <a:fld id="{730161A6-B701-AB46-8F30-BEAC459AFF12}" type="slidenum">
              <a:rPr lang="nl-NL" smtClean="0"/>
              <a:pPr/>
              <a:t>‹nr.›</a:t>
            </a:fld>
            <a:endParaRPr lang="nl-NL">
              <a:latin typeface="Open Sans" pitchFamily="2" charset="0"/>
              <a:ea typeface="Open Sans" pitchFamily="2" charset="0"/>
              <a:cs typeface="Open Sans" pitchFamily="2" charset="0"/>
            </a:endParaRPr>
          </a:p>
        </p:txBody>
      </p:sp>
      <p:sp>
        <p:nvSpPr>
          <p:cNvPr id="4" name="Subtitle 2">
            <a:extLst>
              <a:ext uri="{FF2B5EF4-FFF2-40B4-BE49-F238E27FC236}">
                <a16:creationId xmlns:a16="http://schemas.microsoft.com/office/drawing/2014/main" id="{21DA3E0C-8ABB-EAAC-B10A-822BF3485E96}"/>
              </a:ext>
            </a:extLst>
          </p:cNvPr>
          <p:cNvSpPr>
            <a:spLocks noGrp="1"/>
          </p:cNvSpPr>
          <p:nvPr>
            <p:ph type="subTitle" idx="1"/>
          </p:nvPr>
        </p:nvSpPr>
        <p:spPr>
          <a:xfrm>
            <a:off x="719138" y="3595117"/>
            <a:ext cx="7921625" cy="1564542"/>
          </a:xfrm>
          <a:prstGeom prst="rect">
            <a:avLst/>
          </a:prstGeom>
        </p:spPr>
        <p:txBody>
          <a:bodyPr/>
          <a:lstStyle>
            <a:lvl1pPr marL="0" indent="0" algn="l">
              <a:buNone/>
              <a:defRPr sz="2400" b="0" i="0">
                <a:solidFill>
                  <a:schemeClr val="tx2"/>
                </a:solidFill>
                <a:latin typeface="Open Sans" pitchFamily="2" charset="0"/>
                <a:ea typeface="Open Sans" pitchFamily="2" charset="0"/>
                <a:cs typeface="Open Sans" pitchFamily="2" charset="0"/>
              </a:defRPr>
            </a:lvl1pPr>
            <a:lvl2pPr marL="432008" indent="0" algn="ctr">
              <a:buNone/>
              <a:defRPr sz="1890"/>
            </a:lvl2pPr>
            <a:lvl3pPr marL="864017" indent="0" algn="ctr">
              <a:buNone/>
              <a:defRPr sz="1701"/>
            </a:lvl3pPr>
            <a:lvl4pPr marL="1296025" indent="0" algn="ctr">
              <a:buNone/>
              <a:defRPr sz="1512"/>
            </a:lvl4pPr>
            <a:lvl5pPr marL="1728033" indent="0" algn="ctr">
              <a:buNone/>
              <a:defRPr sz="1512"/>
            </a:lvl5pPr>
            <a:lvl6pPr marL="2160041" indent="0" algn="ctr">
              <a:buNone/>
              <a:defRPr sz="1512"/>
            </a:lvl6pPr>
            <a:lvl7pPr marL="2592050" indent="0" algn="ctr">
              <a:buNone/>
              <a:defRPr sz="1512"/>
            </a:lvl7pPr>
            <a:lvl8pPr marL="3024058" indent="0" algn="ctr">
              <a:buNone/>
              <a:defRPr sz="1512"/>
            </a:lvl8pPr>
            <a:lvl9pPr marL="3456066" indent="0" algn="ctr">
              <a:buNone/>
              <a:defRPr sz="1512"/>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419395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1+#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fill="hold"/>
                                        <p:tgtEl>
                                          <p:spTgt spid="20"/>
                                        </p:tgtEl>
                                        <p:attrNameLst>
                                          <p:attrName>ppt_x</p:attrName>
                                        </p:attrNameLst>
                                      </p:cBhvr>
                                      <p:tavLst>
                                        <p:tav tm="0">
                                          <p:val>
                                            <p:strVal val="0-#ppt_w/2"/>
                                          </p:val>
                                        </p:tav>
                                        <p:tav tm="100000">
                                          <p:val>
                                            <p:strVal val="#ppt_x"/>
                                          </p:val>
                                        </p:tav>
                                      </p:tavLst>
                                    </p:anim>
                                    <p:anim calcmode="lin" valueType="num">
                                      <p:cBhvr additive="base">
                                        <p:cTn id="13" dur="10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par>
                          <p:cTn id="18" fill="hold">
                            <p:stCondLst>
                              <p:cond delay="2500"/>
                            </p:stCondLst>
                            <p:childTnLst>
                              <p:par>
                                <p:cTn id="19" presetID="12" presetClass="entr" presetSubtype="1"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300"/>
                                        <p:tgtEl>
                                          <p:spTgt spid="22"/>
                                        </p:tgtEl>
                                        <p:attrNameLst>
                                          <p:attrName>ppt_y</p:attrName>
                                        </p:attrNameLst>
                                      </p:cBhvr>
                                      <p:tavLst>
                                        <p:tav tm="0">
                                          <p:val>
                                            <p:strVal val="#ppt_y-#ppt_h*1.125000"/>
                                          </p:val>
                                        </p:tav>
                                        <p:tav tm="100000">
                                          <p:val>
                                            <p:strVal val="#ppt_y"/>
                                          </p:val>
                                        </p:tav>
                                      </p:tavLst>
                                    </p:anim>
                                    <p:animEffect transition="in" filter="wipe(down)">
                                      <p:cBhvr>
                                        <p:cTn id="22" dur="300"/>
                                        <p:tgtEl>
                                          <p:spTgt spid="22"/>
                                        </p:tgtEl>
                                      </p:cBhvr>
                                    </p:animEffect>
                                  </p:childTnLst>
                                </p:cTn>
                              </p:par>
                            </p:childTnLst>
                          </p:cTn>
                        </p:par>
                        <p:par>
                          <p:cTn id="23" fill="hold">
                            <p:stCondLst>
                              <p:cond delay="2800"/>
                            </p:stCondLst>
                            <p:childTnLst>
                              <p:par>
                                <p:cTn id="24" presetID="2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300"/>
                                        <p:tgtEl>
                                          <p:spTgt spid="10"/>
                                        </p:tgtEl>
                                      </p:cBhvr>
                                    </p:animEffect>
                                  </p:childTnLst>
                                </p:cTn>
                              </p:par>
                            </p:childTnLst>
                          </p:cTn>
                        </p:par>
                        <p:par>
                          <p:cTn id="27" fill="hold">
                            <p:stCondLst>
                              <p:cond delay="31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300"/>
                                        <p:tgtEl>
                                          <p:spTgt spid="12"/>
                                        </p:tgtEl>
                                      </p:cBhvr>
                                    </p:animEffect>
                                  </p:childTnLst>
                                </p:cTn>
                              </p:par>
                            </p:childTnLst>
                          </p:cTn>
                        </p:par>
                        <p:par>
                          <p:cTn id="31" fill="hold">
                            <p:stCondLst>
                              <p:cond delay="3400"/>
                            </p:stCondLst>
                            <p:childTnLst>
                              <p:par>
                                <p:cTn id="32" presetID="22" presetClass="entr" presetSubtype="1"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300"/>
                                        <p:tgtEl>
                                          <p:spTgt spid="14"/>
                                        </p:tgtEl>
                                      </p:cBhvr>
                                    </p:animEffect>
                                  </p:childTnLst>
                                </p:cTn>
                              </p:par>
                            </p:childTnLst>
                          </p:cTn>
                        </p:par>
                        <p:par>
                          <p:cTn id="35" fill="hold">
                            <p:stCondLst>
                              <p:cond delay="3700"/>
                            </p:stCondLst>
                            <p:childTnLst>
                              <p:par>
                                <p:cTn id="36" presetID="22" presetClass="entr" presetSubtype="1" fill="hold" grpId="0" nodeType="after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wipe(up)">
                                      <p:cBhvr>
                                        <p:cTn id="3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 grpId="0"/>
      <p:bldP spid="4" grpId="0" build="p">
        <p:tmplLst>
          <p:tmpl lvl="1">
            <p:tnLst>
              <p:par>
                <p:cTn presetID="22" presetClass="entr" presetSubtype="1"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extLst>
    <p:ext uri="{DCECCB84-F9BA-43D5-87BE-67443E8EF086}">
      <p15:sldGuideLst xmlns:p15="http://schemas.microsoft.com/office/powerpoint/2012/main">
        <p15:guide id="1" orient="horz" pos="2041" userDrawn="1">
          <p15:clr>
            <a:srgbClr val="FBAE40"/>
          </p15:clr>
        </p15:guide>
        <p15:guide id="2" pos="3628" userDrawn="1">
          <p15:clr>
            <a:srgbClr val="FBAE40"/>
          </p15:clr>
        </p15:guide>
        <p15:guide id="3" orient="horz" pos="453" userDrawn="1">
          <p15:clr>
            <a:srgbClr val="FBAE40"/>
          </p15:clr>
        </p15:guide>
        <p15:guide id="4" pos="453" userDrawn="1">
          <p15:clr>
            <a:srgbClr val="FBAE40"/>
          </p15:clr>
        </p15:guide>
        <p15:guide id="5" pos="907" userDrawn="1">
          <p15:clr>
            <a:srgbClr val="FBAE40"/>
          </p15:clr>
        </p15:guide>
        <p15:guide id="6" pos="1361" userDrawn="1">
          <p15:clr>
            <a:srgbClr val="FBAE40"/>
          </p15:clr>
        </p15:guide>
        <p15:guide id="7" pos="1814" userDrawn="1">
          <p15:clr>
            <a:srgbClr val="FBAE40"/>
          </p15:clr>
        </p15:guide>
        <p15:guide id="8" pos="2268" userDrawn="1">
          <p15:clr>
            <a:srgbClr val="FBAE40"/>
          </p15:clr>
        </p15:guide>
        <p15:guide id="9" pos="2721" userDrawn="1">
          <p15:clr>
            <a:srgbClr val="FBAE40"/>
          </p15:clr>
        </p15:guide>
        <p15:guide id="10" pos="3175" userDrawn="1">
          <p15:clr>
            <a:srgbClr val="FBAE40"/>
          </p15:clr>
        </p15:guide>
        <p15:guide id="11" pos="4082" userDrawn="1">
          <p15:clr>
            <a:srgbClr val="FBAE40"/>
          </p15:clr>
        </p15:guide>
        <p15:guide id="12" pos="4536" userDrawn="1">
          <p15:clr>
            <a:srgbClr val="FBAE40"/>
          </p15:clr>
        </p15:guide>
        <p15:guide id="13" pos="4989" userDrawn="1">
          <p15:clr>
            <a:srgbClr val="FBAE40"/>
          </p15:clr>
        </p15:guide>
        <p15:guide id="14" pos="5443" userDrawn="1">
          <p15:clr>
            <a:srgbClr val="FBAE40"/>
          </p15:clr>
        </p15:guide>
        <p15:guide id="15" pos="5896" userDrawn="1">
          <p15:clr>
            <a:srgbClr val="FBAE40"/>
          </p15:clr>
        </p15:guide>
        <p15:guide id="16" pos="6350" userDrawn="1">
          <p15:clr>
            <a:srgbClr val="FBAE40"/>
          </p15:clr>
        </p15:guide>
        <p15:guide id="17" pos="6804" userDrawn="1">
          <p15:clr>
            <a:srgbClr val="FBAE40"/>
          </p15:clr>
        </p15:guide>
        <p15:guide id="18" orient="horz" pos="3629" userDrawn="1">
          <p15:clr>
            <a:srgbClr val="FBAE40"/>
          </p15:clr>
        </p15:guide>
        <p15:guide id="19" pos="612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ekop-geelgro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E50AC55-B1E3-0E4D-D404-521373D2B3B4}"/>
              </a:ext>
            </a:extLst>
          </p:cNvPr>
          <p:cNvSpPr/>
          <p:nvPr userDrawn="1"/>
        </p:nvSpPr>
        <p:spPr>
          <a:xfrm>
            <a:off x="5040312" y="0"/>
            <a:ext cx="6480175" cy="64801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2045A25C-A5B4-6293-48C5-C4AAC1D0EEE4}"/>
              </a:ext>
            </a:extLst>
          </p:cNvPr>
          <p:cNvSpPr/>
          <p:nvPr userDrawn="1"/>
        </p:nvSpPr>
        <p:spPr>
          <a:xfrm>
            <a:off x="360363" y="730205"/>
            <a:ext cx="9359899" cy="5030834"/>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sp>
        <p:nvSpPr>
          <p:cNvPr id="15" name="Date Placeholder 3">
            <a:extLst>
              <a:ext uri="{FF2B5EF4-FFF2-40B4-BE49-F238E27FC236}">
                <a16:creationId xmlns:a16="http://schemas.microsoft.com/office/drawing/2014/main" id="{C543DA6C-856C-6DCC-D860-14C88D2914B5}"/>
              </a:ext>
            </a:extLst>
          </p:cNvPr>
          <p:cNvSpPr>
            <a:spLocks noGrp="1"/>
          </p:cNvSpPr>
          <p:nvPr>
            <p:ph type="dt" sz="half" idx="2"/>
          </p:nvPr>
        </p:nvSpPr>
        <p:spPr>
          <a:xfrm>
            <a:off x="5179905" y="5962917"/>
            <a:ext cx="1159089" cy="345009"/>
          </a:xfrm>
          <a:prstGeom prst="rect">
            <a:avLst/>
          </a:prstGeom>
        </p:spPr>
        <p:txBody>
          <a:bodyPr/>
          <a:lstStyle>
            <a:lvl1pPr>
              <a:defRPr sz="1400" baseline="0">
                <a:solidFill>
                  <a:schemeClr val="accent1"/>
                </a:solidFill>
              </a:defRPr>
            </a:lvl1pPr>
          </a:lstStyle>
          <a:p>
            <a:fld id="{373840C5-0E6F-5E43-A3BC-EAC4BE628432}" type="datetimeFigureOut">
              <a:rPr lang="nl-NL" smtClean="0"/>
              <a:pPr/>
              <a:t>17-02-2026</a:t>
            </a:fld>
            <a:endParaRPr lang="nl-NL">
              <a:solidFill>
                <a:schemeClr val="accent1"/>
              </a:solidFill>
            </a:endParaRPr>
          </a:p>
        </p:txBody>
      </p:sp>
      <p:sp>
        <p:nvSpPr>
          <p:cNvPr id="16" name="Footer Placeholder 4">
            <a:extLst>
              <a:ext uri="{FF2B5EF4-FFF2-40B4-BE49-F238E27FC236}">
                <a16:creationId xmlns:a16="http://schemas.microsoft.com/office/drawing/2014/main" id="{24CECAA9-3480-FDD3-E978-ACA051DD73FB}"/>
              </a:ext>
            </a:extLst>
          </p:cNvPr>
          <p:cNvSpPr>
            <a:spLocks noGrp="1"/>
          </p:cNvSpPr>
          <p:nvPr>
            <p:ph type="ftr" sz="quarter" idx="3"/>
          </p:nvPr>
        </p:nvSpPr>
        <p:spPr>
          <a:xfrm>
            <a:off x="6376086" y="5962917"/>
            <a:ext cx="3972698" cy="345009"/>
          </a:xfrm>
          <a:prstGeom prst="rect">
            <a:avLst/>
          </a:prstGeom>
        </p:spPr>
        <p:txBody>
          <a:bodyPr/>
          <a:lstStyle>
            <a:lvl1pPr>
              <a:defRPr sz="1400" baseline="0">
                <a:solidFill>
                  <a:schemeClr val="accent1"/>
                </a:solidFill>
              </a:defRPr>
            </a:lvl1pPr>
          </a:lstStyle>
          <a:p>
            <a:endParaRPr lang="nl-NL" dirty="0">
              <a:solidFill>
                <a:schemeClr val="accent1"/>
              </a:solidFill>
            </a:endParaRPr>
          </a:p>
        </p:txBody>
      </p:sp>
      <p:sp>
        <p:nvSpPr>
          <p:cNvPr id="17" name="Slide Number Placeholder 5">
            <a:extLst>
              <a:ext uri="{FF2B5EF4-FFF2-40B4-BE49-F238E27FC236}">
                <a16:creationId xmlns:a16="http://schemas.microsoft.com/office/drawing/2014/main" id="{D8798694-BB7E-B4C8-8D92-68EB2766A1F3}"/>
              </a:ext>
            </a:extLst>
          </p:cNvPr>
          <p:cNvSpPr>
            <a:spLocks noGrp="1"/>
          </p:cNvSpPr>
          <p:nvPr>
            <p:ph type="sldNum" sz="quarter" idx="4"/>
          </p:nvPr>
        </p:nvSpPr>
        <p:spPr>
          <a:xfrm>
            <a:off x="10440987" y="5962915"/>
            <a:ext cx="719137" cy="345009"/>
          </a:xfrm>
          <a:prstGeom prst="rect">
            <a:avLst/>
          </a:prstGeom>
        </p:spPr>
        <p:txBody>
          <a:bodyPr/>
          <a:lstStyle>
            <a:lvl1pPr algn="r">
              <a:defRPr sz="1400" baseline="0">
                <a:solidFill>
                  <a:schemeClr val="accent1"/>
                </a:solidFill>
              </a:defRPr>
            </a:lvl1pPr>
          </a:lstStyle>
          <a:p>
            <a:fld id="{730161A6-B701-AB46-8F30-BEAC459AFF12}" type="slidenum">
              <a:rPr lang="nl-NL" smtClean="0"/>
              <a:pPr/>
              <a:t>‹nr.›</a:t>
            </a:fld>
            <a:endParaRPr lang="nl-NL">
              <a:solidFill>
                <a:schemeClr val="accent1"/>
              </a:solidFill>
            </a:endParaRPr>
          </a:p>
        </p:txBody>
      </p:sp>
      <p:pic>
        <p:nvPicPr>
          <p:cNvPr id="18" name="Graphic 17">
            <a:extLst>
              <a:ext uri="{FF2B5EF4-FFF2-40B4-BE49-F238E27FC236}">
                <a16:creationId xmlns:a16="http://schemas.microsoft.com/office/drawing/2014/main" id="{31A45782-6AA4-2548-7328-B6005D34B7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600000">
            <a:off x="8353577" y="-1132846"/>
            <a:ext cx="4646302" cy="5653934"/>
          </a:xfrm>
          <a:prstGeom prst="rect">
            <a:avLst/>
          </a:prstGeom>
        </p:spPr>
      </p:pic>
      <p:sp>
        <p:nvSpPr>
          <p:cNvPr id="3" name="Text Placeholder 2"/>
          <p:cNvSpPr>
            <a:spLocks noGrp="1"/>
          </p:cNvSpPr>
          <p:nvPr>
            <p:ph type="body" idx="1"/>
          </p:nvPr>
        </p:nvSpPr>
        <p:spPr>
          <a:xfrm>
            <a:off x="719139" y="3521072"/>
            <a:ext cx="8640762" cy="1417538"/>
          </a:xfrm>
          <a:prstGeom prst="rect">
            <a:avLst/>
          </a:prstGeom>
        </p:spPr>
        <p:txBody>
          <a:bodyPr/>
          <a:lstStyle>
            <a:lvl1pPr marL="0" indent="0">
              <a:buNone/>
              <a:defRPr sz="2400" b="0" i="0">
                <a:solidFill>
                  <a:schemeClr val="tx2"/>
                </a:solidFill>
                <a:latin typeface="Open Sans" pitchFamily="2" charset="0"/>
                <a:ea typeface="Open Sans" pitchFamily="2" charset="0"/>
                <a:cs typeface="Open Sans" pitchFamily="2" charset="0"/>
              </a:defRPr>
            </a:lvl1pPr>
            <a:lvl2pPr marL="432008" indent="0">
              <a:buNone/>
              <a:defRPr sz="1890">
                <a:solidFill>
                  <a:schemeClr val="tx1">
                    <a:tint val="82000"/>
                  </a:schemeClr>
                </a:solidFill>
              </a:defRPr>
            </a:lvl2pPr>
            <a:lvl3pPr marL="864017" indent="0">
              <a:buNone/>
              <a:defRPr sz="1701">
                <a:solidFill>
                  <a:schemeClr val="tx1">
                    <a:tint val="82000"/>
                  </a:schemeClr>
                </a:solidFill>
              </a:defRPr>
            </a:lvl3pPr>
            <a:lvl4pPr marL="1296025" indent="0">
              <a:buNone/>
              <a:defRPr sz="1512">
                <a:solidFill>
                  <a:schemeClr val="tx1">
                    <a:tint val="82000"/>
                  </a:schemeClr>
                </a:solidFill>
              </a:defRPr>
            </a:lvl4pPr>
            <a:lvl5pPr marL="1728033" indent="0">
              <a:buNone/>
              <a:defRPr sz="1512">
                <a:solidFill>
                  <a:schemeClr val="tx1">
                    <a:tint val="82000"/>
                  </a:schemeClr>
                </a:solidFill>
              </a:defRPr>
            </a:lvl5pPr>
            <a:lvl6pPr marL="2160041" indent="0">
              <a:buNone/>
              <a:defRPr sz="1512">
                <a:solidFill>
                  <a:schemeClr val="tx1">
                    <a:tint val="82000"/>
                  </a:schemeClr>
                </a:solidFill>
              </a:defRPr>
            </a:lvl6pPr>
            <a:lvl7pPr marL="2592050" indent="0">
              <a:buNone/>
              <a:defRPr sz="1512">
                <a:solidFill>
                  <a:schemeClr val="tx1">
                    <a:tint val="82000"/>
                  </a:schemeClr>
                </a:solidFill>
              </a:defRPr>
            </a:lvl7pPr>
            <a:lvl8pPr marL="3024058" indent="0">
              <a:buNone/>
              <a:defRPr sz="1512">
                <a:solidFill>
                  <a:schemeClr val="tx1">
                    <a:tint val="82000"/>
                  </a:schemeClr>
                </a:solidFill>
              </a:defRPr>
            </a:lvl8pPr>
            <a:lvl9pPr marL="3456066" indent="0">
              <a:buNone/>
              <a:defRPr sz="1512">
                <a:solidFill>
                  <a:schemeClr val="tx1">
                    <a:tint val="82000"/>
                  </a:schemeClr>
                </a:solidFill>
              </a:defRPr>
            </a:lvl9pPr>
          </a:lstStyle>
          <a:p>
            <a:pPr lvl="0"/>
            <a:r>
              <a:rPr lang="nl-NL"/>
              <a:t>Klikken om de tekststijl van het model te bewerken</a:t>
            </a:r>
          </a:p>
        </p:txBody>
      </p:sp>
      <p:sp>
        <p:nvSpPr>
          <p:cNvPr id="12" name="Title 1">
            <a:extLst>
              <a:ext uri="{FF2B5EF4-FFF2-40B4-BE49-F238E27FC236}">
                <a16:creationId xmlns:a16="http://schemas.microsoft.com/office/drawing/2014/main" id="{FC90C6EC-230D-FD31-D6E3-943DABF415F5}"/>
              </a:ext>
            </a:extLst>
          </p:cNvPr>
          <p:cNvSpPr>
            <a:spLocks noGrp="1"/>
          </p:cNvSpPr>
          <p:nvPr>
            <p:ph type="ctrTitle"/>
          </p:nvPr>
        </p:nvSpPr>
        <p:spPr>
          <a:xfrm>
            <a:off x="719138" y="1252054"/>
            <a:ext cx="7921625" cy="2256061"/>
          </a:xfrm>
          <a:prstGeom prst="rect">
            <a:avLst/>
          </a:prstGeom>
        </p:spPr>
        <p:txBody>
          <a:bodyPr anchor="b"/>
          <a:lstStyle>
            <a:lvl1pPr algn="l">
              <a:defRPr sz="4800" cap="all" baseline="0">
                <a:solidFill>
                  <a:schemeClr val="accent1"/>
                </a:solidFill>
                <a:latin typeface="Poppins" pitchFamily="2" charset="77"/>
                <a:cs typeface="Poppins" pitchFamily="2" charset="77"/>
              </a:defRPr>
            </a:lvl1pPr>
          </a:lstStyle>
          <a:p>
            <a:r>
              <a:rPr lang="nl-NL"/>
              <a:t>Klik om stijl te bewerken</a:t>
            </a:r>
            <a:endParaRPr lang="en-US" dirty="0"/>
          </a:p>
        </p:txBody>
      </p:sp>
      <p:pic>
        <p:nvPicPr>
          <p:cNvPr id="2" name="Graphic 1">
            <a:extLst>
              <a:ext uri="{FF2B5EF4-FFF2-40B4-BE49-F238E27FC236}">
                <a16:creationId xmlns:a16="http://schemas.microsoft.com/office/drawing/2014/main" id="{67BE3F2A-3388-8D59-BCD9-3E1526AFA96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0363" y="5874872"/>
            <a:ext cx="1366529" cy="477107"/>
          </a:xfrm>
          <a:prstGeom prst="rect">
            <a:avLst/>
          </a:prstGeom>
        </p:spPr>
      </p:pic>
    </p:spTree>
    <p:extLst>
      <p:ext uri="{BB962C8B-B14F-4D97-AF65-F5344CB8AC3E}">
        <p14:creationId xmlns:p14="http://schemas.microsoft.com/office/powerpoint/2010/main" val="41306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up)">
                                      <p:cBhvr>
                                        <p:cTn id="16" dur="500"/>
                                        <p:tgtEl>
                                          <p:spTgt spid="3">
                                            <p:txEl>
                                              <p:pRg st="0" end="0"/>
                                            </p:txEl>
                                          </p:spTgt>
                                        </p:tgtEl>
                                      </p:cBhvr>
                                    </p:animEffect>
                                  </p:childTnLst>
                                </p:cTn>
                              </p:par>
                            </p:childTnLst>
                          </p:cTn>
                        </p:par>
                        <p:par>
                          <p:cTn id="17" fill="hold">
                            <p:stCondLst>
                              <p:cond delay="2500"/>
                            </p:stCondLst>
                            <p:childTnLst>
                              <p:par>
                                <p:cTn id="18" presetID="6" presetClass="entr" presetSubtype="32"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out)">
                                      <p:cBhvr>
                                        <p:cTn id="2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tmplLst>
          <p:tmpl lvl="1">
            <p:tnLst>
              <p:par>
                <p:cTn presetID="2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1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ekop-gro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E50AC55-B1E3-0E4D-D404-521373D2B3B4}"/>
              </a:ext>
            </a:extLst>
          </p:cNvPr>
          <p:cNvSpPr/>
          <p:nvPr userDrawn="1"/>
        </p:nvSpPr>
        <p:spPr>
          <a:xfrm>
            <a:off x="5040312" y="0"/>
            <a:ext cx="6480175" cy="648017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2045A25C-A5B4-6293-48C5-C4AAC1D0EEE4}"/>
              </a:ext>
            </a:extLst>
          </p:cNvPr>
          <p:cNvSpPr/>
          <p:nvPr userDrawn="1"/>
        </p:nvSpPr>
        <p:spPr>
          <a:xfrm>
            <a:off x="360363" y="730205"/>
            <a:ext cx="9359900" cy="5030834"/>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sp>
        <p:nvSpPr>
          <p:cNvPr id="16" name="Date Placeholder 3">
            <a:extLst>
              <a:ext uri="{FF2B5EF4-FFF2-40B4-BE49-F238E27FC236}">
                <a16:creationId xmlns:a16="http://schemas.microsoft.com/office/drawing/2014/main" id="{0ECE3AB9-4C66-975B-D2FA-DA1B6F9C7A2D}"/>
              </a:ext>
            </a:extLst>
          </p:cNvPr>
          <p:cNvSpPr>
            <a:spLocks noGrp="1"/>
          </p:cNvSpPr>
          <p:nvPr>
            <p:ph type="dt" sz="half" idx="2"/>
          </p:nvPr>
        </p:nvSpPr>
        <p:spPr>
          <a:xfrm>
            <a:off x="5179905" y="5962917"/>
            <a:ext cx="1159089" cy="345009"/>
          </a:xfrm>
          <a:prstGeom prst="rect">
            <a:avLst/>
          </a:prstGeom>
        </p:spPr>
        <p:txBody>
          <a:bodyPr/>
          <a:lstStyle>
            <a:lvl1pPr>
              <a:defRPr sz="1400" baseline="0">
                <a:solidFill>
                  <a:schemeClr val="accent5">
                    <a:lumMod val="40000"/>
                    <a:lumOff val="60000"/>
                  </a:schemeClr>
                </a:solidFill>
              </a:defRPr>
            </a:lvl1pPr>
          </a:lstStyle>
          <a:p>
            <a:fld id="{373840C5-0E6F-5E43-A3BC-EAC4BE628432}" type="datetimeFigureOut">
              <a:rPr lang="nl-NL" smtClean="0"/>
              <a:pPr/>
              <a:t>17-02-2026</a:t>
            </a:fld>
            <a:endParaRPr lang="nl-NL">
              <a:solidFill>
                <a:schemeClr val="accent5">
                  <a:lumMod val="40000"/>
                  <a:lumOff val="60000"/>
                </a:schemeClr>
              </a:solidFill>
            </a:endParaRPr>
          </a:p>
        </p:txBody>
      </p:sp>
      <p:sp>
        <p:nvSpPr>
          <p:cNvPr id="17" name="Footer Placeholder 4">
            <a:extLst>
              <a:ext uri="{FF2B5EF4-FFF2-40B4-BE49-F238E27FC236}">
                <a16:creationId xmlns:a16="http://schemas.microsoft.com/office/drawing/2014/main" id="{0D702207-0A92-6368-8E2F-B7D5A7325BBD}"/>
              </a:ext>
            </a:extLst>
          </p:cNvPr>
          <p:cNvSpPr>
            <a:spLocks noGrp="1"/>
          </p:cNvSpPr>
          <p:nvPr>
            <p:ph type="ftr" sz="quarter" idx="3"/>
          </p:nvPr>
        </p:nvSpPr>
        <p:spPr>
          <a:xfrm>
            <a:off x="6376086" y="5962917"/>
            <a:ext cx="3972698" cy="345009"/>
          </a:xfrm>
          <a:prstGeom prst="rect">
            <a:avLst/>
          </a:prstGeom>
        </p:spPr>
        <p:txBody>
          <a:bodyPr/>
          <a:lstStyle>
            <a:lvl1pPr>
              <a:defRPr sz="1400" baseline="0">
                <a:solidFill>
                  <a:schemeClr val="accent5">
                    <a:lumMod val="40000"/>
                    <a:lumOff val="60000"/>
                  </a:schemeClr>
                </a:solidFill>
              </a:defRPr>
            </a:lvl1pPr>
          </a:lstStyle>
          <a:p>
            <a:endParaRPr lang="nl-NL" dirty="0">
              <a:solidFill>
                <a:schemeClr val="accent5">
                  <a:lumMod val="40000"/>
                  <a:lumOff val="60000"/>
                </a:schemeClr>
              </a:solidFill>
            </a:endParaRPr>
          </a:p>
        </p:txBody>
      </p:sp>
      <p:sp>
        <p:nvSpPr>
          <p:cNvPr id="18" name="Slide Number Placeholder 5">
            <a:extLst>
              <a:ext uri="{FF2B5EF4-FFF2-40B4-BE49-F238E27FC236}">
                <a16:creationId xmlns:a16="http://schemas.microsoft.com/office/drawing/2014/main" id="{FA4C39A0-4010-AEA7-6C7E-95A50B131AB2}"/>
              </a:ext>
            </a:extLst>
          </p:cNvPr>
          <p:cNvSpPr>
            <a:spLocks noGrp="1"/>
          </p:cNvSpPr>
          <p:nvPr>
            <p:ph type="sldNum" sz="quarter" idx="4"/>
          </p:nvPr>
        </p:nvSpPr>
        <p:spPr>
          <a:xfrm>
            <a:off x="10440987" y="5962915"/>
            <a:ext cx="719137" cy="345009"/>
          </a:xfrm>
          <a:prstGeom prst="rect">
            <a:avLst/>
          </a:prstGeom>
        </p:spPr>
        <p:txBody>
          <a:bodyPr/>
          <a:lstStyle>
            <a:lvl1pPr algn="r">
              <a:defRPr sz="1400" baseline="0">
                <a:solidFill>
                  <a:schemeClr val="accent5">
                    <a:lumMod val="40000"/>
                    <a:lumOff val="60000"/>
                  </a:schemeClr>
                </a:solidFill>
              </a:defRPr>
            </a:lvl1pPr>
          </a:lstStyle>
          <a:p>
            <a:fld id="{730161A6-B701-AB46-8F30-BEAC459AFF12}" type="slidenum">
              <a:rPr lang="nl-NL" smtClean="0"/>
              <a:pPr/>
              <a:t>‹nr.›</a:t>
            </a:fld>
            <a:endParaRPr lang="nl-NL">
              <a:solidFill>
                <a:schemeClr val="accent5">
                  <a:lumMod val="40000"/>
                  <a:lumOff val="60000"/>
                </a:schemeClr>
              </a:solidFill>
            </a:endParaRPr>
          </a:p>
        </p:txBody>
      </p:sp>
      <p:pic>
        <p:nvPicPr>
          <p:cNvPr id="19" name="Graphic 18">
            <a:extLst>
              <a:ext uri="{FF2B5EF4-FFF2-40B4-BE49-F238E27FC236}">
                <a16:creationId xmlns:a16="http://schemas.microsoft.com/office/drawing/2014/main" id="{F6DE41FC-F19C-551B-1224-CD11688F83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600000">
            <a:off x="8353577" y="-1132846"/>
            <a:ext cx="4646302" cy="5653934"/>
          </a:xfrm>
          <a:prstGeom prst="rect">
            <a:avLst/>
          </a:prstGeom>
        </p:spPr>
      </p:pic>
      <p:sp>
        <p:nvSpPr>
          <p:cNvPr id="12" name="Text Placeholder 2">
            <a:extLst>
              <a:ext uri="{FF2B5EF4-FFF2-40B4-BE49-F238E27FC236}">
                <a16:creationId xmlns:a16="http://schemas.microsoft.com/office/drawing/2014/main" id="{F7B3F4BD-317D-7C08-CA41-2C9AFE845831}"/>
              </a:ext>
            </a:extLst>
          </p:cNvPr>
          <p:cNvSpPr>
            <a:spLocks noGrp="1"/>
          </p:cNvSpPr>
          <p:nvPr>
            <p:ph type="body" idx="1"/>
          </p:nvPr>
        </p:nvSpPr>
        <p:spPr>
          <a:xfrm>
            <a:off x="719138" y="3521072"/>
            <a:ext cx="7921625" cy="1417538"/>
          </a:xfrm>
          <a:prstGeom prst="rect">
            <a:avLst/>
          </a:prstGeom>
        </p:spPr>
        <p:txBody>
          <a:bodyPr/>
          <a:lstStyle>
            <a:lvl1pPr marL="0" indent="0">
              <a:buNone/>
              <a:defRPr sz="2400" b="0" i="0">
                <a:solidFill>
                  <a:schemeClr val="tx2"/>
                </a:solidFill>
                <a:latin typeface="Open Sans" pitchFamily="2" charset="0"/>
                <a:ea typeface="Open Sans" pitchFamily="2" charset="0"/>
                <a:cs typeface="Open Sans" pitchFamily="2" charset="0"/>
              </a:defRPr>
            </a:lvl1pPr>
            <a:lvl2pPr marL="432008" indent="0">
              <a:buNone/>
              <a:defRPr sz="1890">
                <a:solidFill>
                  <a:schemeClr val="tx1">
                    <a:tint val="82000"/>
                  </a:schemeClr>
                </a:solidFill>
              </a:defRPr>
            </a:lvl2pPr>
            <a:lvl3pPr marL="864017" indent="0">
              <a:buNone/>
              <a:defRPr sz="1701">
                <a:solidFill>
                  <a:schemeClr val="tx1">
                    <a:tint val="82000"/>
                  </a:schemeClr>
                </a:solidFill>
              </a:defRPr>
            </a:lvl3pPr>
            <a:lvl4pPr marL="1296025" indent="0">
              <a:buNone/>
              <a:defRPr sz="1512">
                <a:solidFill>
                  <a:schemeClr val="tx1">
                    <a:tint val="82000"/>
                  </a:schemeClr>
                </a:solidFill>
              </a:defRPr>
            </a:lvl4pPr>
            <a:lvl5pPr marL="1728033" indent="0">
              <a:buNone/>
              <a:defRPr sz="1512">
                <a:solidFill>
                  <a:schemeClr val="tx1">
                    <a:tint val="82000"/>
                  </a:schemeClr>
                </a:solidFill>
              </a:defRPr>
            </a:lvl5pPr>
            <a:lvl6pPr marL="2160041" indent="0">
              <a:buNone/>
              <a:defRPr sz="1512">
                <a:solidFill>
                  <a:schemeClr val="tx1">
                    <a:tint val="82000"/>
                  </a:schemeClr>
                </a:solidFill>
              </a:defRPr>
            </a:lvl6pPr>
            <a:lvl7pPr marL="2592050" indent="0">
              <a:buNone/>
              <a:defRPr sz="1512">
                <a:solidFill>
                  <a:schemeClr val="tx1">
                    <a:tint val="82000"/>
                  </a:schemeClr>
                </a:solidFill>
              </a:defRPr>
            </a:lvl7pPr>
            <a:lvl8pPr marL="3024058" indent="0">
              <a:buNone/>
              <a:defRPr sz="1512">
                <a:solidFill>
                  <a:schemeClr val="tx1">
                    <a:tint val="82000"/>
                  </a:schemeClr>
                </a:solidFill>
              </a:defRPr>
            </a:lvl8pPr>
            <a:lvl9pPr marL="3456066" indent="0">
              <a:buNone/>
              <a:defRPr sz="1512">
                <a:solidFill>
                  <a:schemeClr val="tx1">
                    <a:tint val="82000"/>
                  </a:schemeClr>
                </a:solidFill>
              </a:defRPr>
            </a:lvl9pPr>
          </a:lstStyle>
          <a:p>
            <a:pPr lvl="0"/>
            <a:r>
              <a:rPr lang="nl-NL"/>
              <a:t>Klikken om de tekststijl van het model te bewerken</a:t>
            </a:r>
          </a:p>
        </p:txBody>
      </p:sp>
      <p:sp>
        <p:nvSpPr>
          <p:cNvPr id="14" name="Title 1">
            <a:extLst>
              <a:ext uri="{FF2B5EF4-FFF2-40B4-BE49-F238E27FC236}">
                <a16:creationId xmlns:a16="http://schemas.microsoft.com/office/drawing/2014/main" id="{C1F476E2-B54D-D723-3D8F-44A47D6AADAD}"/>
              </a:ext>
            </a:extLst>
          </p:cNvPr>
          <p:cNvSpPr>
            <a:spLocks noGrp="1"/>
          </p:cNvSpPr>
          <p:nvPr>
            <p:ph type="ctrTitle"/>
          </p:nvPr>
        </p:nvSpPr>
        <p:spPr>
          <a:xfrm>
            <a:off x="719138" y="1252054"/>
            <a:ext cx="7921625" cy="2256061"/>
          </a:xfrm>
          <a:prstGeom prst="rect">
            <a:avLst/>
          </a:prstGeom>
        </p:spPr>
        <p:txBody>
          <a:bodyPr anchor="b"/>
          <a:lstStyle>
            <a:lvl1pPr algn="l">
              <a:defRPr sz="4800" cap="all" baseline="0">
                <a:solidFill>
                  <a:schemeClr val="accent1"/>
                </a:solidFill>
                <a:latin typeface="Poppins" pitchFamily="2" charset="77"/>
                <a:cs typeface="Poppins" pitchFamily="2" charset="77"/>
              </a:defRPr>
            </a:lvl1pPr>
          </a:lstStyle>
          <a:p>
            <a:r>
              <a:rPr lang="nl-NL"/>
              <a:t>Klik om stijl te bewerken</a:t>
            </a:r>
            <a:endParaRPr lang="en-US" dirty="0"/>
          </a:p>
        </p:txBody>
      </p:sp>
      <p:pic>
        <p:nvPicPr>
          <p:cNvPr id="2" name="Graphic 1">
            <a:extLst>
              <a:ext uri="{FF2B5EF4-FFF2-40B4-BE49-F238E27FC236}">
                <a16:creationId xmlns:a16="http://schemas.microsoft.com/office/drawing/2014/main" id="{2A56E801-2D2F-D482-B2DF-ADAC915393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0363" y="5874872"/>
            <a:ext cx="1366529" cy="477107"/>
          </a:xfrm>
          <a:prstGeom prst="rect">
            <a:avLst/>
          </a:prstGeom>
        </p:spPr>
      </p:pic>
    </p:spTree>
    <p:extLst>
      <p:ext uri="{BB962C8B-B14F-4D97-AF65-F5344CB8AC3E}">
        <p14:creationId xmlns:p14="http://schemas.microsoft.com/office/powerpoint/2010/main" val="182607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up)">
                                      <p:cBhvr>
                                        <p:cTn id="16" dur="500"/>
                                        <p:tgtEl>
                                          <p:spTgt spid="12">
                                            <p:txEl>
                                              <p:pRg st="0" end="0"/>
                                            </p:txEl>
                                          </p:spTgt>
                                        </p:tgtEl>
                                      </p:cBhvr>
                                    </p:animEffect>
                                  </p:childTnLst>
                                </p:cTn>
                              </p:par>
                            </p:childTnLst>
                          </p:cTn>
                        </p:par>
                        <p:par>
                          <p:cTn id="17" fill="hold">
                            <p:stCondLst>
                              <p:cond delay="2500"/>
                            </p:stCondLst>
                            <p:childTnLst>
                              <p:par>
                                <p:cTn id="18" presetID="6" presetClass="entr" presetSubtype="32"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ircle(out)">
                                      <p:cBhvr>
                                        <p:cTn id="2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tmplLst>
          <p:tmpl lvl="1">
            <p:tnLst>
              <p:par>
                <p:cTn presetID="22" presetClass="entr" presetSubtype="1"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up)">
                      <p:cBhvr>
                        <p:cTn dur="500"/>
                        <p:tgtEl>
                          <p:spTgt spid="12"/>
                        </p:tgtEl>
                      </p:cBhvr>
                    </p:animEffect>
                  </p:childTnLst>
                </p:cTn>
              </p:par>
            </p:tnLst>
          </p:tmpl>
        </p:tmplLst>
      </p:bldP>
      <p:bldP spid="14"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ekop-blauwgro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E50AC55-B1E3-0E4D-D404-521373D2B3B4}"/>
              </a:ext>
            </a:extLst>
          </p:cNvPr>
          <p:cNvSpPr/>
          <p:nvPr userDrawn="1"/>
        </p:nvSpPr>
        <p:spPr>
          <a:xfrm>
            <a:off x="5040312" y="0"/>
            <a:ext cx="6480175" cy="648017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2045A25C-A5B4-6293-48C5-C4AAC1D0EEE4}"/>
              </a:ext>
            </a:extLst>
          </p:cNvPr>
          <p:cNvSpPr/>
          <p:nvPr userDrawn="1"/>
        </p:nvSpPr>
        <p:spPr>
          <a:xfrm>
            <a:off x="360363" y="730205"/>
            <a:ext cx="9359900" cy="5030834"/>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sp>
        <p:nvSpPr>
          <p:cNvPr id="16" name="Date Placeholder 3">
            <a:extLst>
              <a:ext uri="{FF2B5EF4-FFF2-40B4-BE49-F238E27FC236}">
                <a16:creationId xmlns:a16="http://schemas.microsoft.com/office/drawing/2014/main" id="{4C224D73-8601-E2BB-839D-5394501B1474}"/>
              </a:ext>
            </a:extLst>
          </p:cNvPr>
          <p:cNvSpPr>
            <a:spLocks noGrp="1"/>
          </p:cNvSpPr>
          <p:nvPr>
            <p:ph type="dt" sz="half" idx="2"/>
          </p:nvPr>
        </p:nvSpPr>
        <p:spPr>
          <a:xfrm>
            <a:off x="5179905" y="5962917"/>
            <a:ext cx="1159089" cy="345009"/>
          </a:xfrm>
          <a:prstGeom prst="rect">
            <a:avLst/>
          </a:prstGeom>
        </p:spPr>
        <p:txBody>
          <a:bodyPr/>
          <a:lstStyle>
            <a:lvl1pPr>
              <a:defRPr sz="1400" baseline="0">
                <a:solidFill>
                  <a:schemeClr val="accent5">
                    <a:lumMod val="40000"/>
                    <a:lumOff val="60000"/>
                  </a:schemeClr>
                </a:solidFill>
              </a:defRPr>
            </a:lvl1pPr>
          </a:lstStyle>
          <a:p>
            <a:fld id="{373840C5-0E6F-5E43-A3BC-EAC4BE628432}" type="datetimeFigureOut">
              <a:rPr lang="nl-NL" smtClean="0"/>
              <a:pPr/>
              <a:t>17-02-2026</a:t>
            </a:fld>
            <a:endParaRPr lang="nl-NL">
              <a:solidFill>
                <a:schemeClr val="accent5">
                  <a:lumMod val="40000"/>
                  <a:lumOff val="60000"/>
                </a:schemeClr>
              </a:solidFill>
            </a:endParaRPr>
          </a:p>
        </p:txBody>
      </p:sp>
      <p:sp>
        <p:nvSpPr>
          <p:cNvPr id="17" name="Footer Placeholder 4">
            <a:extLst>
              <a:ext uri="{FF2B5EF4-FFF2-40B4-BE49-F238E27FC236}">
                <a16:creationId xmlns:a16="http://schemas.microsoft.com/office/drawing/2014/main" id="{EBDE97AF-F89E-E63D-FC8E-27979AAE4325}"/>
              </a:ext>
            </a:extLst>
          </p:cNvPr>
          <p:cNvSpPr>
            <a:spLocks noGrp="1"/>
          </p:cNvSpPr>
          <p:nvPr>
            <p:ph type="ftr" sz="quarter" idx="3"/>
          </p:nvPr>
        </p:nvSpPr>
        <p:spPr>
          <a:xfrm>
            <a:off x="6376086" y="5962917"/>
            <a:ext cx="3972698" cy="345009"/>
          </a:xfrm>
          <a:prstGeom prst="rect">
            <a:avLst/>
          </a:prstGeom>
        </p:spPr>
        <p:txBody>
          <a:bodyPr/>
          <a:lstStyle>
            <a:lvl1pPr>
              <a:defRPr sz="1400" baseline="0">
                <a:solidFill>
                  <a:schemeClr val="accent5">
                    <a:lumMod val="40000"/>
                    <a:lumOff val="60000"/>
                  </a:schemeClr>
                </a:solidFill>
              </a:defRPr>
            </a:lvl1pPr>
          </a:lstStyle>
          <a:p>
            <a:endParaRPr lang="nl-NL" dirty="0">
              <a:solidFill>
                <a:schemeClr val="accent5">
                  <a:lumMod val="40000"/>
                  <a:lumOff val="60000"/>
                </a:schemeClr>
              </a:solidFill>
            </a:endParaRPr>
          </a:p>
        </p:txBody>
      </p:sp>
      <p:sp>
        <p:nvSpPr>
          <p:cNvPr id="18" name="Slide Number Placeholder 5">
            <a:extLst>
              <a:ext uri="{FF2B5EF4-FFF2-40B4-BE49-F238E27FC236}">
                <a16:creationId xmlns:a16="http://schemas.microsoft.com/office/drawing/2014/main" id="{F55FDDA6-17CF-90CB-9E37-3C117741FE1C}"/>
              </a:ext>
            </a:extLst>
          </p:cNvPr>
          <p:cNvSpPr>
            <a:spLocks noGrp="1"/>
          </p:cNvSpPr>
          <p:nvPr>
            <p:ph type="sldNum" sz="quarter" idx="4"/>
          </p:nvPr>
        </p:nvSpPr>
        <p:spPr>
          <a:xfrm>
            <a:off x="10440987" y="5962915"/>
            <a:ext cx="719137" cy="345009"/>
          </a:xfrm>
          <a:prstGeom prst="rect">
            <a:avLst/>
          </a:prstGeom>
        </p:spPr>
        <p:txBody>
          <a:bodyPr/>
          <a:lstStyle>
            <a:lvl1pPr algn="r">
              <a:defRPr sz="1400" baseline="0">
                <a:solidFill>
                  <a:schemeClr val="accent5">
                    <a:lumMod val="40000"/>
                    <a:lumOff val="60000"/>
                  </a:schemeClr>
                </a:solidFill>
              </a:defRPr>
            </a:lvl1pPr>
          </a:lstStyle>
          <a:p>
            <a:fld id="{730161A6-B701-AB46-8F30-BEAC459AFF12}" type="slidenum">
              <a:rPr lang="nl-NL" smtClean="0"/>
              <a:pPr/>
              <a:t>‹nr.›</a:t>
            </a:fld>
            <a:endParaRPr lang="nl-NL">
              <a:solidFill>
                <a:schemeClr val="accent5">
                  <a:lumMod val="40000"/>
                  <a:lumOff val="60000"/>
                </a:schemeClr>
              </a:solidFill>
            </a:endParaRPr>
          </a:p>
        </p:txBody>
      </p:sp>
      <p:pic>
        <p:nvPicPr>
          <p:cNvPr id="19" name="Graphic 18">
            <a:extLst>
              <a:ext uri="{FF2B5EF4-FFF2-40B4-BE49-F238E27FC236}">
                <a16:creationId xmlns:a16="http://schemas.microsoft.com/office/drawing/2014/main" id="{66E6A008-7CB9-34FE-F7F4-19A648E15D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600000">
            <a:off x="8353577" y="-1132846"/>
            <a:ext cx="4646302" cy="5653934"/>
          </a:xfrm>
          <a:prstGeom prst="rect">
            <a:avLst/>
          </a:prstGeom>
        </p:spPr>
      </p:pic>
      <p:sp>
        <p:nvSpPr>
          <p:cNvPr id="14" name="Title 1">
            <a:extLst>
              <a:ext uri="{FF2B5EF4-FFF2-40B4-BE49-F238E27FC236}">
                <a16:creationId xmlns:a16="http://schemas.microsoft.com/office/drawing/2014/main" id="{E833BF46-0845-6901-6267-F07750B941EE}"/>
              </a:ext>
            </a:extLst>
          </p:cNvPr>
          <p:cNvSpPr>
            <a:spLocks noGrp="1"/>
          </p:cNvSpPr>
          <p:nvPr>
            <p:ph type="ctrTitle"/>
          </p:nvPr>
        </p:nvSpPr>
        <p:spPr>
          <a:xfrm>
            <a:off x="719138" y="1252054"/>
            <a:ext cx="7921625" cy="2256061"/>
          </a:xfrm>
          <a:prstGeom prst="rect">
            <a:avLst/>
          </a:prstGeom>
        </p:spPr>
        <p:txBody>
          <a:bodyPr anchor="b"/>
          <a:lstStyle>
            <a:lvl1pPr algn="l">
              <a:defRPr sz="4800" cap="all" baseline="0">
                <a:solidFill>
                  <a:schemeClr val="accent1"/>
                </a:solidFill>
                <a:latin typeface="Poppins" pitchFamily="2" charset="77"/>
                <a:cs typeface="Poppins" pitchFamily="2" charset="77"/>
              </a:defRPr>
            </a:lvl1pPr>
          </a:lstStyle>
          <a:p>
            <a:r>
              <a:rPr lang="nl-NL"/>
              <a:t>Klik om stijl te bewerken</a:t>
            </a:r>
            <a:endParaRPr lang="en-US" dirty="0"/>
          </a:p>
        </p:txBody>
      </p:sp>
      <p:sp>
        <p:nvSpPr>
          <p:cNvPr id="2" name="Text Placeholder 2">
            <a:extLst>
              <a:ext uri="{FF2B5EF4-FFF2-40B4-BE49-F238E27FC236}">
                <a16:creationId xmlns:a16="http://schemas.microsoft.com/office/drawing/2014/main" id="{662AB423-CA47-248D-837A-E2E9894518B6}"/>
              </a:ext>
            </a:extLst>
          </p:cNvPr>
          <p:cNvSpPr>
            <a:spLocks noGrp="1"/>
          </p:cNvSpPr>
          <p:nvPr>
            <p:ph type="body" idx="1"/>
          </p:nvPr>
        </p:nvSpPr>
        <p:spPr>
          <a:xfrm>
            <a:off x="719138" y="3521072"/>
            <a:ext cx="7921625" cy="1417538"/>
          </a:xfrm>
          <a:prstGeom prst="rect">
            <a:avLst/>
          </a:prstGeom>
        </p:spPr>
        <p:txBody>
          <a:bodyPr/>
          <a:lstStyle>
            <a:lvl1pPr marL="0" indent="0">
              <a:buNone/>
              <a:defRPr sz="2400" b="0" i="0">
                <a:solidFill>
                  <a:schemeClr val="tx2"/>
                </a:solidFill>
                <a:latin typeface="Open Sans" pitchFamily="2" charset="0"/>
                <a:ea typeface="Open Sans" pitchFamily="2" charset="0"/>
                <a:cs typeface="Open Sans" pitchFamily="2" charset="0"/>
              </a:defRPr>
            </a:lvl1pPr>
            <a:lvl2pPr marL="432008" indent="0">
              <a:buNone/>
              <a:defRPr sz="1890">
                <a:solidFill>
                  <a:schemeClr val="tx1">
                    <a:tint val="82000"/>
                  </a:schemeClr>
                </a:solidFill>
              </a:defRPr>
            </a:lvl2pPr>
            <a:lvl3pPr marL="864017" indent="0">
              <a:buNone/>
              <a:defRPr sz="1701">
                <a:solidFill>
                  <a:schemeClr val="tx1">
                    <a:tint val="82000"/>
                  </a:schemeClr>
                </a:solidFill>
              </a:defRPr>
            </a:lvl3pPr>
            <a:lvl4pPr marL="1296025" indent="0">
              <a:buNone/>
              <a:defRPr sz="1512">
                <a:solidFill>
                  <a:schemeClr val="tx1">
                    <a:tint val="82000"/>
                  </a:schemeClr>
                </a:solidFill>
              </a:defRPr>
            </a:lvl4pPr>
            <a:lvl5pPr marL="1728033" indent="0">
              <a:buNone/>
              <a:defRPr sz="1512">
                <a:solidFill>
                  <a:schemeClr val="tx1">
                    <a:tint val="82000"/>
                  </a:schemeClr>
                </a:solidFill>
              </a:defRPr>
            </a:lvl5pPr>
            <a:lvl6pPr marL="2160041" indent="0">
              <a:buNone/>
              <a:defRPr sz="1512">
                <a:solidFill>
                  <a:schemeClr val="tx1">
                    <a:tint val="82000"/>
                  </a:schemeClr>
                </a:solidFill>
              </a:defRPr>
            </a:lvl6pPr>
            <a:lvl7pPr marL="2592050" indent="0">
              <a:buNone/>
              <a:defRPr sz="1512">
                <a:solidFill>
                  <a:schemeClr val="tx1">
                    <a:tint val="82000"/>
                  </a:schemeClr>
                </a:solidFill>
              </a:defRPr>
            </a:lvl7pPr>
            <a:lvl8pPr marL="3024058" indent="0">
              <a:buNone/>
              <a:defRPr sz="1512">
                <a:solidFill>
                  <a:schemeClr val="tx1">
                    <a:tint val="82000"/>
                  </a:schemeClr>
                </a:solidFill>
              </a:defRPr>
            </a:lvl8pPr>
            <a:lvl9pPr marL="3456066" indent="0">
              <a:buNone/>
              <a:defRPr sz="1512">
                <a:solidFill>
                  <a:schemeClr val="tx1">
                    <a:tint val="82000"/>
                  </a:schemeClr>
                </a:solidFill>
              </a:defRPr>
            </a:lvl9pPr>
          </a:lstStyle>
          <a:p>
            <a:pPr lvl="0"/>
            <a:r>
              <a:rPr lang="nl-NL"/>
              <a:t>Klikken om de tekststijl van het model te bewerken</a:t>
            </a:r>
          </a:p>
        </p:txBody>
      </p:sp>
      <p:pic>
        <p:nvPicPr>
          <p:cNvPr id="3" name="Graphic 2">
            <a:extLst>
              <a:ext uri="{FF2B5EF4-FFF2-40B4-BE49-F238E27FC236}">
                <a16:creationId xmlns:a16="http://schemas.microsoft.com/office/drawing/2014/main" id="{BEB04432-D5FF-9134-7145-65145F7EB9F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0363" y="5874872"/>
            <a:ext cx="1366529" cy="477107"/>
          </a:xfrm>
          <a:prstGeom prst="rect">
            <a:avLst/>
          </a:prstGeom>
        </p:spPr>
      </p:pic>
    </p:spTree>
    <p:extLst>
      <p:ext uri="{BB962C8B-B14F-4D97-AF65-F5344CB8AC3E}">
        <p14:creationId xmlns:p14="http://schemas.microsoft.com/office/powerpoint/2010/main" val="320230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2000"/>
                            </p:stCondLst>
                            <p:childTnLst>
                              <p:par>
                                <p:cTn id="14" presetID="6" presetClass="entr" presetSubtype="32"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out)">
                                      <p:cBhvr>
                                        <p:cTn id="16" dur="1000"/>
                                        <p:tgtEl>
                                          <p:spTgt spid="19"/>
                                        </p:tgtEl>
                                      </p:cBhvr>
                                    </p:animEffect>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up)">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2" grpId="0" build="p">
        <p:tmplLst>
          <p:tmpl lvl="1">
            <p:tnLst>
              <p:par>
                <p:cTn presetID="22" presetClass="entr" presetSubtype="1"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up)">
                      <p:cBhvr>
                        <p:cTn dur="500"/>
                        <p:tgtEl>
                          <p:spTgt spid="2"/>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7E54E7C-3DCD-CA36-0C0C-5FE749F3B9F2}"/>
              </a:ext>
            </a:extLst>
          </p:cNvPr>
          <p:cNvSpPr/>
          <p:nvPr userDrawn="1"/>
        </p:nvSpPr>
        <p:spPr>
          <a:xfrm>
            <a:off x="5040312" y="0"/>
            <a:ext cx="6480175" cy="64801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A9A1937-8DFF-77D2-0EAE-C5F8F5828797}"/>
              </a:ext>
            </a:extLst>
          </p:cNvPr>
          <p:cNvSpPr/>
          <p:nvPr userDrawn="1"/>
        </p:nvSpPr>
        <p:spPr>
          <a:xfrm>
            <a:off x="360362" y="730205"/>
            <a:ext cx="10080625" cy="5030834"/>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sp>
        <p:nvSpPr>
          <p:cNvPr id="16" name="Date Placeholder 3">
            <a:extLst>
              <a:ext uri="{FF2B5EF4-FFF2-40B4-BE49-F238E27FC236}">
                <a16:creationId xmlns:a16="http://schemas.microsoft.com/office/drawing/2014/main" id="{B5360D00-047B-BE39-42D1-139DF288010E}"/>
              </a:ext>
            </a:extLst>
          </p:cNvPr>
          <p:cNvSpPr>
            <a:spLocks noGrp="1"/>
          </p:cNvSpPr>
          <p:nvPr>
            <p:ph type="dt" sz="half" idx="2"/>
          </p:nvPr>
        </p:nvSpPr>
        <p:spPr>
          <a:xfrm>
            <a:off x="5179905" y="5962917"/>
            <a:ext cx="1159089" cy="345009"/>
          </a:xfrm>
          <a:prstGeom prst="rect">
            <a:avLst/>
          </a:prstGeom>
        </p:spPr>
        <p:txBody>
          <a:bodyPr/>
          <a:lstStyle>
            <a:lvl1pPr>
              <a:defRPr sz="1400" baseline="0">
                <a:solidFill>
                  <a:schemeClr val="accent1"/>
                </a:solidFill>
              </a:defRPr>
            </a:lvl1pPr>
          </a:lstStyle>
          <a:p>
            <a:fld id="{373840C5-0E6F-5E43-A3BC-EAC4BE628432}" type="datetimeFigureOut">
              <a:rPr lang="nl-NL" smtClean="0"/>
              <a:pPr/>
              <a:t>17-02-2026</a:t>
            </a:fld>
            <a:endParaRPr lang="nl-NL">
              <a:solidFill>
                <a:schemeClr val="accent1"/>
              </a:solidFill>
            </a:endParaRPr>
          </a:p>
        </p:txBody>
      </p:sp>
      <p:sp>
        <p:nvSpPr>
          <p:cNvPr id="17" name="Footer Placeholder 4">
            <a:extLst>
              <a:ext uri="{FF2B5EF4-FFF2-40B4-BE49-F238E27FC236}">
                <a16:creationId xmlns:a16="http://schemas.microsoft.com/office/drawing/2014/main" id="{568A2524-7A0E-A298-7857-0E0135EB17F3}"/>
              </a:ext>
            </a:extLst>
          </p:cNvPr>
          <p:cNvSpPr>
            <a:spLocks noGrp="1"/>
          </p:cNvSpPr>
          <p:nvPr>
            <p:ph type="ftr" sz="quarter" idx="3"/>
          </p:nvPr>
        </p:nvSpPr>
        <p:spPr>
          <a:xfrm>
            <a:off x="6376086" y="5962917"/>
            <a:ext cx="3972698" cy="345009"/>
          </a:xfrm>
          <a:prstGeom prst="rect">
            <a:avLst/>
          </a:prstGeom>
        </p:spPr>
        <p:txBody>
          <a:bodyPr/>
          <a:lstStyle>
            <a:lvl1pPr>
              <a:defRPr sz="1400" baseline="0">
                <a:solidFill>
                  <a:schemeClr val="accent1"/>
                </a:solidFill>
              </a:defRPr>
            </a:lvl1pPr>
          </a:lstStyle>
          <a:p>
            <a:endParaRPr lang="nl-NL" dirty="0">
              <a:solidFill>
                <a:schemeClr val="accent1"/>
              </a:solidFill>
            </a:endParaRPr>
          </a:p>
        </p:txBody>
      </p:sp>
      <p:sp>
        <p:nvSpPr>
          <p:cNvPr id="18" name="Slide Number Placeholder 5">
            <a:extLst>
              <a:ext uri="{FF2B5EF4-FFF2-40B4-BE49-F238E27FC236}">
                <a16:creationId xmlns:a16="http://schemas.microsoft.com/office/drawing/2014/main" id="{2EE0C541-F26F-DB19-DCDE-0FB8800CB777}"/>
              </a:ext>
            </a:extLst>
          </p:cNvPr>
          <p:cNvSpPr>
            <a:spLocks noGrp="1"/>
          </p:cNvSpPr>
          <p:nvPr>
            <p:ph type="sldNum" sz="quarter" idx="4"/>
          </p:nvPr>
        </p:nvSpPr>
        <p:spPr>
          <a:xfrm>
            <a:off x="10440987" y="5962915"/>
            <a:ext cx="719137" cy="345009"/>
          </a:xfrm>
          <a:prstGeom prst="rect">
            <a:avLst/>
          </a:prstGeom>
        </p:spPr>
        <p:txBody>
          <a:bodyPr/>
          <a:lstStyle>
            <a:lvl1pPr algn="r">
              <a:defRPr sz="1400" baseline="0">
                <a:solidFill>
                  <a:schemeClr val="accent1"/>
                </a:solidFill>
              </a:defRPr>
            </a:lvl1pPr>
          </a:lstStyle>
          <a:p>
            <a:fld id="{730161A6-B701-AB46-8F30-BEAC459AFF12}" type="slidenum">
              <a:rPr lang="nl-NL" smtClean="0"/>
              <a:pPr/>
              <a:t>‹nr.›</a:t>
            </a:fld>
            <a:endParaRPr lang="nl-NL">
              <a:solidFill>
                <a:schemeClr val="accent1"/>
              </a:solidFill>
            </a:endParaRPr>
          </a:p>
        </p:txBody>
      </p:sp>
      <p:pic>
        <p:nvPicPr>
          <p:cNvPr id="21" name="Graphic 20">
            <a:extLst>
              <a:ext uri="{FF2B5EF4-FFF2-40B4-BE49-F238E27FC236}">
                <a16:creationId xmlns:a16="http://schemas.microsoft.com/office/drawing/2014/main" id="{B6B37529-304F-7131-90B0-AD208BFAEC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600000">
            <a:off x="8353577" y="-1132846"/>
            <a:ext cx="4646302" cy="5653934"/>
          </a:xfrm>
          <a:prstGeom prst="rect">
            <a:avLst/>
          </a:prstGeom>
        </p:spPr>
      </p:pic>
      <p:sp>
        <p:nvSpPr>
          <p:cNvPr id="3" name="Title Placeholder 1">
            <a:extLst>
              <a:ext uri="{FF2B5EF4-FFF2-40B4-BE49-F238E27FC236}">
                <a16:creationId xmlns:a16="http://schemas.microsoft.com/office/drawing/2014/main" id="{9F1943B7-53C8-2337-ADB4-21FC9F6B71B5}"/>
              </a:ext>
            </a:extLst>
          </p:cNvPr>
          <p:cNvSpPr>
            <a:spLocks noGrp="1"/>
          </p:cNvSpPr>
          <p:nvPr>
            <p:ph type="title"/>
          </p:nvPr>
        </p:nvSpPr>
        <p:spPr>
          <a:xfrm>
            <a:off x="719137" y="1023410"/>
            <a:ext cx="9361487" cy="878406"/>
          </a:xfrm>
          <a:prstGeom prst="rect">
            <a:avLst/>
          </a:prstGeom>
        </p:spPr>
        <p:txBody>
          <a:bodyPr vert="horz" lIns="91440" tIns="45720" rIns="91440" bIns="45720" rtlCol="0" anchor="t" anchorCtr="0">
            <a:normAutofit/>
          </a:bodyPr>
          <a:lstStyle>
            <a:lvl1pPr>
              <a:defRPr sz="3600"/>
            </a:lvl1pPr>
          </a:lstStyle>
          <a:p>
            <a:r>
              <a:rPr lang="nl-NL"/>
              <a:t>Klik om stijl te bewerken</a:t>
            </a:r>
            <a:endParaRPr lang="en-US" dirty="0"/>
          </a:p>
        </p:txBody>
      </p:sp>
      <p:pic>
        <p:nvPicPr>
          <p:cNvPr id="5" name="Graphic 4">
            <a:extLst>
              <a:ext uri="{FF2B5EF4-FFF2-40B4-BE49-F238E27FC236}">
                <a16:creationId xmlns:a16="http://schemas.microsoft.com/office/drawing/2014/main" id="{04B072F8-67DB-C830-4AFF-3EC480B2FCF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0363" y="5874872"/>
            <a:ext cx="1366529" cy="477107"/>
          </a:xfrm>
          <a:prstGeom prst="rect">
            <a:avLst/>
          </a:prstGeom>
        </p:spPr>
      </p:pic>
    </p:spTree>
    <p:extLst>
      <p:ext uri="{BB962C8B-B14F-4D97-AF65-F5344CB8AC3E}">
        <p14:creationId xmlns:p14="http://schemas.microsoft.com/office/powerpoint/2010/main" val="356750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6" presetClass="entr" presetSubtype="32"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out)">
                                      <p:cBhvr>
                                        <p:cTn id="12" dur="1000"/>
                                        <p:tgtEl>
                                          <p:spTgt spid="21"/>
                                        </p:tgtEl>
                                      </p:cBhvr>
                                    </p:animEffect>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Lee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1837451-64F4-69A4-442D-19D0F663E285}"/>
              </a:ext>
            </a:extLst>
          </p:cNvPr>
          <p:cNvSpPr/>
          <p:nvPr userDrawn="1"/>
        </p:nvSpPr>
        <p:spPr>
          <a:xfrm>
            <a:off x="5040312" y="0"/>
            <a:ext cx="6480175" cy="64801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093B5CF6-3BF1-50CE-F467-C5CBBA7932FE}"/>
              </a:ext>
            </a:extLst>
          </p:cNvPr>
          <p:cNvSpPr/>
          <p:nvPr userDrawn="1"/>
        </p:nvSpPr>
        <p:spPr>
          <a:xfrm>
            <a:off x="360362" y="730205"/>
            <a:ext cx="10080625" cy="5030834"/>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sp>
        <p:nvSpPr>
          <p:cNvPr id="14" name="Date Placeholder 3">
            <a:extLst>
              <a:ext uri="{FF2B5EF4-FFF2-40B4-BE49-F238E27FC236}">
                <a16:creationId xmlns:a16="http://schemas.microsoft.com/office/drawing/2014/main" id="{E7D80BFC-0703-B221-496D-9706FECB016C}"/>
              </a:ext>
            </a:extLst>
          </p:cNvPr>
          <p:cNvSpPr>
            <a:spLocks noGrp="1"/>
          </p:cNvSpPr>
          <p:nvPr>
            <p:ph type="dt" sz="half" idx="2"/>
          </p:nvPr>
        </p:nvSpPr>
        <p:spPr>
          <a:xfrm>
            <a:off x="5179905" y="5962917"/>
            <a:ext cx="1159089" cy="345009"/>
          </a:xfrm>
          <a:prstGeom prst="rect">
            <a:avLst/>
          </a:prstGeom>
        </p:spPr>
        <p:txBody>
          <a:bodyPr/>
          <a:lstStyle>
            <a:lvl1pPr>
              <a:defRPr sz="1400" baseline="0">
                <a:solidFill>
                  <a:schemeClr val="accent1"/>
                </a:solidFill>
              </a:defRPr>
            </a:lvl1pPr>
          </a:lstStyle>
          <a:p>
            <a:fld id="{373840C5-0E6F-5E43-A3BC-EAC4BE628432}" type="datetimeFigureOut">
              <a:rPr lang="nl-NL" smtClean="0"/>
              <a:pPr/>
              <a:t>17-02-2026</a:t>
            </a:fld>
            <a:endParaRPr lang="nl-NL">
              <a:solidFill>
                <a:schemeClr val="accent1"/>
              </a:solidFill>
            </a:endParaRPr>
          </a:p>
        </p:txBody>
      </p:sp>
      <p:sp>
        <p:nvSpPr>
          <p:cNvPr id="15" name="Footer Placeholder 4">
            <a:extLst>
              <a:ext uri="{FF2B5EF4-FFF2-40B4-BE49-F238E27FC236}">
                <a16:creationId xmlns:a16="http://schemas.microsoft.com/office/drawing/2014/main" id="{4824C38D-25CB-B00E-0CBC-F3E571325510}"/>
              </a:ext>
            </a:extLst>
          </p:cNvPr>
          <p:cNvSpPr>
            <a:spLocks noGrp="1"/>
          </p:cNvSpPr>
          <p:nvPr>
            <p:ph type="ftr" sz="quarter" idx="3"/>
          </p:nvPr>
        </p:nvSpPr>
        <p:spPr>
          <a:xfrm>
            <a:off x="6376086" y="5962917"/>
            <a:ext cx="3972698" cy="345009"/>
          </a:xfrm>
          <a:prstGeom prst="rect">
            <a:avLst/>
          </a:prstGeom>
        </p:spPr>
        <p:txBody>
          <a:bodyPr/>
          <a:lstStyle>
            <a:lvl1pPr>
              <a:defRPr sz="1400" baseline="0">
                <a:solidFill>
                  <a:schemeClr val="accent1"/>
                </a:solidFill>
              </a:defRPr>
            </a:lvl1pPr>
          </a:lstStyle>
          <a:p>
            <a:endParaRPr lang="nl-NL" dirty="0">
              <a:solidFill>
                <a:schemeClr val="accent1"/>
              </a:solidFill>
            </a:endParaRPr>
          </a:p>
        </p:txBody>
      </p:sp>
      <p:sp>
        <p:nvSpPr>
          <p:cNvPr id="16" name="Slide Number Placeholder 5">
            <a:extLst>
              <a:ext uri="{FF2B5EF4-FFF2-40B4-BE49-F238E27FC236}">
                <a16:creationId xmlns:a16="http://schemas.microsoft.com/office/drawing/2014/main" id="{C04DD1AC-7BE3-EE56-6003-594D1D9262CB}"/>
              </a:ext>
            </a:extLst>
          </p:cNvPr>
          <p:cNvSpPr>
            <a:spLocks noGrp="1"/>
          </p:cNvSpPr>
          <p:nvPr>
            <p:ph type="sldNum" sz="quarter" idx="4"/>
          </p:nvPr>
        </p:nvSpPr>
        <p:spPr>
          <a:xfrm>
            <a:off x="10440987" y="5962915"/>
            <a:ext cx="719137" cy="345009"/>
          </a:xfrm>
          <a:prstGeom prst="rect">
            <a:avLst/>
          </a:prstGeom>
        </p:spPr>
        <p:txBody>
          <a:bodyPr/>
          <a:lstStyle>
            <a:lvl1pPr algn="r">
              <a:defRPr sz="1400" baseline="0">
                <a:solidFill>
                  <a:schemeClr val="accent1"/>
                </a:solidFill>
              </a:defRPr>
            </a:lvl1pPr>
          </a:lstStyle>
          <a:p>
            <a:fld id="{730161A6-B701-AB46-8F30-BEAC459AFF12}" type="slidenum">
              <a:rPr lang="nl-NL" smtClean="0"/>
              <a:pPr/>
              <a:t>‹nr.›</a:t>
            </a:fld>
            <a:endParaRPr lang="nl-NL">
              <a:solidFill>
                <a:schemeClr val="accent1"/>
              </a:solidFill>
            </a:endParaRPr>
          </a:p>
        </p:txBody>
      </p:sp>
      <p:pic>
        <p:nvPicPr>
          <p:cNvPr id="17" name="Graphic 16">
            <a:extLst>
              <a:ext uri="{FF2B5EF4-FFF2-40B4-BE49-F238E27FC236}">
                <a16:creationId xmlns:a16="http://schemas.microsoft.com/office/drawing/2014/main" id="{D4D6B970-F796-34C0-0C9E-C6530538DA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600000">
            <a:off x="8353577" y="-1132846"/>
            <a:ext cx="4646302" cy="5653934"/>
          </a:xfrm>
          <a:prstGeom prst="rect">
            <a:avLst/>
          </a:prstGeom>
        </p:spPr>
      </p:pic>
      <p:pic>
        <p:nvPicPr>
          <p:cNvPr id="2" name="Graphic 1">
            <a:extLst>
              <a:ext uri="{FF2B5EF4-FFF2-40B4-BE49-F238E27FC236}">
                <a16:creationId xmlns:a16="http://schemas.microsoft.com/office/drawing/2014/main" id="{835530C2-ADD8-004E-C710-75AACA08978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0363" y="5874872"/>
            <a:ext cx="1366529" cy="477107"/>
          </a:xfrm>
          <a:prstGeom prst="rect">
            <a:avLst/>
          </a:prstGeom>
        </p:spPr>
      </p:pic>
    </p:spTree>
    <p:extLst>
      <p:ext uri="{BB962C8B-B14F-4D97-AF65-F5344CB8AC3E}">
        <p14:creationId xmlns:p14="http://schemas.microsoft.com/office/powerpoint/2010/main" val="212958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6" presetClass="entr" presetSubtype="32"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out)">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ash-dia-titel">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DA04913-03DE-0179-DF64-7475AFB1521A}"/>
              </a:ext>
            </a:extLst>
          </p:cNvPr>
          <p:cNvSpPr/>
          <p:nvPr userDrawn="1"/>
        </p:nvSpPr>
        <p:spPr>
          <a:xfrm>
            <a:off x="-523" y="-345"/>
            <a:ext cx="5040836" cy="6480520"/>
          </a:xfrm>
          <a:prstGeom prst="rect">
            <a:avLst/>
          </a:prstGeom>
          <a:solidFill>
            <a:schemeClr val="accent2">
              <a:alpha val="5997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2">
            <a:extLst>
              <a:ext uri="{FF2B5EF4-FFF2-40B4-BE49-F238E27FC236}">
                <a16:creationId xmlns:a16="http://schemas.microsoft.com/office/drawing/2014/main" id="{AD549E70-0958-C754-57C5-7D0B847E6774}"/>
              </a:ext>
            </a:extLst>
          </p:cNvPr>
          <p:cNvSpPr/>
          <p:nvPr userDrawn="1"/>
        </p:nvSpPr>
        <p:spPr>
          <a:xfrm>
            <a:off x="360363" y="719138"/>
            <a:ext cx="9359900" cy="5041900"/>
          </a:xfrm>
          <a:custGeom>
            <a:avLst/>
            <a:gdLst>
              <a:gd name="connsiteX0" fmla="*/ 0 w 8290237"/>
              <a:gd name="connsiteY0" fmla="*/ 0 h 5041900"/>
              <a:gd name="connsiteX1" fmla="*/ 5761037 w 8290237"/>
              <a:gd name="connsiteY1" fmla="*/ 0 h 5041900"/>
              <a:gd name="connsiteX2" fmla="*/ 8290237 w 8290237"/>
              <a:gd name="connsiteY2" fmla="*/ 2520950 h 5041900"/>
              <a:gd name="connsiteX3" fmla="*/ 5761037 w 8290237"/>
              <a:gd name="connsiteY3" fmla="*/ 5041900 h 5041900"/>
              <a:gd name="connsiteX4" fmla="*/ 0 w 8290237"/>
              <a:gd name="connsiteY4" fmla="*/ 5041900 h 504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0237" h="5041900">
                <a:moveTo>
                  <a:pt x="0" y="0"/>
                </a:moveTo>
                <a:lnTo>
                  <a:pt x="5761037" y="0"/>
                </a:lnTo>
                <a:cubicBezTo>
                  <a:pt x="7157876" y="0"/>
                  <a:pt x="8290237" y="1128668"/>
                  <a:pt x="8290237" y="2520950"/>
                </a:cubicBezTo>
                <a:cubicBezTo>
                  <a:pt x="8290237" y="3913232"/>
                  <a:pt x="7157876" y="5041900"/>
                  <a:pt x="5761037" y="5041900"/>
                </a:cubicBezTo>
                <a:lnTo>
                  <a:pt x="0" y="5041900"/>
                </a:lnTo>
                <a:close/>
              </a:path>
            </a:pathLst>
          </a:cu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pic>
        <p:nvPicPr>
          <p:cNvPr id="16" name="Graphic 15">
            <a:extLst>
              <a:ext uri="{FF2B5EF4-FFF2-40B4-BE49-F238E27FC236}">
                <a16:creationId xmlns:a16="http://schemas.microsoft.com/office/drawing/2014/main" id="{6B9F9F4D-E1D8-F974-02CF-EF1083D50BD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539" y="5880037"/>
            <a:ext cx="1363661" cy="470822"/>
          </a:xfrm>
          <a:prstGeom prst="rect">
            <a:avLst/>
          </a:prstGeom>
        </p:spPr>
      </p:pic>
      <p:sp>
        <p:nvSpPr>
          <p:cNvPr id="4" name="Text Placeholder 2">
            <a:extLst>
              <a:ext uri="{FF2B5EF4-FFF2-40B4-BE49-F238E27FC236}">
                <a16:creationId xmlns:a16="http://schemas.microsoft.com/office/drawing/2014/main" id="{7E1ADD0F-DD52-52EB-F920-283A8DEB4C66}"/>
              </a:ext>
            </a:extLst>
          </p:cNvPr>
          <p:cNvSpPr>
            <a:spLocks noGrp="1"/>
          </p:cNvSpPr>
          <p:nvPr>
            <p:ph type="body" idx="1"/>
          </p:nvPr>
        </p:nvSpPr>
        <p:spPr>
          <a:xfrm>
            <a:off x="719138" y="3521072"/>
            <a:ext cx="9642955" cy="1417538"/>
          </a:xfrm>
          <a:prstGeom prst="rect">
            <a:avLst/>
          </a:prstGeom>
        </p:spPr>
        <p:txBody>
          <a:bodyPr/>
          <a:lstStyle>
            <a:lvl1pPr marL="0" indent="0">
              <a:buNone/>
              <a:defRPr sz="2400" b="0" i="0">
                <a:solidFill>
                  <a:schemeClr val="tx2"/>
                </a:solidFill>
                <a:latin typeface="Open Sans" pitchFamily="2" charset="0"/>
                <a:ea typeface="Open Sans" pitchFamily="2" charset="0"/>
                <a:cs typeface="Open Sans" pitchFamily="2" charset="0"/>
              </a:defRPr>
            </a:lvl1pPr>
            <a:lvl2pPr marL="432008" indent="0">
              <a:buNone/>
              <a:defRPr sz="1890">
                <a:solidFill>
                  <a:schemeClr val="tx1">
                    <a:tint val="82000"/>
                  </a:schemeClr>
                </a:solidFill>
              </a:defRPr>
            </a:lvl2pPr>
            <a:lvl3pPr marL="864017" indent="0">
              <a:buNone/>
              <a:defRPr sz="1701">
                <a:solidFill>
                  <a:schemeClr val="tx1">
                    <a:tint val="82000"/>
                  </a:schemeClr>
                </a:solidFill>
              </a:defRPr>
            </a:lvl3pPr>
            <a:lvl4pPr marL="1296025" indent="0">
              <a:buNone/>
              <a:defRPr sz="1512">
                <a:solidFill>
                  <a:schemeClr val="tx1">
                    <a:tint val="82000"/>
                  </a:schemeClr>
                </a:solidFill>
              </a:defRPr>
            </a:lvl4pPr>
            <a:lvl5pPr marL="1728033" indent="0">
              <a:buNone/>
              <a:defRPr sz="1512">
                <a:solidFill>
                  <a:schemeClr val="tx1">
                    <a:tint val="82000"/>
                  </a:schemeClr>
                </a:solidFill>
              </a:defRPr>
            </a:lvl5pPr>
            <a:lvl6pPr marL="2160041" indent="0">
              <a:buNone/>
              <a:defRPr sz="1512">
                <a:solidFill>
                  <a:schemeClr val="tx1">
                    <a:tint val="82000"/>
                  </a:schemeClr>
                </a:solidFill>
              </a:defRPr>
            </a:lvl6pPr>
            <a:lvl7pPr marL="2592050" indent="0">
              <a:buNone/>
              <a:defRPr sz="1512">
                <a:solidFill>
                  <a:schemeClr val="tx1">
                    <a:tint val="82000"/>
                  </a:schemeClr>
                </a:solidFill>
              </a:defRPr>
            </a:lvl7pPr>
            <a:lvl8pPr marL="3024058" indent="0">
              <a:buNone/>
              <a:defRPr sz="1512">
                <a:solidFill>
                  <a:schemeClr val="tx1">
                    <a:tint val="82000"/>
                  </a:schemeClr>
                </a:solidFill>
              </a:defRPr>
            </a:lvl8pPr>
            <a:lvl9pPr marL="3456066" indent="0">
              <a:buNone/>
              <a:defRPr sz="1512">
                <a:solidFill>
                  <a:schemeClr val="tx1">
                    <a:tint val="82000"/>
                  </a:schemeClr>
                </a:solidFill>
              </a:defRPr>
            </a:lvl9pPr>
          </a:lstStyle>
          <a:p>
            <a:pPr lvl="0"/>
            <a:r>
              <a:rPr lang="nl-NL"/>
              <a:t>Klikken om de tekststijl van het model te bewerken</a:t>
            </a:r>
          </a:p>
        </p:txBody>
      </p:sp>
      <p:sp>
        <p:nvSpPr>
          <p:cNvPr id="5" name="Title 1">
            <a:extLst>
              <a:ext uri="{FF2B5EF4-FFF2-40B4-BE49-F238E27FC236}">
                <a16:creationId xmlns:a16="http://schemas.microsoft.com/office/drawing/2014/main" id="{7F2FBA8D-D7FC-33B1-192E-2F2EA818E309}"/>
              </a:ext>
            </a:extLst>
          </p:cNvPr>
          <p:cNvSpPr>
            <a:spLocks noGrp="1"/>
          </p:cNvSpPr>
          <p:nvPr>
            <p:ph type="ctrTitle"/>
          </p:nvPr>
        </p:nvSpPr>
        <p:spPr>
          <a:xfrm>
            <a:off x="719138" y="1252054"/>
            <a:ext cx="7921625" cy="2256061"/>
          </a:xfrm>
          <a:prstGeom prst="rect">
            <a:avLst/>
          </a:prstGeom>
        </p:spPr>
        <p:txBody>
          <a:bodyPr anchor="b"/>
          <a:lstStyle>
            <a:lvl1pPr algn="l">
              <a:defRPr sz="4800" cap="all" baseline="0">
                <a:solidFill>
                  <a:schemeClr val="accent1"/>
                </a:solidFill>
                <a:latin typeface="Poppins" pitchFamily="2" charset="77"/>
                <a:cs typeface="Poppins" pitchFamily="2" charset="77"/>
              </a:defRPr>
            </a:lvl1pPr>
          </a:lstStyle>
          <a:p>
            <a:r>
              <a:rPr lang="nl-NL"/>
              <a:t>Klik om stijl te bewerken</a:t>
            </a:r>
            <a:endParaRPr lang="en-US" dirty="0"/>
          </a:p>
        </p:txBody>
      </p:sp>
      <p:pic>
        <p:nvPicPr>
          <p:cNvPr id="15" name="Graphic 14">
            <a:extLst>
              <a:ext uri="{FF2B5EF4-FFF2-40B4-BE49-F238E27FC236}">
                <a16:creationId xmlns:a16="http://schemas.microsoft.com/office/drawing/2014/main" id="{75C189DD-475F-262E-C24A-B14DB6A4501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614386" y="-2146916"/>
            <a:ext cx="5652388" cy="10776517"/>
          </a:xfrm>
          <a:prstGeom prst="rect">
            <a:avLst/>
          </a:prstGeom>
        </p:spPr>
      </p:pic>
      <p:sp>
        <p:nvSpPr>
          <p:cNvPr id="6" name="Date Placeholder 3">
            <a:extLst>
              <a:ext uri="{FF2B5EF4-FFF2-40B4-BE49-F238E27FC236}">
                <a16:creationId xmlns:a16="http://schemas.microsoft.com/office/drawing/2014/main" id="{8C7BDF3C-9022-0A3E-A578-06E95E80E621}"/>
              </a:ext>
            </a:extLst>
          </p:cNvPr>
          <p:cNvSpPr>
            <a:spLocks noGrp="1"/>
          </p:cNvSpPr>
          <p:nvPr>
            <p:ph type="dt" sz="half" idx="2"/>
          </p:nvPr>
        </p:nvSpPr>
        <p:spPr>
          <a:xfrm>
            <a:off x="5179905" y="5962917"/>
            <a:ext cx="1159089" cy="345009"/>
          </a:xfrm>
          <a:prstGeom prst="rect">
            <a:avLst/>
          </a:prstGeom>
        </p:spPr>
        <p:txBody>
          <a:bodyPr/>
          <a:lstStyle>
            <a:lvl1pPr>
              <a:defRPr sz="1400" baseline="0">
                <a:solidFill>
                  <a:schemeClr val="accent1"/>
                </a:solidFill>
              </a:defRPr>
            </a:lvl1pPr>
          </a:lstStyle>
          <a:p>
            <a:fld id="{373840C5-0E6F-5E43-A3BC-EAC4BE628432}" type="datetimeFigureOut">
              <a:rPr lang="nl-NL" smtClean="0"/>
              <a:pPr/>
              <a:t>17-02-2026</a:t>
            </a:fld>
            <a:endParaRPr lang="nl-NL">
              <a:solidFill>
                <a:schemeClr val="accent1"/>
              </a:solidFill>
            </a:endParaRPr>
          </a:p>
        </p:txBody>
      </p:sp>
      <p:sp>
        <p:nvSpPr>
          <p:cNvPr id="10" name="Footer Placeholder 4">
            <a:extLst>
              <a:ext uri="{FF2B5EF4-FFF2-40B4-BE49-F238E27FC236}">
                <a16:creationId xmlns:a16="http://schemas.microsoft.com/office/drawing/2014/main" id="{6EAB2A70-5002-834C-EE8A-E139CA0B65E3}"/>
              </a:ext>
            </a:extLst>
          </p:cNvPr>
          <p:cNvSpPr>
            <a:spLocks noGrp="1"/>
          </p:cNvSpPr>
          <p:nvPr>
            <p:ph type="ftr" sz="quarter" idx="3"/>
          </p:nvPr>
        </p:nvSpPr>
        <p:spPr>
          <a:xfrm>
            <a:off x="6376086" y="5962917"/>
            <a:ext cx="3972698" cy="345009"/>
          </a:xfrm>
          <a:prstGeom prst="rect">
            <a:avLst/>
          </a:prstGeom>
        </p:spPr>
        <p:txBody>
          <a:bodyPr/>
          <a:lstStyle>
            <a:lvl1pPr>
              <a:defRPr sz="1400" baseline="0">
                <a:solidFill>
                  <a:schemeClr val="accent1"/>
                </a:solidFill>
              </a:defRPr>
            </a:lvl1pPr>
          </a:lstStyle>
          <a:p>
            <a:endParaRPr lang="nl-NL" dirty="0">
              <a:solidFill>
                <a:schemeClr val="accent1"/>
              </a:solidFill>
            </a:endParaRPr>
          </a:p>
        </p:txBody>
      </p:sp>
      <p:sp>
        <p:nvSpPr>
          <p:cNvPr id="11" name="Slide Number Placeholder 5">
            <a:extLst>
              <a:ext uri="{FF2B5EF4-FFF2-40B4-BE49-F238E27FC236}">
                <a16:creationId xmlns:a16="http://schemas.microsoft.com/office/drawing/2014/main" id="{7B49AECA-0E81-4FFA-6CA6-602BE32903C0}"/>
              </a:ext>
            </a:extLst>
          </p:cNvPr>
          <p:cNvSpPr>
            <a:spLocks noGrp="1"/>
          </p:cNvSpPr>
          <p:nvPr>
            <p:ph type="sldNum" sz="quarter" idx="4"/>
          </p:nvPr>
        </p:nvSpPr>
        <p:spPr>
          <a:xfrm>
            <a:off x="10440987" y="5962915"/>
            <a:ext cx="719137" cy="345009"/>
          </a:xfrm>
          <a:prstGeom prst="rect">
            <a:avLst/>
          </a:prstGeom>
        </p:spPr>
        <p:txBody>
          <a:bodyPr/>
          <a:lstStyle>
            <a:lvl1pPr algn="r">
              <a:defRPr sz="1400" baseline="0">
                <a:solidFill>
                  <a:schemeClr val="accent1"/>
                </a:solidFill>
              </a:defRPr>
            </a:lvl1pPr>
          </a:lstStyle>
          <a:p>
            <a:fld id="{730161A6-B701-AB46-8F30-BEAC459AFF12}" type="slidenum">
              <a:rPr lang="nl-NL" smtClean="0"/>
              <a:pPr/>
              <a:t>‹nr.›</a:t>
            </a:fld>
            <a:endParaRPr lang="nl-NL">
              <a:solidFill>
                <a:schemeClr val="accent1"/>
              </a:solidFill>
            </a:endParaRPr>
          </a:p>
        </p:txBody>
      </p:sp>
    </p:spTree>
    <p:extLst>
      <p:ext uri="{BB962C8B-B14F-4D97-AF65-F5344CB8AC3E}">
        <p14:creationId xmlns:p14="http://schemas.microsoft.com/office/powerpoint/2010/main" val="166294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750"/>
                                        <p:tgtEl>
                                          <p:spTgt spid="3"/>
                                        </p:tgtEl>
                                      </p:cBhvr>
                                    </p:animEffect>
                                  </p:childTnLst>
                                </p:cTn>
                              </p:par>
                            </p:childTnLst>
                          </p:cTn>
                        </p:par>
                        <p:par>
                          <p:cTn id="13" fill="hold">
                            <p:stCondLst>
                              <p:cond delay="1500"/>
                            </p:stCondLst>
                            <p:childTnLst>
                              <p:par>
                                <p:cTn id="14" presetID="6" presetClass="entr" presetSubtype="32"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out)">
                                      <p:cBhvr>
                                        <p:cTn id="16" dur="1000"/>
                                        <p:tgtEl>
                                          <p:spTgt spid="15"/>
                                        </p:tgtEl>
                                      </p:cBhvr>
                                    </p:animEffect>
                                  </p:childTnLst>
                                </p:cTn>
                              </p:par>
                            </p:childTnLst>
                          </p:cTn>
                        </p:par>
                        <p:par>
                          <p:cTn id="17" fill="hold">
                            <p:stCondLst>
                              <p:cond delay="2500"/>
                            </p:stCondLst>
                            <p:childTnLst>
                              <p:par>
                                <p:cTn id="18" presetID="2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up)">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build="p">
        <p:tmplLst>
          <p:tmpl lvl="1">
            <p:tnLst>
              <p:par>
                <p:cTn presetID="22" presetClass="entr" presetSubtype="1"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P spid="5"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lash-dia-tekst">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DA04913-03DE-0179-DF64-7475AFB1521A}"/>
              </a:ext>
            </a:extLst>
          </p:cNvPr>
          <p:cNvSpPr/>
          <p:nvPr userDrawn="1"/>
        </p:nvSpPr>
        <p:spPr>
          <a:xfrm>
            <a:off x="-523" y="-345"/>
            <a:ext cx="5040836" cy="6480520"/>
          </a:xfrm>
          <a:prstGeom prst="rect">
            <a:avLst/>
          </a:prstGeom>
          <a:solidFill>
            <a:schemeClr val="accent2">
              <a:alpha val="5997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2">
            <a:extLst>
              <a:ext uri="{FF2B5EF4-FFF2-40B4-BE49-F238E27FC236}">
                <a16:creationId xmlns:a16="http://schemas.microsoft.com/office/drawing/2014/main" id="{AD549E70-0958-C754-57C5-7D0B847E6774}"/>
              </a:ext>
            </a:extLst>
          </p:cNvPr>
          <p:cNvSpPr/>
          <p:nvPr userDrawn="1"/>
        </p:nvSpPr>
        <p:spPr>
          <a:xfrm>
            <a:off x="360363" y="719138"/>
            <a:ext cx="9359900" cy="5041900"/>
          </a:xfrm>
          <a:custGeom>
            <a:avLst/>
            <a:gdLst>
              <a:gd name="connsiteX0" fmla="*/ 0 w 8290237"/>
              <a:gd name="connsiteY0" fmla="*/ 0 h 5041900"/>
              <a:gd name="connsiteX1" fmla="*/ 5761037 w 8290237"/>
              <a:gd name="connsiteY1" fmla="*/ 0 h 5041900"/>
              <a:gd name="connsiteX2" fmla="*/ 8290237 w 8290237"/>
              <a:gd name="connsiteY2" fmla="*/ 2520950 h 5041900"/>
              <a:gd name="connsiteX3" fmla="*/ 5761037 w 8290237"/>
              <a:gd name="connsiteY3" fmla="*/ 5041900 h 5041900"/>
              <a:gd name="connsiteX4" fmla="*/ 0 w 8290237"/>
              <a:gd name="connsiteY4" fmla="*/ 5041900 h 504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0237" h="5041900">
                <a:moveTo>
                  <a:pt x="0" y="0"/>
                </a:moveTo>
                <a:lnTo>
                  <a:pt x="5761037" y="0"/>
                </a:lnTo>
                <a:cubicBezTo>
                  <a:pt x="7157876" y="0"/>
                  <a:pt x="8290237" y="1128668"/>
                  <a:pt x="8290237" y="2520950"/>
                </a:cubicBezTo>
                <a:cubicBezTo>
                  <a:pt x="8290237" y="3913232"/>
                  <a:pt x="7157876" y="5041900"/>
                  <a:pt x="5761037" y="5041900"/>
                </a:cubicBezTo>
                <a:lnTo>
                  <a:pt x="0" y="5041900"/>
                </a:lnTo>
                <a:close/>
              </a:path>
            </a:pathLst>
          </a:cu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pic>
        <p:nvPicPr>
          <p:cNvPr id="7" name="Graphic 6">
            <a:extLst>
              <a:ext uri="{FF2B5EF4-FFF2-40B4-BE49-F238E27FC236}">
                <a16:creationId xmlns:a16="http://schemas.microsoft.com/office/drawing/2014/main" id="{31918441-B6DF-FAA5-0D51-4A0FDBDEE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14386" y="-2146916"/>
            <a:ext cx="5652388" cy="10776517"/>
          </a:xfrm>
          <a:prstGeom prst="rect">
            <a:avLst/>
          </a:prstGeom>
        </p:spPr>
      </p:pic>
      <p:sp>
        <p:nvSpPr>
          <p:cNvPr id="19" name="Date Placeholder 3">
            <a:extLst>
              <a:ext uri="{FF2B5EF4-FFF2-40B4-BE49-F238E27FC236}">
                <a16:creationId xmlns:a16="http://schemas.microsoft.com/office/drawing/2014/main" id="{7A355360-B877-0398-378A-39711DA2E1B2}"/>
              </a:ext>
            </a:extLst>
          </p:cNvPr>
          <p:cNvSpPr>
            <a:spLocks noGrp="1"/>
          </p:cNvSpPr>
          <p:nvPr>
            <p:ph type="dt" sz="half" idx="2"/>
          </p:nvPr>
        </p:nvSpPr>
        <p:spPr>
          <a:xfrm>
            <a:off x="5179905" y="5962917"/>
            <a:ext cx="1159089" cy="345009"/>
          </a:xfrm>
          <a:prstGeom prst="rect">
            <a:avLst/>
          </a:prstGeom>
        </p:spPr>
        <p:txBody>
          <a:bodyPr/>
          <a:lstStyle>
            <a:lvl1pPr>
              <a:defRPr sz="1400" baseline="0">
                <a:solidFill>
                  <a:schemeClr val="accent1"/>
                </a:solidFill>
              </a:defRPr>
            </a:lvl1pPr>
          </a:lstStyle>
          <a:p>
            <a:fld id="{373840C5-0E6F-5E43-A3BC-EAC4BE628432}" type="datetimeFigureOut">
              <a:rPr lang="nl-NL" smtClean="0"/>
              <a:pPr/>
              <a:t>17-02-2026</a:t>
            </a:fld>
            <a:endParaRPr lang="nl-NL">
              <a:solidFill>
                <a:schemeClr val="accent1"/>
              </a:solidFill>
            </a:endParaRPr>
          </a:p>
        </p:txBody>
      </p:sp>
      <p:sp>
        <p:nvSpPr>
          <p:cNvPr id="20" name="Footer Placeholder 4">
            <a:extLst>
              <a:ext uri="{FF2B5EF4-FFF2-40B4-BE49-F238E27FC236}">
                <a16:creationId xmlns:a16="http://schemas.microsoft.com/office/drawing/2014/main" id="{5E6506DC-0A1D-3EFE-C2B4-6B9E3B1A033E}"/>
              </a:ext>
            </a:extLst>
          </p:cNvPr>
          <p:cNvSpPr>
            <a:spLocks noGrp="1"/>
          </p:cNvSpPr>
          <p:nvPr>
            <p:ph type="ftr" sz="quarter" idx="3"/>
          </p:nvPr>
        </p:nvSpPr>
        <p:spPr>
          <a:xfrm>
            <a:off x="6376086" y="5962917"/>
            <a:ext cx="3972698" cy="345009"/>
          </a:xfrm>
          <a:prstGeom prst="rect">
            <a:avLst/>
          </a:prstGeom>
        </p:spPr>
        <p:txBody>
          <a:bodyPr/>
          <a:lstStyle>
            <a:lvl1pPr>
              <a:defRPr sz="1400" baseline="0">
                <a:solidFill>
                  <a:schemeClr val="accent1"/>
                </a:solidFill>
              </a:defRPr>
            </a:lvl1pPr>
          </a:lstStyle>
          <a:p>
            <a:endParaRPr lang="nl-NL" dirty="0">
              <a:solidFill>
                <a:schemeClr val="accent1"/>
              </a:solidFill>
            </a:endParaRPr>
          </a:p>
        </p:txBody>
      </p:sp>
      <p:sp>
        <p:nvSpPr>
          <p:cNvPr id="21" name="Slide Number Placeholder 5">
            <a:extLst>
              <a:ext uri="{FF2B5EF4-FFF2-40B4-BE49-F238E27FC236}">
                <a16:creationId xmlns:a16="http://schemas.microsoft.com/office/drawing/2014/main" id="{52C81C0D-E017-9979-E92D-39EDA3879F06}"/>
              </a:ext>
            </a:extLst>
          </p:cNvPr>
          <p:cNvSpPr>
            <a:spLocks noGrp="1"/>
          </p:cNvSpPr>
          <p:nvPr>
            <p:ph type="sldNum" sz="quarter" idx="4"/>
          </p:nvPr>
        </p:nvSpPr>
        <p:spPr>
          <a:xfrm>
            <a:off x="10440987" y="5962915"/>
            <a:ext cx="719137" cy="345009"/>
          </a:xfrm>
          <a:prstGeom prst="rect">
            <a:avLst/>
          </a:prstGeom>
        </p:spPr>
        <p:txBody>
          <a:bodyPr/>
          <a:lstStyle>
            <a:lvl1pPr algn="r">
              <a:defRPr sz="1400" baseline="0">
                <a:solidFill>
                  <a:schemeClr val="accent1"/>
                </a:solidFill>
              </a:defRPr>
            </a:lvl1pPr>
          </a:lstStyle>
          <a:p>
            <a:fld id="{730161A6-B701-AB46-8F30-BEAC459AFF12}" type="slidenum">
              <a:rPr lang="nl-NL" smtClean="0"/>
              <a:pPr/>
              <a:t>‹nr.›</a:t>
            </a:fld>
            <a:endParaRPr lang="nl-NL">
              <a:solidFill>
                <a:schemeClr val="accent1"/>
              </a:solidFill>
            </a:endParaRPr>
          </a:p>
        </p:txBody>
      </p:sp>
      <p:sp>
        <p:nvSpPr>
          <p:cNvPr id="4" name="Title Placeholder 1">
            <a:extLst>
              <a:ext uri="{FF2B5EF4-FFF2-40B4-BE49-F238E27FC236}">
                <a16:creationId xmlns:a16="http://schemas.microsoft.com/office/drawing/2014/main" id="{2E4D0FDF-E463-6F50-B0DD-739D619B9C55}"/>
              </a:ext>
            </a:extLst>
          </p:cNvPr>
          <p:cNvSpPr>
            <a:spLocks noGrp="1"/>
          </p:cNvSpPr>
          <p:nvPr>
            <p:ph type="title"/>
          </p:nvPr>
        </p:nvSpPr>
        <p:spPr>
          <a:xfrm>
            <a:off x="719137" y="1023410"/>
            <a:ext cx="8640763" cy="878406"/>
          </a:xfrm>
          <a:prstGeom prst="rect">
            <a:avLst/>
          </a:prstGeom>
        </p:spPr>
        <p:txBody>
          <a:bodyPr vert="horz" lIns="91440" tIns="45720" rIns="91440" bIns="45720" rtlCol="0" anchor="t" anchorCtr="0">
            <a:normAutofit/>
          </a:bodyPr>
          <a:lstStyle>
            <a:lvl1pPr>
              <a:defRPr sz="3600"/>
            </a:lvl1pPr>
          </a:lstStyle>
          <a:p>
            <a:r>
              <a:rPr lang="nl-NL"/>
              <a:t>Klik om stijl te bewerken</a:t>
            </a:r>
            <a:endParaRPr lang="en-US" dirty="0"/>
          </a:p>
        </p:txBody>
      </p:sp>
      <p:sp>
        <p:nvSpPr>
          <p:cNvPr id="5" name="Text Placeholder 2">
            <a:extLst>
              <a:ext uri="{FF2B5EF4-FFF2-40B4-BE49-F238E27FC236}">
                <a16:creationId xmlns:a16="http://schemas.microsoft.com/office/drawing/2014/main" id="{3A94BA69-C304-C3A9-78C6-1EC385035921}"/>
              </a:ext>
            </a:extLst>
          </p:cNvPr>
          <p:cNvSpPr>
            <a:spLocks noGrp="1"/>
          </p:cNvSpPr>
          <p:nvPr>
            <p:ph idx="1"/>
          </p:nvPr>
        </p:nvSpPr>
        <p:spPr>
          <a:xfrm>
            <a:off x="719137" y="1980000"/>
            <a:ext cx="8640763" cy="3819571"/>
          </a:xfrm>
          <a:prstGeom prst="rect">
            <a:avLst/>
          </a:prstGeom>
        </p:spPr>
        <p:txBody>
          <a:bodyPr vert="horz" lIns="91440" tIns="45720" rIns="91440" bIns="45720" rtlCol="0">
            <a:normAutofit/>
          </a:bodyPr>
          <a:lstStyle>
            <a:lvl1pPr>
              <a:defRPr sz="2400" b="0" i="0">
                <a:latin typeface="Open Sans" pitchFamily="2" charset="0"/>
                <a:ea typeface="Open Sans" pitchFamily="2" charset="0"/>
                <a:cs typeface="Open Sans" pitchFamily="2" charset="0"/>
              </a:defRPr>
            </a:lvl1pPr>
            <a:lvl2pPr>
              <a:defRPr sz="2000" b="0" i="0">
                <a:latin typeface="Open Sans" pitchFamily="2" charset="0"/>
                <a:ea typeface="Open Sans" pitchFamily="2" charset="0"/>
                <a:cs typeface="Open Sans" pitchFamily="2" charset="0"/>
              </a:defRPr>
            </a:lvl2pPr>
            <a:lvl3pPr>
              <a:defRPr sz="1800" b="0" i="0">
                <a:latin typeface="Open Sans" pitchFamily="2" charset="0"/>
                <a:ea typeface="Open Sans" pitchFamily="2" charset="0"/>
                <a:cs typeface="Open Sans" pitchFamily="2" charset="0"/>
              </a:defRPr>
            </a:lvl3pPr>
            <a:lvl4pPr>
              <a:defRPr sz="1600" b="0" i="0">
                <a:latin typeface="Open Sans" pitchFamily="2" charset="0"/>
                <a:ea typeface="Open Sans" pitchFamily="2" charset="0"/>
                <a:cs typeface="Open Sans" pitchFamily="2" charset="0"/>
              </a:defRPr>
            </a:lvl4pPr>
            <a:lvl5pPr>
              <a:defRPr sz="1600" b="0" i="0">
                <a:latin typeface="Open Sans" pitchFamily="2" charset="0"/>
                <a:ea typeface="Open Sans" pitchFamily="2" charset="0"/>
                <a:cs typeface="Open Sans"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6" name="Graphic 5">
            <a:extLst>
              <a:ext uri="{FF2B5EF4-FFF2-40B4-BE49-F238E27FC236}">
                <a16:creationId xmlns:a16="http://schemas.microsoft.com/office/drawing/2014/main" id="{5F2C0282-2FA1-3243-BB87-38A0BC40150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3539" y="5880037"/>
            <a:ext cx="1363661" cy="470822"/>
          </a:xfrm>
          <a:prstGeom prst="rect">
            <a:avLst/>
          </a:prstGeom>
        </p:spPr>
      </p:pic>
    </p:spTree>
    <p:extLst>
      <p:ext uri="{BB962C8B-B14F-4D97-AF65-F5344CB8AC3E}">
        <p14:creationId xmlns:p14="http://schemas.microsoft.com/office/powerpoint/2010/main" val="308398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750"/>
                                        <p:tgtEl>
                                          <p:spTgt spid="3"/>
                                        </p:tgtEl>
                                      </p:cBhvr>
                                    </p:animEffect>
                                  </p:childTnLst>
                                </p:cTn>
                              </p:par>
                            </p:childTnLst>
                          </p:cTn>
                        </p:par>
                        <p:par>
                          <p:cTn id="13" fill="hold">
                            <p:stCondLst>
                              <p:cond delay="1500"/>
                            </p:stCondLst>
                            <p:childTnLst>
                              <p:par>
                                <p:cTn id="14" presetID="6" presetClass="entr" presetSubtype="3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out)">
                                      <p:cBhvr>
                                        <p:cTn id="16" dur="1000"/>
                                        <p:tgtEl>
                                          <p:spTgt spid="7"/>
                                        </p:tgtEl>
                                      </p:cBhvr>
                                    </p:animEffect>
                                  </p:childTnLst>
                                </p:cTn>
                              </p:par>
                            </p:childTnLst>
                          </p:cTn>
                        </p:par>
                        <p:par>
                          <p:cTn id="17" fill="hold">
                            <p:stCondLst>
                              <p:cond delay="2500"/>
                            </p:stCondLst>
                            <p:childTnLst>
                              <p:par>
                                <p:cTn id="18" presetID="22" presetClass="entr" presetSubtype="4"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met groen kader">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5789402-4750-7CA0-5373-4FD7D4D9321B}"/>
              </a:ext>
            </a:extLst>
          </p:cNvPr>
          <p:cNvSpPr/>
          <p:nvPr userDrawn="1"/>
        </p:nvSpPr>
        <p:spPr>
          <a:xfrm>
            <a:off x="0" y="1"/>
            <a:ext cx="11520488" cy="648017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3F0B6BE0-02FF-6E72-995F-B6D7F021BAB0}"/>
              </a:ext>
            </a:extLst>
          </p:cNvPr>
          <p:cNvSpPr/>
          <p:nvPr userDrawn="1"/>
        </p:nvSpPr>
        <p:spPr>
          <a:xfrm>
            <a:off x="360363" y="719138"/>
            <a:ext cx="10799761" cy="50419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Date Placeholder 3">
            <a:extLst>
              <a:ext uri="{FF2B5EF4-FFF2-40B4-BE49-F238E27FC236}">
                <a16:creationId xmlns:a16="http://schemas.microsoft.com/office/drawing/2014/main" id="{0A4BF101-8BEB-54CF-511B-ADA5732A8F60}"/>
              </a:ext>
            </a:extLst>
          </p:cNvPr>
          <p:cNvSpPr>
            <a:spLocks noGrp="1"/>
          </p:cNvSpPr>
          <p:nvPr>
            <p:ph type="dt" sz="half" idx="2"/>
          </p:nvPr>
        </p:nvSpPr>
        <p:spPr>
          <a:xfrm>
            <a:off x="5179905" y="5962917"/>
            <a:ext cx="1159089" cy="345009"/>
          </a:xfrm>
          <a:prstGeom prst="rect">
            <a:avLst/>
          </a:prstGeom>
        </p:spPr>
        <p:txBody>
          <a:bodyPr/>
          <a:lstStyle>
            <a:lvl1pPr>
              <a:defRPr sz="1400" baseline="0">
                <a:solidFill>
                  <a:schemeClr val="bg1"/>
                </a:solidFill>
              </a:defRPr>
            </a:lvl1pPr>
          </a:lstStyle>
          <a:p>
            <a:fld id="{373840C5-0E6F-5E43-A3BC-EAC4BE628432}" type="datetimeFigureOut">
              <a:rPr lang="nl-NL" smtClean="0"/>
              <a:pPr/>
              <a:t>17-02-2026</a:t>
            </a:fld>
            <a:endParaRPr lang="nl-NL">
              <a:solidFill>
                <a:schemeClr val="bg1"/>
              </a:solidFill>
            </a:endParaRPr>
          </a:p>
        </p:txBody>
      </p:sp>
      <p:sp>
        <p:nvSpPr>
          <p:cNvPr id="21" name="Footer Placeholder 4">
            <a:extLst>
              <a:ext uri="{FF2B5EF4-FFF2-40B4-BE49-F238E27FC236}">
                <a16:creationId xmlns:a16="http://schemas.microsoft.com/office/drawing/2014/main" id="{E6944AF8-49D9-E7FE-9CE7-FA84860A67FC}"/>
              </a:ext>
            </a:extLst>
          </p:cNvPr>
          <p:cNvSpPr>
            <a:spLocks noGrp="1"/>
          </p:cNvSpPr>
          <p:nvPr>
            <p:ph type="ftr" sz="quarter" idx="3"/>
          </p:nvPr>
        </p:nvSpPr>
        <p:spPr>
          <a:xfrm>
            <a:off x="6376086" y="5962917"/>
            <a:ext cx="3972698" cy="345009"/>
          </a:xfrm>
          <a:prstGeom prst="rect">
            <a:avLst/>
          </a:prstGeom>
        </p:spPr>
        <p:txBody>
          <a:bodyPr/>
          <a:lstStyle>
            <a:lvl1pPr>
              <a:defRPr sz="1400" baseline="0">
                <a:solidFill>
                  <a:schemeClr val="bg1"/>
                </a:solidFill>
              </a:defRPr>
            </a:lvl1pPr>
          </a:lstStyle>
          <a:p>
            <a:endParaRPr lang="nl-NL" dirty="0">
              <a:solidFill>
                <a:schemeClr val="bg1"/>
              </a:solidFill>
            </a:endParaRPr>
          </a:p>
        </p:txBody>
      </p:sp>
      <p:sp>
        <p:nvSpPr>
          <p:cNvPr id="22" name="Slide Number Placeholder 5">
            <a:extLst>
              <a:ext uri="{FF2B5EF4-FFF2-40B4-BE49-F238E27FC236}">
                <a16:creationId xmlns:a16="http://schemas.microsoft.com/office/drawing/2014/main" id="{F20B505C-B8AE-E66F-4D07-CCB135D79E62}"/>
              </a:ext>
            </a:extLst>
          </p:cNvPr>
          <p:cNvSpPr>
            <a:spLocks noGrp="1"/>
          </p:cNvSpPr>
          <p:nvPr>
            <p:ph type="sldNum" sz="quarter" idx="4"/>
          </p:nvPr>
        </p:nvSpPr>
        <p:spPr>
          <a:xfrm>
            <a:off x="10440987" y="5962915"/>
            <a:ext cx="719137" cy="345009"/>
          </a:xfrm>
          <a:prstGeom prst="rect">
            <a:avLst/>
          </a:prstGeom>
        </p:spPr>
        <p:txBody>
          <a:bodyPr/>
          <a:lstStyle>
            <a:lvl1pPr algn="r">
              <a:defRPr sz="1400" baseline="0">
                <a:solidFill>
                  <a:schemeClr val="bg1"/>
                </a:solidFill>
              </a:defRPr>
            </a:lvl1pPr>
          </a:lstStyle>
          <a:p>
            <a:fld id="{730161A6-B701-AB46-8F30-BEAC459AFF12}" type="slidenum">
              <a:rPr lang="nl-NL" smtClean="0"/>
              <a:pPr/>
              <a:t>‹nr.›</a:t>
            </a:fld>
            <a:endParaRPr lang="nl-NL">
              <a:solidFill>
                <a:schemeClr val="bg1"/>
              </a:solidFill>
            </a:endParaRPr>
          </a:p>
        </p:txBody>
      </p:sp>
      <p:pic>
        <p:nvPicPr>
          <p:cNvPr id="2" name="Graphic 1">
            <a:extLst>
              <a:ext uri="{FF2B5EF4-FFF2-40B4-BE49-F238E27FC236}">
                <a16:creationId xmlns:a16="http://schemas.microsoft.com/office/drawing/2014/main" id="{D093C598-F2FC-000A-54BE-EA89BC97C51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539" y="5880037"/>
            <a:ext cx="1363661" cy="470822"/>
          </a:xfrm>
          <a:prstGeom prst="rect">
            <a:avLst/>
          </a:prstGeom>
        </p:spPr>
      </p:pic>
    </p:spTree>
    <p:extLst>
      <p:ext uri="{BB962C8B-B14F-4D97-AF65-F5344CB8AC3E}">
        <p14:creationId xmlns:p14="http://schemas.microsoft.com/office/powerpoint/2010/main" val="69579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met blauw kader">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5789402-4750-7CA0-5373-4FD7D4D9321B}"/>
              </a:ext>
            </a:extLst>
          </p:cNvPr>
          <p:cNvSpPr/>
          <p:nvPr userDrawn="1"/>
        </p:nvSpPr>
        <p:spPr>
          <a:xfrm>
            <a:off x="-191530" y="-713903"/>
            <a:ext cx="11520488" cy="71940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3F0B6BE0-02FF-6E72-995F-B6D7F021BAB0}"/>
              </a:ext>
            </a:extLst>
          </p:cNvPr>
          <p:cNvSpPr/>
          <p:nvPr userDrawn="1"/>
        </p:nvSpPr>
        <p:spPr>
          <a:xfrm>
            <a:off x="360363" y="719138"/>
            <a:ext cx="10799762" cy="50419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Date Placeholder 3">
            <a:extLst>
              <a:ext uri="{FF2B5EF4-FFF2-40B4-BE49-F238E27FC236}">
                <a16:creationId xmlns:a16="http://schemas.microsoft.com/office/drawing/2014/main" id="{06107E1C-8D38-FAEA-3B2A-77BC176926B9}"/>
              </a:ext>
            </a:extLst>
          </p:cNvPr>
          <p:cNvSpPr>
            <a:spLocks noGrp="1"/>
          </p:cNvSpPr>
          <p:nvPr>
            <p:ph type="dt" sz="half" idx="2"/>
          </p:nvPr>
        </p:nvSpPr>
        <p:spPr>
          <a:xfrm>
            <a:off x="5179905" y="5962917"/>
            <a:ext cx="1159089" cy="345009"/>
          </a:xfrm>
          <a:prstGeom prst="rect">
            <a:avLst/>
          </a:prstGeom>
        </p:spPr>
        <p:txBody>
          <a:bodyPr/>
          <a:lstStyle>
            <a:lvl1pPr>
              <a:defRPr sz="1400" baseline="0">
                <a:solidFill>
                  <a:schemeClr val="bg1"/>
                </a:solidFill>
              </a:defRPr>
            </a:lvl1pPr>
          </a:lstStyle>
          <a:p>
            <a:fld id="{373840C5-0E6F-5E43-A3BC-EAC4BE628432}" type="datetimeFigureOut">
              <a:rPr lang="nl-NL" smtClean="0"/>
              <a:pPr/>
              <a:t>17-02-2026</a:t>
            </a:fld>
            <a:endParaRPr lang="nl-NL">
              <a:solidFill>
                <a:schemeClr val="bg1"/>
              </a:solidFill>
            </a:endParaRPr>
          </a:p>
        </p:txBody>
      </p:sp>
      <p:sp>
        <p:nvSpPr>
          <p:cNvPr id="15" name="Footer Placeholder 4">
            <a:extLst>
              <a:ext uri="{FF2B5EF4-FFF2-40B4-BE49-F238E27FC236}">
                <a16:creationId xmlns:a16="http://schemas.microsoft.com/office/drawing/2014/main" id="{27E414FB-D980-1A77-CC1F-1A1F67D16312}"/>
              </a:ext>
            </a:extLst>
          </p:cNvPr>
          <p:cNvSpPr>
            <a:spLocks noGrp="1"/>
          </p:cNvSpPr>
          <p:nvPr>
            <p:ph type="ftr" sz="quarter" idx="3"/>
          </p:nvPr>
        </p:nvSpPr>
        <p:spPr>
          <a:xfrm>
            <a:off x="6376086" y="5962917"/>
            <a:ext cx="3972698" cy="345009"/>
          </a:xfrm>
          <a:prstGeom prst="rect">
            <a:avLst/>
          </a:prstGeom>
        </p:spPr>
        <p:txBody>
          <a:bodyPr/>
          <a:lstStyle>
            <a:lvl1pPr>
              <a:defRPr sz="1400" baseline="0">
                <a:solidFill>
                  <a:schemeClr val="bg1"/>
                </a:solidFill>
              </a:defRPr>
            </a:lvl1pPr>
          </a:lstStyle>
          <a:p>
            <a:endParaRPr lang="nl-NL" dirty="0">
              <a:solidFill>
                <a:schemeClr val="bg1"/>
              </a:solidFill>
            </a:endParaRPr>
          </a:p>
        </p:txBody>
      </p:sp>
      <p:sp>
        <p:nvSpPr>
          <p:cNvPr id="16" name="Slide Number Placeholder 5">
            <a:extLst>
              <a:ext uri="{FF2B5EF4-FFF2-40B4-BE49-F238E27FC236}">
                <a16:creationId xmlns:a16="http://schemas.microsoft.com/office/drawing/2014/main" id="{1AED997D-4045-766D-3F8D-97110F02D9E3}"/>
              </a:ext>
            </a:extLst>
          </p:cNvPr>
          <p:cNvSpPr>
            <a:spLocks noGrp="1"/>
          </p:cNvSpPr>
          <p:nvPr>
            <p:ph type="sldNum" sz="quarter" idx="4"/>
          </p:nvPr>
        </p:nvSpPr>
        <p:spPr>
          <a:xfrm>
            <a:off x="10440987" y="5962915"/>
            <a:ext cx="719137" cy="345009"/>
          </a:xfrm>
          <a:prstGeom prst="rect">
            <a:avLst/>
          </a:prstGeom>
        </p:spPr>
        <p:txBody>
          <a:bodyPr/>
          <a:lstStyle>
            <a:lvl1pPr algn="r">
              <a:defRPr sz="1400" baseline="0">
                <a:solidFill>
                  <a:schemeClr val="bg1"/>
                </a:solidFill>
              </a:defRPr>
            </a:lvl1pPr>
          </a:lstStyle>
          <a:p>
            <a:fld id="{730161A6-B701-AB46-8F30-BEAC459AFF12}" type="slidenum">
              <a:rPr lang="nl-NL" smtClean="0"/>
              <a:pPr/>
              <a:t>‹nr.›</a:t>
            </a:fld>
            <a:endParaRPr lang="nl-NL">
              <a:solidFill>
                <a:schemeClr val="bg1"/>
              </a:solidFill>
            </a:endParaRPr>
          </a:p>
        </p:txBody>
      </p:sp>
      <p:pic>
        <p:nvPicPr>
          <p:cNvPr id="2" name="Graphic 1">
            <a:extLst>
              <a:ext uri="{FF2B5EF4-FFF2-40B4-BE49-F238E27FC236}">
                <a16:creationId xmlns:a16="http://schemas.microsoft.com/office/drawing/2014/main" id="{AE5A7B9E-62ED-DBA7-D4BB-EC505E9FBBF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539" y="5880037"/>
            <a:ext cx="1363661" cy="470822"/>
          </a:xfrm>
          <a:prstGeom prst="rect">
            <a:avLst/>
          </a:prstGeom>
        </p:spPr>
      </p:pic>
    </p:spTree>
    <p:extLst>
      <p:ext uri="{BB962C8B-B14F-4D97-AF65-F5344CB8AC3E}">
        <p14:creationId xmlns:p14="http://schemas.microsoft.com/office/powerpoint/2010/main" val="83599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bi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EEF2EAF-893E-2498-686D-E7B8CBE741F8}"/>
              </a:ext>
            </a:extLst>
          </p:cNvPr>
          <p:cNvSpPr/>
          <p:nvPr userDrawn="1"/>
        </p:nvSpPr>
        <p:spPr>
          <a:xfrm>
            <a:off x="5040312" y="0"/>
            <a:ext cx="6480175" cy="64801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81475BFF-67AB-F41A-F2D3-E25F38B02DE1}"/>
              </a:ext>
            </a:extLst>
          </p:cNvPr>
          <p:cNvSpPr/>
          <p:nvPr userDrawn="1"/>
        </p:nvSpPr>
        <p:spPr>
          <a:xfrm>
            <a:off x="360363" y="730204"/>
            <a:ext cx="8999537" cy="5052225"/>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sp>
        <p:nvSpPr>
          <p:cNvPr id="6" name="Slide Number Placeholder 5"/>
          <p:cNvSpPr>
            <a:spLocks noGrp="1"/>
          </p:cNvSpPr>
          <p:nvPr>
            <p:ph type="sldNum" sz="quarter" idx="12"/>
          </p:nvPr>
        </p:nvSpPr>
        <p:spPr>
          <a:xfrm>
            <a:off x="8048539" y="6006163"/>
            <a:ext cx="1311361" cy="345009"/>
          </a:xfrm>
          <a:prstGeom prst="rect">
            <a:avLst/>
          </a:prstGeom>
        </p:spPr>
        <p:txBody>
          <a:bodyPr/>
          <a:lstStyle/>
          <a:p>
            <a:fld id="{730161A6-B701-AB46-8F30-BEAC459AFF12}" type="slidenum">
              <a:rPr lang="nl-NL" smtClean="0"/>
              <a:t>‹nr.›</a:t>
            </a:fld>
            <a:endParaRPr lang="nl-NL"/>
          </a:p>
        </p:txBody>
      </p:sp>
      <p:pic>
        <p:nvPicPr>
          <p:cNvPr id="17" name="Graphic 16">
            <a:extLst>
              <a:ext uri="{FF2B5EF4-FFF2-40B4-BE49-F238E27FC236}">
                <a16:creationId xmlns:a16="http://schemas.microsoft.com/office/drawing/2014/main" id="{D48CEA57-7842-B771-78AB-9EFB90AC9C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600000">
            <a:off x="8353577" y="-1132846"/>
            <a:ext cx="4646302" cy="5653934"/>
          </a:xfrm>
          <a:prstGeom prst="rect">
            <a:avLst/>
          </a:prstGeom>
        </p:spPr>
      </p:pic>
      <p:sp>
        <p:nvSpPr>
          <p:cNvPr id="2" name="Tijdelijke aanduiding voor tekst 12">
            <a:extLst>
              <a:ext uri="{FF2B5EF4-FFF2-40B4-BE49-F238E27FC236}">
                <a16:creationId xmlns:a16="http://schemas.microsoft.com/office/drawing/2014/main" id="{AC3FBE77-E14F-9694-BBAD-17DC6C9A9980}"/>
              </a:ext>
            </a:extLst>
          </p:cNvPr>
          <p:cNvSpPr txBox="1">
            <a:spLocks/>
          </p:cNvSpPr>
          <p:nvPr userDrawn="1"/>
        </p:nvSpPr>
        <p:spPr>
          <a:xfrm rot="10800000" flipH="1" flipV="1">
            <a:off x="6333391" y="194217"/>
            <a:ext cx="4979451" cy="6285958"/>
          </a:xfrm>
          <a:prstGeom prst="rect">
            <a:avLst/>
          </a:prstGeom>
          <a:blipFill>
            <a:blip r:embed="rId4" cstate="screen">
              <a:extLst>
                <a:ext uri="{28A0092B-C50C-407E-A947-70E740481C1C}">
                  <a14:useLocalDpi xmlns:a14="http://schemas.microsoft.com/office/drawing/2010/main"/>
                </a:ext>
              </a:extLst>
            </a:blip>
            <a:srcRect/>
            <a:stretch>
              <a:fillRect t="135" b="135"/>
            </a:stretch>
          </a:blipFill>
        </p:spPr>
        <p:txBody>
          <a:bodyPr vert="horz" lIns="0" tIns="0" rIns="0" bIns="0" rtlCol="0" anchor="b">
            <a:noAutofit/>
          </a:bodyPr>
          <a:lstStyle>
            <a:lvl1pPr marL="266700" indent="-2667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lang="en-NL" sz="100" kern="1200" dirty="0">
                <a:solidFill>
                  <a:schemeClr val="tx1">
                    <a:alpha val="0"/>
                  </a:schemeClr>
                </a:solidFill>
                <a:latin typeface="+mn-lt"/>
                <a:ea typeface="+mn-ea"/>
                <a:cs typeface="+mn-cs"/>
              </a:defRPr>
            </a:lvl1pPr>
            <a:lvl2pPr marL="449263" indent="-27146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tabLst/>
              <a:defRPr sz="1600" kern="1200">
                <a:solidFill>
                  <a:schemeClr val="tx2"/>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accent3"/>
              </a:buClr>
              <a:buFont typeface="Segoe UI Light" panose="020B0502040204020203" pitchFamily="34" charset="0"/>
              <a:buNone/>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2"/>
                </a:solidFill>
                <a:latin typeface="+mn-lt"/>
                <a:ea typeface="+mn-ea"/>
                <a:cs typeface="+mn-cs"/>
              </a:defRPr>
            </a:lvl4pPr>
            <a:lvl5pPr marL="266700" indent="-266700" algn="l" defTabSz="914400" rtl="0" eaLnBrk="1" latinLnBrk="0" hangingPunct="1">
              <a:lnSpc>
                <a:spcPct val="90000"/>
              </a:lnSpc>
              <a:spcBef>
                <a:spcPts val="600"/>
              </a:spcBef>
              <a:spcAft>
                <a:spcPts val="600"/>
              </a:spcAft>
              <a:buClr>
                <a:schemeClr val="tx2"/>
              </a:buClr>
              <a:buFont typeface="+mj-lt"/>
              <a:buAutoNum type="arabicPeriod"/>
              <a:defRPr sz="1600" b="0" kern="1200">
                <a:solidFill>
                  <a:schemeClr val="tx2"/>
                </a:solidFill>
                <a:latin typeface="+mj-lt"/>
                <a:ea typeface="+mn-ea"/>
                <a:cs typeface="+mn-cs"/>
              </a:defRPr>
            </a:lvl5pPr>
            <a:lvl6pPr marL="541338" indent="-274638" algn="l" defTabSz="914400" rtl="0" eaLnBrk="1" latinLnBrk="0" hangingPunct="1">
              <a:lnSpc>
                <a:spcPct val="90000"/>
              </a:lnSpc>
              <a:spcBef>
                <a:spcPts val="600"/>
              </a:spcBef>
              <a:spcAft>
                <a:spcPts val="600"/>
              </a:spcAft>
              <a:buClr>
                <a:schemeClr val="tx2"/>
              </a:buClr>
              <a:buFont typeface="+mj-lt"/>
              <a:buAutoNum type="arabicPeriod"/>
              <a:defRPr sz="1600" b="0" kern="1200" cap="none" baseline="0">
                <a:solidFill>
                  <a:schemeClr val="tx2"/>
                </a:solidFill>
                <a:latin typeface="+mj-lt"/>
                <a:ea typeface="+mn-ea"/>
                <a:cs typeface="+mn-cs"/>
              </a:defRPr>
            </a:lvl6pPr>
            <a:lvl7pPr marL="541338" indent="-274638" algn="l" defTabSz="914400" rtl="0" eaLnBrk="1" latinLnBrk="0" hangingPunct="1">
              <a:lnSpc>
                <a:spcPct val="90000"/>
              </a:lnSpc>
              <a:spcBef>
                <a:spcPts val="600"/>
              </a:spcBef>
              <a:spcAft>
                <a:spcPts val="600"/>
              </a:spcAft>
              <a:buClr>
                <a:schemeClr val="tx2"/>
              </a:buClr>
              <a:buFont typeface="+mj-lt"/>
              <a:buAutoNum type="alphaLcPeriod"/>
              <a:tabLst/>
              <a:defRPr sz="1600" kern="1200">
                <a:solidFill>
                  <a:schemeClr val="tx2"/>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accent2"/>
              </a:buClr>
              <a:buFont typeface="+mj-lt"/>
              <a:buNone/>
              <a:defRPr sz="16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3200" b="1" i="0" kern="1200">
                <a:solidFill>
                  <a:schemeClr val="bg2"/>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600"/>
              </a:spcAft>
              <a:buClr>
                <a:srgbClr val="372462"/>
              </a:buClr>
              <a:buSzTx/>
              <a:buFont typeface="Arial" panose="020B0604020202020204" pitchFamily="34" charset="0"/>
              <a:buNone/>
              <a:tabLst/>
              <a:defRPr/>
            </a:pPr>
            <a:r>
              <a:rPr kumimoji="0" lang="nl-NL" sz="100" b="0" i="0" u="none" strike="noStrike" kern="1200" cap="none" spc="0" normalizeH="0" baseline="0" noProof="0" dirty="0">
                <a:ln>
                  <a:noFill/>
                </a:ln>
                <a:solidFill>
                  <a:prstClr val="black">
                    <a:alpha val="0"/>
                  </a:prstClr>
                </a:solidFill>
                <a:effectLst/>
                <a:uLnTx/>
                <a:uFillTx/>
                <a:latin typeface="Arial"/>
                <a:ea typeface="+mn-ea"/>
                <a:cs typeface="+mn-cs"/>
              </a:rPr>
              <a:t>Niet verwijderen s.v.p.</a:t>
            </a:r>
          </a:p>
        </p:txBody>
      </p:sp>
      <p:sp>
        <p:nvSpPr>
          <p:cNvPr id="3" name="Tijdelijke aanduiding voor afbeelding 16">
            <a:extLst>
              <a:ext uri="{FF2B5EF4-FFF2-40B4-BE49-F238E27FC236}">
                <a16:creationId xmlns:a16="http://schemas.microsoft.com/office/drawing/2014/main" id="{A70CC196-5665-E158-FC3C-5F1433A94E3C}"/>
              </a:ext>
            </a:extLst>
          </p:cNvPr>
          <p:cNvSpPr>
            <a:spLocks noGrp="1"/>
          </p:cNvSpPr>
          <p:nvPr>
            <p:ph type="pic" sz="quarter" idx="23" hasCustomPrompt="1"/>
          </p:nvPr>
        </p:nvSpPr>
        <p:spPr>
          <a:xfrm>
            <a:off x="7050078" y="631468"/>
            <a:ext cx="2618312" cy="5043488"/>
          </a:xfrm>
          <a:prstGeom prst="roundRect">
            <a:avLst>
              <a:gd name="adj" fmla="val 6808"/>
            </a:avLst>
          </a:prstGeom>
          <a:solidFill>
            <a:schemeClr val="bg1">
              <a:lumMod val="95000"/>
            </a:schemeClr>
          </a:solidFill>
          <a:ln w="15875">
            <a:solidFill>
              <a:schemeClr val="tx2"/>
            </a:solidFill>
          </a:ln>
        </p:spPr>
        <p:txBody>
          <a:bodyPr tIns="0" bIns="1260000" anchor="ctr" anchorCtr="0"/>
          <a:lstStyle>
            <a:lvl1pPr marL="0" indent="0" algn="ctr">
              <a:lnSpc>
                <a:spcPct val="100000"/>
              </a:lnSpc>
              <a:spcBef>
                <a:spcPts val="0"/>
              </a:spcBef>
              <a:spcAft>
                <a:spcPts val="0"/>
              </a:spcAft>
              <a:buNone/>
              <a:defRPr sz="1200" i="1">
                <a:solidFill>
                  <a:schemeClr val="bg1">
                    <a:lumMod val="50000"/>
                  </a:schemeClr>
                </a:solidFill>
              </a:defRPr>
            </a:lvl1pPr>
          </a:lstStyle>
          <a:p>
            <a:r>
              <a:rPr lang="nl-NL" dirty="0"/>
              <a:t>Selecteer dit kader, ga naar ‘Slidebuilder’, </a:t>
            </a:r>
            <a:br>
              <a:rPr lang="nl-NL" dirty="0"/>
            </a:br>
            <a:r>
              <a:rPr lang="nl-NL" dirty="0"/>
              <a:t>klik op ‘Afbeeldingen’, selecteer een afbeelding en klik op ‘Invoegen’.</a:t>
            </a:r>
          </a:p>
        </p:txBody>
      </p:sp>
      <p:sp>
        <p:nvSpPr>
          <p:cNvPr id="4" name="Title Placeholder 1">
            <a:extLst>
              <a:ext uri="{FF2B5EF4-FFF2-40B4-BE49-F238E27FC236}">
                <a16:creationId xmlns:a16="http://schemas.microsoft.com/office/drawing/2014/main" id="{AB2DEA11-E9C4-C670-8A78-DDD5796A90DB}"/>
              </a:ext>
            </a:extLst>
          </p:cNvPr>
          <p:cNvSpPr>
            <a:spLocks noGrp="1"/>
          </p:cNvSpPr>
          <p:nvPr>
            <p:ph type="title"/>
          </p:nvPr>
        </p:nvSpPr>
        <p:spPr>
          <a:xfrm>
            <a:off x="719137" y="1023410"/>
            <a:ext cx="5807169" cy="878406"/>
          </a:xfrm>
          <a:prstGeom prst="rect">
            <a:avLst/>
          </a:prstGeom>
        </p:spPr>
        <p:txBody>
          <a:bodyPr vert="horz" lIns="91440" tIns="45720" rIns="91440" bIns="45720" rtlCol="0" anchor="t" anchorCtr="0">
            <a:normAutofit/>
          </a:bodyPr>
          <a:lstStyle>
            <a:lvl1pPr>
              <a:defRPr sz="3600"/>
            </a:lvl1pPr>
          </a:lstStyle>
          <a:p>
            <a:r>
              <a:rPr lang="nl-NL"/>
              <a:t>Klik om stijl te bewerken</a:t>
            </a:r>
            <a:endParaRPr lang="en-US" dirty="0"/>
          </a:p>
        </p:txBody>
      </p:sp>
      <p:sp>
        <p:nvSpPr>
          <p:cNvPr id="5" name="Text Placeholder 2">
            <a:extLst>
              <a:ext uri="{FF2B5EF4-FFF2-40B4-BE49-F238E27FC236}">
                <a16:creationId xmlns:a16="http://schemas.microsoft.com/office/drawing/2014/main" id="{BC29CE56-FBE8-19D9-5CE9-718F895B2CAE}"/>
              </a:ext>
            </a:extLst>
          </p:cNvPr>
          <p:cNvSpPr>
            <a:spLocks noGrp="1"/>
          </p:cNvSpPr>
          <p:nvPr>
            <p:ph idx="1"/>
          </p:nvPr>
        </p:nvSpPr>
        <p:spPr>
          <a:xfrm>
            <a:off x="719137" y="1980000"/>
            <a:ext cx="5807170" cy="3819571"/>
          </a:xfrm>
          <a:prstGeom prst="rect">
            <a:avLst/>
          </a:prstGeom>
        </p:spPr>
        <p:txBody>
          <a:bodyPr vert="horz" lIns="91440" tIns="45720" rIns="91440" bIns="45720" rtlCol="0">
            <a:normAutofit/>
          </a:bodyPr>
          <a:lstStyle>
            <a:lvl1pPr>
              <a:defRPr sz="2400" b="0" i="0">
                <a:latin typeface="Open Sans" pitchFamily="2" charset="0"/>
                <a:ea typeface="Open Sans" pitchFamily="2" charset="0"/>
                <a:cs typeface="Open Sans" pitchFamily="2" charset="0"/>
              </a:defRPr>
            </a:lvl1pPr>
            <a:lvl2pPr>
              <a:defRPr sz="2000" b="0" i="0">
                <a:latin typeface="Open Sans" pitchFamily="2" charset="0"/>
                <a:ea typeface="Open Sans" pitchFamily="2" charset="0"/>
                <a:cs typeface="Open Sans" pitchFamily="2" charset="0"/>
              </a:defRPr>
            </a:lvl2pPr>
            <a:lvl3pPr>
              <a:defRPr sz="1800" b="0" i="0">
                <a:latin typeface="Open Sans" pitchFamily="2" charset="0"/>
                <a:ea typeface="Open Sans" pitchFamily="2" charset="0"/>
                <a:cs typeface="Open Sans" pitchFamily="2" charset="0"/>
              </a:defRPr>
            </a:lvl3pPr>
            <a:lvl4pPr>
              <a:defRPr sz="1600" b="0" i="0">
                <a:latin typeface="Open Sans" pitchFamily="2" charset="0"/>
                <a:ea typeface="Open Sans" pitchFamily="2" charset="0"/>
                <a:cs typeface="Open Sans" pitchFamily="2" charset="0"/>
              </a:defRPr>
            </a:lvl4pPr>
            <a:lvl5pPr>
              <a:defRPr sz="1600" b="0" i="0">
                <a:latin typeface="Open Sans" pitchFamily="2" charset="0"/>
                <a:ea typeface="Open Sans" pitchFamily="2" charset="0"/>
                <a:cs typeface="Open Sans"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pic>
        <p:nvPicPr>
          <p:cNvPr id="7" name="Graphic 6">
            <a:extLst>
              <a:ext uri="{FF2B5EF4-FFF2-40B4-BE49-F238E27FC236}">
                <a16:creationId xmlns:a16="http://schemas.microsoft.com/office/drawing/2014/main" id="{CE6A3D7D-C72E-E5F8-C575-E59F284459DC}"/>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0363" y="5874872"/>
            <a:ext cx="1366529" cy="477107"/>
          </a:xfrm>
          <a:prstGeom prst="rect">
            <a:avLst/>
          </a:prstGeom>
        </p:spPr>
      </p:pic>
    </p:spTree>
    <p:extLst>
      <p:ext uri="{BB962C8B-B14F-4D97-AF65-F5344CB8AC3E}">
        <p14:creationId xmlns:p14="http://schemas.microsoft.com/office/powerpoint/2010/main" val="213199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6" presetClass="entr" presetSubtype="32"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out)">
                                      <p:cBhvr>
                                        <p:cTn id="12" dur="1000"/>
                                        <p:tgtEl>
                                          <p:spTgt spid="17"/>
                                        </p:tgtEl>
                                      </p:cBhvr>
                                    </p:animEffect>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4" grpId="0"/>
      <p:bldP spid="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_gro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F7ABD98-DE9F-E66B-922A-A7FBDC969A48}"/>
              </a:ext>
            </a:extLst>
          </p:cNvPr>
          <p:cNvSpPr/>
          <p:nvPr userDrawn="1"/>
        </p:nvSpPr>
        <p:spPr>
          <a:xfrm>
            <a:off x="5040312" y="0"/>
            <a:ext cx="6480175" cy="648017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ACBB802B-9923-343B-0A6A-A03F9E0F70D3}"/>
              </a:ext>
            </a:extLst>
          </p:cNvPr>
          <p:cNvSpPr/>
          <p:nvPr userDrawn="1"/>
        </p:nvSpPr>
        <p:spPr>
          <a:xfrm>
            <a:off x="360363" y="730205"/>
            <a:ext cx="9359900" cy="5030834"/>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pic>
        <p:nvPicPr>
          <p:cNvPr id="16" name="Graphic 15">
            <a:extLst>
              <a:ext uri="{FF2B5EF4-FFF2-40B4-BE49-F238E27FC236}">
                <a16:creationId xmlns:a16="http://schemas.microsoft.com/office/drawing/2014/main" id="{3EA9ECDE-FA08-AF92-AA83-96C1DBFEA6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31196" y="2250588"/>
            <a:ext cx="1233492" cy="411164"/>
          </a:xfrm>
          <a:prstGeom prst="rect">
            <a:avLst/>
          </a:prstGeom>
        </p:spPr>
      </p:pic>
      <p:pic>
        <p:nvPicPr>
          <p:cNvPr id="17" name="Graphic 16">
            <a:extLst>
              <a:ext uri="{FF2B5EF4-FFF2-40B4-BE49-F238E27FC236}">
                <a16:creationId xmlns:a16="http://schemas.microsoft.com/office/drawing/2014/main" id="{05D9DD06-EDD5-5BA1-253A-0CB831F835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55678" y="3652518"/>
            <a:ext cx="757782" cy="534905"/>
          </a:xfrm>
          <a:prstGeom prst="rect">
            <a:avLst/>
          </a:prstGeom>
        </p:spPr>
      </p:pic>
      <p:pic>
        <p:nvPicPr>
          <p:cNvPr id="18" name="Graphic 17">
            <a:extLst>
              <a:ext uri="{FF2B5EF4-FFF2-40B4-BE49-F238E27FC236}">
                <a16:creationId xmlns:a16="http://schemas.microsoft.com/office/drawing/2014/main" id="{9A0340F7-8D6C-5CF6-C3FE-E04E12E7EE7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53607" y="5178189"/>
            <a:ext cx="762678" cy="302193"/>
          </a:xfrm>
          <a:prstGeom prst="rect">
            <a:avLst/>
          </a:prstGeom>
        </p:spPr>
      </p:pic>
      <p:pic>
        <p:nvPicPr>
          <p:cNvPr id="19" name="Graphic 18">
            <a:extLst>
              <a:ext uri="{FF2B5EF4-FFF2-40B4-BE49-F238E27FC236}">
                <a16:creationId xmlns:a16="http://schemas.microsoft.com/office/drawing/2014/main" id="{15CBE9A2-6135-C516-905F-1BB9BD63E347}"/>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043554" y="768237"/>
            <a:ext cx="1161746" cy="491585"/>
          </a:xfrm>
          <a:prstGeom prst="rect">
            <a:avLst/>
          </a:prstGeom>
        </p:spPr>
      </p:pic>
      <p:sp>
        <p:nvSpPr>
          <p:cNvPr id="20" name="Title 1">
            <a:extLst>
              <a:ext uri="{FF2B5EF4-FFF2-40B4-BE49-F238E27FC236}">
                <a16:creationId xmlns:a16="http://schemas.microsoft.com/office/drawing/2014/main" id="{D085DCB7-5E5E-5679-2EB5-D145A7F8B1CB}"/>
              </a:ext>
            </a:extLst>
          </p:cNvPr>
          <p:cNvSpPr>
            <a:spLocks noGrp="1"/>
          </p:cNvSpPr>
          <p:nvPr>
            <p:ph type="ctrTitle"/>
          </p:nvPr>
        </p:nvSpPr>
        <p:spPr>
          <a:xfrm>
            <a:off x="719138" y="1252054"/>
            <a:ext cx="7921625" cy="2256061"/>
          </a:xfrm>
          <a:prstGeom prst="rect">
            <a:avLst/>
          </a:prstGeom>
        </p:spPr>
        <p:txBody>
          <a:bodyPr anchor="b"/>
          <a:lstStyle>
            <a:lvl1pPr algn="l">
              <a:defRPr sz="4800" cap="all" baseline="0">
                <a:solidFill>
                  <a:schemeClr val="accent1"/>
                </a:solidFill>
                <a:latin typeface="Poppins" pitchFamily="2" charset="77"/>
                <a:cs typeface="Poppins" pitchFamily="2" charset="77"/>
              </a:defRPr>
            </a:lvl1pPr>
          </a:lstStyle>
          <a:p>
            <a:r>
              <a:rPr lang="nl-NL"/>
              <a:t>Klik om stijl te bewerken</a:t>
            </a:r>
            <a:endParaRPr lang="en-US" dirty="0"/>
          </a:p>
        </p:txBody>
      </p:sp>
      <p:sp>
        <p:nvSpPr>
          <p:cNvPr id="23" name="Date Placeholder 3">
            <a:extLst>
              <a:ext uri="{FF2B5EF4-FFF2-40B4-BE49-F238E27FC236}">
                <a16:creationId xmlns:a16="http://schemas.microsoft.com/office/drawing/2014/main" id="{0ABA574E-6119-3869-2062-BB87166EA941}"/>
              </a:ext>
            </a:extLst>
          </p:cNvPr>
          <p:cNvSpPr>
            <a:spLocks noGrp="1"/>
          </p:cNvSpPr>
          <p:nvPr>
            <p:ph type="dt" sz="half" idx="2"/>
          </p:nvPr>
        </p:nvSpPr>
        <p:spPr>
          <a:xfrm>
            <a:off x="5179905" y="5962917"/>
            <a:ext cx="1159089" cy="345009"/>
          </a:xfrm>
          <a:prstGeom prst="rect">
            <a:avLst/>
          </a:prstGeom>
        </p:spPr>
        <p:txBody>
          <a:bodyPr/>
          <a:lstStyle>
            <a:lvl1pPr>
              <a:defRPr sz="1400" b="0" i="0" baseline="0">
                <a:solidFill>
                  <a:schemeClr val="accent5">
                    <a:lumMod val="40000"/>
                    <a:lumOff val="60000"/>
                  </a:schemeClr>
                </a:solidFill>
                <a:latin typeface="Open Sans" pitchFamily="2" charset="0"/>
                <a:ea typeface="Open Sans" pitchFamily="2" charset="0"/>
                <a:cs typeface="Open Sans" pitchFamily="2" charset="0"/>
              </a:defRPr>
            </a:lvl1pPr>
          </a:lstStyle>
          <a:p>
            <a:fld id="{373840C5-0E6F-5E43-A3BC-EAC4BE628432}" type="datetimeFigureOut">
              <a:rPr lang="nl-NL" smtClean="0"/>
              <a:pPr/>
              <a:t>17-02-2026</a:t>
            </a:fld>
            <a:endParaRPr lang="nl-NL">
              <a:latin typeface="Open Sans" pitchFamily="2" charset="0"/>
              <a:ea typeface="Open Sans" pitchFamily="2" charset="0"/>
              <a:cs typeface="Open Sans" pitchFamily="2" charset="0"/>
            </a:endParaRPr>
          </a:p>
        </p:txBody>
      </p:sp>
      <p:sp>
        <p:nvSpPr>
          <p:cNvPr id="24" name="Footer Placeholder 4">
            <a:extLst>
              <a:ext uri="{FF2B5EF4-FFF2-40B4-BE49-F238E27FC236}">
                <a16:creationId xmlns:a16="http://schemas.microsoft.com/office/drawing/2014/main" id="{155DF168-CAED-51D4-8F7A-C6749E655038}"/>
              </a:ext>
            </a:extLst>
          </p:cNvPr>
          <p:cNvSpPr>
            <a:spLocks noGrp="1"/>
          </p:cNvSpPr>
          <p:nvPr>
            <p:ph type="ftr" sz="quarter" idx="3"/>
          </p:nvPr>
        </p:nvSpPr>
        <p:spPr>
          <a:xfrm>
            <a:off x="6376086" y="5962917"/>
            <a:ext cx="3972698" cy="345009"/>
          </a:xfrm>
          <a:prstGeom prst="rect">
            <a:avLst/>
          </a:prstGeom>
        </p:spPr>
        <p:txBody>
          <a:bodyPr/>
          <a:lstStyle>
            <a:lvl1pPr>
              <a:defRPr sz="1400" b="0" i="0" baseline="0">
                <a:solidFill>
                  <a:schemeClr val="accent5">
                    <a:lumMod val="40000"/>
                    <a:lumOff val="60000"/>
                  </a:schemeClr>
                </a:solidFill>
                <a:latin typeface="Open Sans" pitchFamily="2" charset="0"/>
                <a:ea typeface="Open Sans" pitchFamily="2" charset="0"/>
                <a:cs typeface="Open Sans" pitchFamily="2" charset="0"/>
              </a:defRPr>
            </a:lvl1pPr>
          </a:lstStyle>
          <a:p>
            <a:endParaRPr lang="nl-NL" dirty="0">
              <a:latin typeface="Open Sans" pitchFamily="2" charset="0"/>
              <a:ea typeface="Open Sans" pitchFamily="2" charset="0"/>
              <a:cs typeface="Open Sans" pitchFamily="2" charset="0"/>
            </a:endParaRPr>
          </a:p>
        </p:txBody>
      </p:sp>
      <p:sp>
        <p:nvSpPr>
          <p:cNvPr id="25" name="Slide Number Placeholder 5">
            <a:extLst>
              <a:ext uri="{FF2B5EF4-FFF2-40B4-BE49-F238E27FC236}">
                <a16:creationId xmlns:a16="http://schemas.microsoft.com/office/drawing/2014/main" id="{4C98F68C-20E4-658E-9900-D20DFC98375A}"/>
              </a:ext>
            </a:extLst>
          </p:cNvPr>
          <p:cNvSpPr>
            <a:spLocks noGrp="1"/>
          </p:cNvSpPr>
          <p:nvPr>
            <p:ph type="sldNum" sz="quarter" idx="4"/>
          </p:nvPr>
        </p:nvSpPr>
        <p:spPr>
          <a:xfrm>
            <a:off x="10440987" y="5962915"/>
            <a:ext cx="719137" cy="345009"/>
          </a:xfrm>
          <a:prstGeom prst="rect">
            <a:avLst/>
          </a:prstGeom>
        </p:spPr>
        <p:txBody>
          <a:bodyPr/>
          <a:lstStyle>
            <a:lvl1pPr algn="r">
              <a:defRPr sz="1400" b="0" i="0" baseline="0">
                <a:solidFill>
                  <a:schemeClr val="accent5">
                    <a:lumMod val="40000"/>
                    <a:lumOff val="60000"/>
                  </a:schemeClr>
                </a:solidFill>
                <a:latin typeface="Open Sans" pitchFamily="2" charset="0"/>
                <a:ea typeface="Open Sans" pitchFamily="2" charset="0"/>
                <a:cs typeface="Open Sans" pitchFamily="2" charset="0"/>
              </a:defRPr>
            </a:lvl1pPr>
          </a:lstStyle>
          <a:p>
            <a:fld id="{730161A6-B701-AB46-8F30-BEAC459AFF12}" type="slidenum">
              <a:rPr lang="nl-NL" smtClean="0"/>
              <a:pPr/>
              <a:t>‹nr.›</a:t>
            </a:fld>
            <a:endParaRPr lang="nl-NL">
              <a:latin typeface="Open Sans" pitchFamily="2" charset="0"/>
              <a:ea typeface="Open Sans" pitchFamily="2" charset="0"/>
              <a:cs typeface="Open Sans" pitchFamily="2" charset="0"/>
            </a:endParaRPr>
          </a:p>
        </p:txBody>
      </p:sp>
      <p:sp>
        <p:nvSpPr>
          <p:cNvPr id="2" name="Subtitle 2">
            <a:extLst>
              <a:ext uri="{FF2B5EF4-FFF2-40B4-BE49-F238E27FC236}">
                <a16:creationId xmlns:a16="http://schemas.microsoft.com/office/drawing/2014/main" id="{6F43D9C9-F808-EA77-3464-88C338C8600A}"/>
              </a:ext>
            </a:extLst>
          </p:cNvPr>
          <p:cNvSpPr>
            <a:spLocks noGrp="1"/>
          </p:cNvSpPr>
          <p:nvPr>
            <p:ph type="subTitle" idx="1"/>
          </p:nvPr>
        </p:nvSpPr>
        <p:spPr>
          <a:xfrm>
            <a:off x="719138" y="3595117"/>
            <a:ext cx="7921625" cy="1564542"/>
          </a:xfrm>
          <a:prstGeom prst="rect">
            <a:avLst/>
          </a:prstGeom>
        </p:spPr>
        <p:txBody>
          <a:bodyPr/>
          <a:lstStyle>
            <a:lvl1pPr marL="0" indent="0" algn="l">
              <a:buNone/>
              <a:defRPr sz="2400" b="0" i="0">
                <a:solidFill>
                  <a:schemeClr val="tx2"/>
                </a:solidFill>
                <a:latin typeface="Open Sans" pitchFamily="2" charset="0"/>
                <a:ea typeface="Open Sans" pitchFamily="2" charset="0"/>
                <a:cs typeface="Open Sans" pitchFamily="2" charset="0"/>
              </a:defRPr>
            </a:lvl1pPr>
            <a:lvl2pPr marL="432008" indent="0" algn="ctr">
              <a:buNone/>
              <a:defRPr sz="1890"/>
            </a:lvl2pPr>
            <a:lvl3pPr marL="864017" indent="0" algn="ctr">
              <a:buNone/>
              <a:defRPr sz="1701"/>
            </a:lvl3pPr>
            <a:lvl4pPr marL="1296025" indent="0" algn="ctr">
              <a:buNone/>
              <a:defRPr sz="1512"/>
            </a:lvl4pPr>
            <a:lvl5pPr marL="1728033" indent="0" algn="ctr">
              <a:buNone/>
              <a:defRPr sz="1512"/>
            </a:lvl5pPr>
            <a:lvl6pPr marL="2160041" indent="0" algn="ctr">
              <a:buNone/>
              <a:defRPr sz="1512"/>
            </a:lvl6pPr>
            <a:lvl7pPr marL="2592050" indent="0" algn="ctr">
              <a:buNone/>
              <a:defRPr sz="1512"/>
            </a:lvl7pPr>
            <a:lvl8pPr marL="3024058" indent="0" algn="ctr">
              <a:buNone/>
              <a:defRPr sz="1512"/>
            </a:lvl8pPr>
            <a:lvl9pPr marL="3456066" indent="0" algn="ctr">
              <a:buNone/>
              <a:defRPr sz="1512"/>
            </a:lvl9pPr>
          </a:lstStyle>
          <a:p>
            <a:r>
              <a:rPr lang="nl-NL"/>
              <a:t>Klikken om de ondertitelstijl van het model te bewerken</a:t>
            </a:r>
            <a:endParaRPr lang="en-US" dirty="0"/>
          </a:p>
        </p:txBody>
      </p:sp>
      <p:pic>
        <p:nvPicPr>
          <p:cNvPr id="3" name="Graphic 2">
            <a:extLst>
              <a:ext uri="{FF2B5EF4-FFF2-40B4-BE49-F238E27FC236}">
                <a16:creationId xmlns:a16="http://schemas.microsoft.com/office/drawing/2014/main" id="{8A31975D-2F6F-A7F6-5CAA-19A97F148E15}"/>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0363" y="5874872"/>
            <a:ext cx="1366529" cy="477107"/>
          </a:xfrm>
          <a:prstGeom prst="rect">
            <a:avLst/>
          </a:prstGeom>
        </p:spPr>
      </p:pic>
    </p:spTree>
    <p:extLst>
      <p:ext uri="{BB962C8B-B14F-4D97-AF65-F5344CB8AC3E}">
        <p14:creationId xmlns:p14="http://schemas.microsoft.com/office/powerpoint/2010/main" val="353723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0-#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2"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300"/>
                                        <p:tgtEl>
                                          <p:spTgt spid="19"/>
                                        </p:tgtEl>
                                        <p:attrNameLst>
                                          <p:attrName>ppt_y</p:attrName>
                                        </p:attrNameLst>
                                      </p:cBhvr>
                                      <p:tavLst>
                                        <p:tav tm="0">
                                          <p:val>
                                            <p:strVal val="#ppt_y-#ppt_h*1.125000"/>
                                          </p:val>
                                        </p:tav>
                                        <p:tav tm="100000">
                                          <p:val>
                                            <p:strVal val="#ppt_y"/>
                                          </p:val>
                                        </p:tav>
                                      </p:tavLst>
                                    </p:anim>
                                    <p:animEffect transition="in" filter="wipe(down)">
                                      <p:cBhvr>
                                        <p:cTn id="18" dur="300"/>
                                        <p:tgtEl>
                                          <p:spTgt spid="19"/>
                                        </p:tgtEl>
                                      </p:cBhvr>
                                    </p:animEffect>
                                  </p:childTnLst>
                                </p:cTn>
                              </p:par>
                            </p:childTnLst>
                          </p:cTn>
                        </p:par>
                        <p:par>
                          <p:cTn id="19" fill="hold">
                            <p:stCondLst>
                              <p:cond delay="2300"/>
                            </p:stCondLst>
                            <p:childTnLst>
                              <p:par>
                                <p:cTn id="20" presetID="22" presetClass="entr" presetSubtype="1"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300"/>
                                        <p:tgtEl>
                                          <p:spTgt spid="16"/>
                                        </p:tgtEl>
                                      </p:cBhvr>
                                    </p:animEffect>
                                  </p:childTnLst>
                                </p:cTn>
                              </p:par>
                            </p:childTnLst>
                          </p:cTn>
                        </p:par>
                        <p:par>
                          <p:cTn id="23" fill="hold">
                            <p:stCondLst>
                              <p:cond delay="2600"/>
                            </p:stCondLst>
                            <p:childTnLst>
                              <p:par>
                                <p:cTn id="24" presetID="22" presetClass="entr" presetSubtype="1"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300"/>
                                        <p:tgtEl>
                                          <p:spTgt spid="17"/>
                                        </p:tgtEl>
                                      </p:cBhvr>
                                    </p:animEffect>
                                  </p:childTnLst>
                                </p:cTn>
                              </p:par>
                            </p:childTnLst>
                          </p:cTn>
                        </p:par>
                        <p:par>
                          <p:cTn id="27" fill="hold">
                            <p:stCondLst>
                              <p:cond delay="290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300"/>
                                        <p:tgtEl>
                                          <p:spTgt spid="18"/>
                                        </p:tgtEl>
                                      </p:cBhvr>
                                    </p:animEffect>
                                  </p:childTnLst>
                                </p:cTn>
                              </p:par>
                            </p:childTnLst>
                          </p:cTn>
                        </p:par>
                        <p:par>
                          <p:cTn id="31" fill="hold">
                            <p:stCondLst>
                              <p:cond delay="3200"/>
                            </p:stCondLst>
                            <p:childTnLst>
                              <p:par>
                                <p:cTn id="32" presetID="22" presetClass="entr" presetSubtype="4"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par>
                          <p:cTn id="35" fill="hold">
                            <p:stCondLst>
                              <p:cond delay="3700"/>
                            </p:stCondLst>
                            <p:childTnLst>
                              <p:par>
                                <p:cTn id="36" presetID="22" presetClass="entr" presetSubtype="1"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up)">
                                      <p:cBhvr>
                                        <p:cTn id="3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0" grpId="0"/>
      <p:bldP spid="2" grpId="0" build="p">
        <p:tmplLst>
          <p:tmpl lvl="1">
            <p:tnLst>
              <p:par>
                <p:cTn presetID="22" presetClass="entr" presetSubtype="1"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up)">
                      <p:cBhvr>
                        <p:cTn dur="500"/>
                        <p:tgtEl>
                          <p:spTgt spid="2"/>
                        </p:tgtEl>
                      </p:cBhvr>
                    </p:animEffect>
                  </p:childTnLst>
                </p:cTn>
              </p:par>
            </p:tnLst>
          </p:tmpl>
        </p:tmplLst>
      </p:bldP>
    </p:bldLst>
  </p:timing>
  <p:extLst>
    <p:ext uri="{DCECCB84-F9BA-43D5-87BE-67443E8EF086}">
      <p15:sldGuideLst xmlns:p15="http://schemas.microsoft.com/office/powerpoint/2012/main">
        <p15:guide id="1" orient="horz" pos="2041" userDrawn="1">
          <p15:clr>
            <a:srgbClr val="FBAE40"/>
          </p15:clr>
        </p15:guide>
        <p15:guide id="2" pos="3628" userDrawn="1">
          <p15:clr>
            <a:srgbClr val="FBAE40"/>
          </p15:clr>
        </p15:guide>
        <p15:guide id="3" orient="horz" pos="453" userDrawn="1">
          <p15:clr>
            <a:srgbClr val="FBAE40"/>
          </p15:clr>
        </p15:guide>
        <p15:guide id="4" pos="453" userDrawn="1">
          <p15:clr>
            <a:srgbClr val="FBAE40"/>
          </p15:clr>
        </p15:guide>
        <p15:guide id="5" pos="907" userDrawn="1">
          <p15:clr>
            <a:srgbClr val="FBAE40"/>
          </p15:clr>
        </p15:guide>
        <p15:guide id="6" pos="1361" userDrawn="1">
          <p15:clr>
            <a:srgbClr val="FBAE40"/>
          </p15:clr>
        </p15:guide>
        <p15:guide id="7" pos="1814" userDrawn="1">
          <p15:clr>
            <a:srgbClr val="FBAE40"/>
          </p15:clr>
        </p15:guide>
        <p15:guide id="8" pos="2268" userDrawn="1">
          <p15:clr>
            <a:srgbClr val="FBAE40"/>
          </p15:clr>
        </p15:guide>
        <p15:guide id="9" pos="2721" userDrawn="1">
          <p15:clr>
            <a:srgbClr val="FBAE40"/>
          </p15:clr>
        </p15:guide>
        <p15:guide id="10" pos="3175" userDrawn="1">
          <p15:clr>
            <a:srgbClr val="FBAE40"/>
          </p15:clr>
        </p15:guide>
        <p15:guide id="11" pos="4082" userDrawn="1">
          <p15:clr>
            <a:srgbClr val="FBAE40"/>
          </p15:clr>
        </p15:guide>
        <p15:guide id="12" pos="4536" userDrawn="1">
          <p15:clr>
            <a:srgbClr val="FBAE40"/>
          </p15:clr>
        </p15:guide>
        <p15:guide id="13" pos="4989" userDrawn="1">
          <p15:clr>
            <a:srgbClr val="FBAE40"/>
          </p15:clr>
        </p15:guide>
        <p15:guide id="14" pos="5443" userDrawn="1">
          <p15:clr>
            <a:srgbClr val="FBAE40"/>
          </p15:clr>
        </p15:guide>
        <p15:guide id="15" pos="5896" userDrawn="1">
          <p15:clr>
            <a:srgbClr val="FBAE40"/>
          </p15:clr>
        </p15:guide>
        <p15:guide id="16" pos="6350" userDrawn="1">
          <p15:clr>
            <a:srgbClr val="FBAE40"/>
          </p15:clr>
        </p15:guide>
        <p15:guide id="17" pos="6804" userDrawn="1">
          <p15:clr>
            <a:srgbClr val="FBAE40"/>
          </p15:clr>
        </p15:guide>
        <p15:guide id="18" orient="horz" pos="3629" userDrawn="1">
          <p15:clr>
            <a:srgbClr val="FBAE40"/>
          </p15:clr>
        </p15:guide>
        <p15:guide id="19" pos="612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72EBD46-EB5A-F840-40FC-87BBE6535296}"/>
              </a:ext>
            </a:extLst>
          </p:cNvPr>
          <p:cNvSpPr/>
          <p:nvPr userDrawn="1"/>
        </p:nvSpPr>
        <p:spPr>
          <a:xfrm>
            <a:off x="5040312" y="0"/>
            <a:ext cx="6480175" cy="6480175"/>
          </a:xfrm>
          <a:prstGeom prst="rect">
            <a:avLst/>
          </a:prstGeom>
          <a:solidFill>
            <a:schemeClr val="accent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1FBCB38D-D325-961B-32DA-BF5B0C6BEE23}"/>
              </a:ext>
            </a:extLst>
          </p:cNvPr>
          <p:cNvSpPr/>
          <p:nvPr userDrawn="1"/>
        </p:nvSpPr>
        <p:spPr>
          <a:xfrm>
            <a:off x="360362" y="730205"/>
            <a:ext cx="10080625" cy="5030834"/>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sp>
        <p:nvSpPr>
          <p:cNvPr id="15" name="Date Placeholder 3">
            <a:extLst>
              <a:ext uri="{FF2B5EF4-FFF2-40B4-BE49-F238E27FC236}">
                <a16:creationId xmlns:a16="http://schemas.microsoft.com/office/drawing/2014/main" id="{6A1BD78E-888E-EBD6-0EF0-CB66755E9FE5}"/>
              </a:ext>
            </a:extLst>
          </p:cNvPr>
          <p:cNvSpPr>
            <a:spLocks noGrp="1"/>
          </p:cNvSpPr>
          <p:nvPr>
            <p:ph type="dt" sz="half" idx="10"/>
          </p:nvPr>
        </p:nvSpPr>
        <p:spPr>
          <a:xfrm>
            <a:off x="5179905" y="5962917"/>
            <a:ext cx="1159089" cy="345009"/>
          </a:xfrm>
          <a:prstGeom prst="rect">
            <a:avLst/>
          </a:prstGeom>
        </p:spPr>
        <p:txBody>
          <a:bodyPr/>
          <a:lstStyle>
            <a:lvl1pPr>
              <a:defRPr sz="1400" baseline="0">
                <a:solidFill>
                  <a:schemeClr val="accent5">
                    <a:lumMod val="40000"/>
                    <a:lumOff val="60000"/>
                  </a:schemeClr>
                </a:solidFill>
              </a:defRPr>
            </a:lvl1pPr>
          </a:lstStyle>
          <a:p>
            <a:fld id="{373840C5-0E6F-5E43-A3BC-EAC4BE628432}" type="datetimeFigureOut">
              <a:rPr lang="nl-NL" smtClean="0"/>
              <a:pPr/>
              <a:t>17-02-2026</a:t>
            </a:fld>
            <a:endParaRPr lang="nl-NL">
              <a:solidFill>
                <a:schemeClr val="accent5">
                  <a:lumMod val="40000"/>
                  <a:lumOff val="60000"/>
                </a:schemeClr>
              </a:solidFill>
            </a:endParaRPr>
          </a:p>
        </p:txBody>
      </p:sp>
      <p:sp>
        <p:nvSpPr>
          <p:cNvPr id="16" name="Footer Placeholder 4">
            <a:extLst>
              <a:ext uri="{FF2B5EF4-FFF2-40B4-BE49-F238E27FC236}">
                <a16:creationId xmlns:a16="http://schemas.microsoft.com/office/drawing/2014/main" id="{17C67536-6EF4-1FC5-850F-6E84CB7EAFFB}"/>
              </a:ext>
            </a:extLst>
          </p:cNvPr>
          <p:cNvSpPr>
            <a:spLocks noGrp="1"/>
          </p:cNvSpPr>
          <p:nvPr>
            <p:ph type="ftr" sz="quarter" idx="3"/>
          </p:nvPr>
        </p:nvSpPr>
        <p:spPr>
          <a:xfrm>
            <a:off x="6376086" y="5962917"/>
            <a:ext cx="3972698" cy="345009"/>
          </a:xfrm>
          <a:prstGeom prst="rect">
            <a:avLst/>
          </a:prstGeom>
        </p:spPr>
        <p:txBody>
          <a:bodyPr/>
          <a:lstStyle>
            <a:lvl1pPr>
              <a:defRPr sz="1400" baseline="0">
                <a:solidFill>
                  <a:schemeClr val="accent5">
                    <a:lumMod val="40000"/>
                    <a:lumOff val="60000"/>
                  </a:schemeClr>
                </a:solidFill>
              </a:defRPr>
            </a:lvl1pPr>
          </a:lstStyle>
          <a:p>
            <a:endParaRPr lang="nl-NL" dirty="0">
              <a:solidFill>
                <a:schemeClr val="accent5">
                  <a:lumMod val="40000"/>
                  <a:lumOff val="60000"/>
                </a:schemeClr>
              </a:solidFill>
            </a:endParaRPr>
          </a:p>
        </p:txBody>
      </p:sp>
      <p:sp>
        <p:nvSpPr>
          <p:cNvPr id="17" name="Slide Number Placeholder 5">
            <a:extLst>
              <a:ext uri="{FF2B5EF4-FFF2-40B4-BE49-F238E27FC236}">
                <a16:creationId xmlns:a16="http://schemas.microsoft.com/office/drawing/2014/main" id="{70D437ED-F424-5F3A-9061-E1D2BD0227E7}"/>
              </a:ext>
            </a:extLst>
          </p:cNvPr>
          <p:cNvSpPr>
            <a:spLocks noGrp="1"/>
          </p:cNvSpPr>
          <p:nvPr>
            <p:ph type="sldNum" sz="quarter" idx="4"/>
          </p:nvPr>
        </p:nvSpPr>
        <p:spPr>
          <a:xfrm>
            <a:off x="10440987" y="5962915"/>
            <a:ext cx="719137" cy="345009"/>
          </a:xfrm>
          <a:prstGeom prst="rect">
            <a:avLst/>
          </a:prstGeom>
        </p:spPr>
        <p:txBody>
          <a:bodyPr/>
          <a:lstStyle>
            <a:lvl1pPr algn="r">
              <a:defRPr sz="1400" baseline="0">
                <a:solidFill>
                  <a:schemeClr val="accent5">
                    <a:lumMod val="40000"/>
                    <a:lumOff val="60000"/>
                  </a:schemeClr>
                </a:solidFill>
              </a:defRPr>
            </a:lvl1pPr>
          </a:lstStyle>
          <a:p>
            <a:fld id="{730161A6-B701-AB46-8F30-BEAC459AFF12}" type="slidenum">
              <a:rPr lang="nl-NL" smtClean="0"/>
              <a:pPr/>
              <a:t>‹nr.›</a:t>
            </a:fld>
            <a:endParaRPr lang="nl-NL">
              <a:solidFill>
                <a:schemeClr val="accent5">
                  <a:lumMod val="40000"/>
                  <a:lumOff val="60000"/>
                </a:schemeClr>
              </a:solidFill>
            </a:endParaRPr>
          </a:p>
        </p:txBody>
      </p:sp>
      <p:pic>
        <p:nvPicPr>
          <p:cNvPr id="21" name="Graphic 20">
            <a:extLst>
              <a:ext uri="{FF2B5EF4-FFF2-40B4-BE49-F238E27FC236}">
                <a16:creationId xmlns:a16="http://schemas.microsoft.com/office/drawing/2014/main" id="{05A4C7E8-DCF2-7690-B870-D174FFDE3E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600000">
            <a:off x="8353577" y="-1132846"/>
            <a:ext cx="4646302" cy="5653934"/>
          </a:xfrm>
          <a:prstGeom prst="rect">
            <a:avLst/>
          </a:prstGeom>
        </p:spPr>
      </p:pic>
      <p:sp>
        <p:nvSpPr>
          <p:cNvPr id="3" name="Title Placeholder 1">
            <a:extLst>
              <a:ext uri="{FF2B5EF4-FFF2-40B4-BE49-F238E27FC236}">
                <a16:creationId xmlns:a16="http://schemas.microsoft.com/office/drawing/2014/main" id="{945B7849-EAAC-D0E2-CB82-25BCB4B617C7}"/>
              </a:ext>
            </a:extLst>
          </p:cNvPr>
          <p:cNvSpPr>
            <a:spLocks noGrp="1"/>
          </p:cNvSpPr>
          <p:nvPr>
            <p:ph type="title"/>
          </p:nvPr>
        </p:nvSpPr>
        <p:spPr>
          <a:xfrm>
            <a:off x="719137" y="1023410"/>
            <a:ext cx="9361487" cy="878406"/>
          </a:xfrm>
          <a:prstGeom prst="rect">
            <a:avLst/>
          </a:prstGeom>
        </p:spPr>
        <p:txBody>
          <a:bodyPr vert="horz" lIns="91440" tIns="45720" rIns="91440" bIns="45720" rtlCol="0" anchor="t" anchorCtr="0">
            <a:normAutofit/>
          </a:bodyPr>
          <a:lstStyle>
            <a:lvl1pPr>
              <a:defRPr sz="3600"/>
            </a:lvl1pPr>
          </a:lstStyle>
          <a:p>
            <a:r>
              <a:rPr lang="nl-NL"/>
              <a:t>Klik om stijl te bewerken</a:t>
            </a:r>
            <a:endParaRPr lang="en-US" dirty="0"/>
          </a:p>
        </p:txBody>
      </p:sp>
      <p:sp>
        <p:nvSpPr>
          <p:cNvPr id="4" name="Text Placeholder 2">
            <a:extLst>
              <a:ext uri="{FF2B5EF4-FFF2-40B4-BE49-F238E27FC236}">
                <a16:creationId xmlns:a16="http://schemas.microsoft.com/office/drawing/2014/main" id="{76D01D38-F610-6FFB-F060-172213917CB8}"/>
              </a:ext>
            </a:extLst>
          </p:cNvPr>
          <p:cNvSpPr>
            <a:spLocks noGrp="1"/>
          </p:cNvSpPr>
          <p:nvPr>
            <p:ph idx="1"/>
          </p:nvPr>
        </p:nvSpPr>
        <p:spPr>
          <a:xfrm>
            <a:off x="719137" y="1980000"/>
            <a:ext cx="4321176" cy="3819571"/>
          </a:xfrm>
          <a:prstGeom prst="rect">
            <a:avLst/>
          </a:prstGeom>
        </p:spPr>
        <p:txBody>
          <a:bodyPr vert="horz" lIns="91440" tIns="45720" rIns="91440" bIns="45720" rtlCol="0">
            <a:normAutofit/>
          </a:bodyPr>
          <a:lstStyle>
            <a:lvl1pPr>
              <a:defRPr sz="2400" b="0" i="0">
                <a:latin typeface="Open Sans" pitchFamily="2" charset="0"/>
                <a:ea typeface="Open Sans" pitchFamily="2" charset="0"/>
                <a:cs typeface="Open Sans" pitchFamily="2" charset="0"/>
              </a:defRPr>
            </a:lvl1pPr>
            <a:lvl2pPr>
              <a:defRPr sz="2000" b="0" i="0">
                <a:latin typeface="Open Sans" pitchFamily="2" charset="0"/>
                <a:ea typeface="Open Sans" pitchFamily="2" charset="0"/>
                <a:cs typeface="Open Sans" pitchFamily="2" charset="0"/>
              </a:defRPr>
            </a:lvl2pPr>
            <a:lvl3pPr>
              <a:defRPr sz="1800" b="0" i="0">
                <a:latin typeface="Open Sans" pitchFamily="2" charset="0"/>
                <a:ea typeface="Open Sans" pitchFamily="2" charset="0"/>
                <a:cs typeface="Open Sans" pitchFamily="2" charset="0"/>
              </a:defRPr>
            </a:lvl3pPr>
            <a:lvl4pPr>
              <a:defRPr sz="1600" b="0" i="0">
                <a:latin typeface="Open Sans" pitchFamily="2" charset="0"/>
                <a:ea typeface="Open Sans" pitchFamily="2" charset="0"/>
                <a:cs typeface="Open Sans" pitchFamily="2" charset="0"/>
              </a:defRPr>
            </a:lvl4pPr>
            <a:lvl5pPr>
              <a:defRPr sz="1600" b="0" i="0">
                <a:latin typeface="Open Sans" pitchFamily="2" charset="0"/>
                <a:ea typeface="Open Sans" pitchFamily="2" charset="0"/>
                <a:cs typeface="Open Sans"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ext Placeholder 2">
            <a:extLst>
              <a:ext uri="{FF2B5EF4-FFF2-40B4-BE49-F238E27FC236}">
                <a16:creationId xmlns:a16="http://schemas.microsoft.com/office/drawing/2014/main" id="{F31AC4D6-F98D-F2A9-3782-D4B1D28ACCB9}"/>
              </a:ext>
            </a:extLst>
          </p:cNvPr>
          <p:cNvSpPr>
            <a:spLocks noGrp="1"/>
          </p:cNvSpPr>
          <p:nvPr>
            <p:ph idx="11"/>
          </p:nvPr>
        </p:nvSpPr>
        <p:spPr>
          <a:xfrm>
            <a:off x="5040164" y="1980000"/>
            <a:ext cx="4321176" cy="3819571"/>
          </a:xfrm>
          <a:prstGeom prst="rect">
            <a:avLst/>
          </a:prstGeom>
        </p:spPr>
        <p:txBody>
          <a:bodyPr vert="horz" lIns="91440" tIns="45720" rIns="91440" bIns="45720" rtlCol="0">
            <a:normAutofit/>
          </a:bodyPr>
          <a:lstStyle>
            <a:lvl1pPr>
              <a:defRPr sz="2400" b="0" i="0">
                <a:latin typeface="Open Sans" pitchFamily="2" charset="0"/>
                <a:ea typeface="Open Sans" pitchFamily="2" charset="0"/>
                <a:cs typeface="Open Sans" pitchFamily="2" charset="0"/>
              </a:defRPr>
            </a:lvl1pPr>
            <a:lvl2pPr>
              <a:defRPr sz="2000" b="0" i="0">
                <a:latin typeface="Open Sans" pitchFamily="2" charset="0"/>
                <a:ea typeface="Open Sans" pitchFamily="2" charset="0"/>
                <a:cs typeface="Open Sans" pitchFamily="2" charset="0"/>
              </a:defRPr>
            </a:lvl2pPr>
            <a:lvl3pPr>
              <a:defRPr sz="1800" b="0" i="0">
                <a:latin typeface="Open Sans" pitchFamily="2" charset="0"/>
                <a:ea typeface="Open Sans" pitchFamily="2" charset="0"/>
                <a:cs typeface="Open Sans" pitchFamily="2" charset="0"/>
              </a:defRPr>
            </a:lvl3pPr>
            <a:lvl4pPr>
              <a:defRPr sz="1600" b="0" i="0">
                <a:latin typeface="Open Sans" pitchFamily="2" charset="0"/>
                <a:ea typeface="Open Sans" pitchFamily="2" charset="0"/>
                <a:cs typeface="Open Sans" pitchFamily="2" charset="0"/>
              </a:defRPr>
            </a:lvl4pPr>
            <a:lvl5pPr>
              <a:defRPr sz="1600" b="0" i="0">
                <a:latin typeface="Open Sans" pitchFamily="2" charset="0"/>
                <a:ea typeface="Open Sans" pitchFamily="2" charset="0"/>
                <a:cs typeface="Open Sans"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6" name="Graphic 5">
            <a:extLst>
              <a:ext uri="{FF2B5EF4-FFF2-40B4-BE49-F238E27FC236}">
                <a16:creationId xmlns:a16="http://schemas.microsoft.com/office/drawing/2014/main" id="{97C688A0-739F-92F1-45F1-21263F1CE7C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0363" y="5874872"/>
            <a:ext cx="1366529" cy="477107"/>
          </a:xfrm>
          <a:prstGeom prst="rect">
            <a:avLst/>
          </a:prstGeom>
        </p:spPr>
      </p:pic>
    </p:spTree>
    <p:extLst>
      <p:ext uri="{BB962C8B-B14F-4D97-AF65-F5344CB8AC3E}">
        <p14:creationId xmlns:p14="http://schemas.microsoft.com/office/powerpoint/2010/main" val="288486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6" presetClass="entr" presetSubtype="32"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out)">
                                      <p:cBhvr>
                                        <p:cTn id="12" dur="1000"/>
                                        <p:tgtEl>
                                          <p:spTgt spid="21"/>
                                        </p:tgtEl>
                                      </p:cBhvr>
                                    </p:animEffect>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4" grpId="0"/>
      <p:bldP spid="5"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96A7ECE-898B-13F9-D854-965BB3F8BAD8}"/>
              </a:ext>
            </a:extLst>
          </p:cNvPr>
          <p:cNvSpPr/>
          <p:nvPr userDrawn="1"/>
        </p:nvSpPr>
        <p:spPr>
          <a:xfrm>
            <a:off x="5040312" y="0"/>
            <a:ext cx="6480175" cy="64801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1C38C247-91DF-FFDF-9840-7C8A850770ED}"/>
              </a:ext>
            </a:extLst>
          </p:cNvPr>
          <p:cNvSpPr/>
          <p:nvPr userDrawn="1"/>
        </p:nvSpPr>
        <p:spPr>
          <a:xfrm>
            <a:off x="360363" y="719138"/>
            <a:ext cx="10080625" cy="5030834"/>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sp>
        <p:nvSpPr>
          <p:cNvPr id="20" name="Date Placeholder 3">
            <a:extLst>
              <a:ext uri="{FF2B5EF4-FFF2-40B4-BE49-F238E27FC236}">
                <a16:creationId xmlns:a16="http://schemas.microsoft.com/office/drawing/2014/main" id="{F341ADF8-7FAA-93C9-3232-C522F6DAB6F1}"/>
              </a:ext>
            </a:extLst>
          </p:cNvPr>
          <p:cNvSpPr>
            <a:spLocks noGrp="1"/>
          </p:cNvSpPr>
          <p:nvPr>
            <p:ph type="dt" sz="half" idx="10"/>
          </p:nvPr>
        </p:nvSpPr>
        <p:spPr>
          <a:xfrm>
            <a:off x="5179905" y="5962917"/>
            <a:ext cx="1159089" cy="345009"/>
          </a:xfrm>
          <a:prstGeom prst="rect">
            <a:avLst/>
          </a:prstGeom>
        </p:spPr>
        <p:txBody>
          <a:bodyPr/>
          <a:lstStyle>
            <a:lvl1pPr>
              <a:defRPr sz="1400" baseline="0">
                <a:solidFill>
                  <a:schemeClr val="accent1"/>
                </a:solidFill>
              </a:defRPr>
            </a:lvl1pPr>
          </a:lstStyle>
          <a:p>
            <a:fld id="{373840C5-0E6F-5E43-A3BC-EAC4BE628432}" type="datetimeFigureOut">
              <a:rPr lang="nl-NL" smtClean="0"/>
              <a:pPr/>
              <a:t>17-02-2026</a:t>
            </a:fld>
            <a:endParaRPr lang="nl-NL">
              <a:solidFill>
                <a:schemeClr val="accent1"/>
              </a:solidFill>
            </a:endParaRPr>
          </a:p>
        </p:txBody>
      </p:sp>
      <p:sp>
        <p:nvSpPr>
          <p:cNvPr id="21" name="Footer Placeholder 4">
            <a:extLst>
              <a:ext uri="{FF2B5EF4-FFF2-40B4-BE49-F238E27FC236}">
                <a16:creationId xmlns:a16="http://schemas.microsoft.com/office/drawing/2014/main" id="{B04C7853-A51C-AD41-D1E5-9AB68F4B7375}"/>
              </a:ext>
            </a:extLst>
          </p:cNvPr>
          <p:cNvSpPr>
            <a:spLocks noGrp="1"/>
          </p:cNvSpPr>
          <p:nvPr>
            <p:ph type="ftr" sz="quarter" idx="11"/>
          </p:nvPr>
        </p:nvSpPr>
        <p:spPr>
          <a:xfrm>
            <a:off x="6376086" y="5962917"/>
            <a:ext cx="3972698" cy="345009"/>
          </a:xfrm>
          <a:prstGeom prst="rect">
            <a:avLst/>
          </a:prstGeom>
        </p:spPr>
        <p:txBody>
          <a:bodyPr/>
          <a:lstStyle>
            <a:lvl1pPr>
              <a:defRPr sz="1400" baseline="0">
                <a:solidFill>
                  <a:schemeClr val="accent1"/>
                </a:solidFill>
              </a:defRPr>
            </a:lvl1pPr>
          </a:lstStyle>
          <a:p>
            <a:endParaRPr lang="nl-NL" dirty="0">
              <a:solidFill>
                <a:schemeClr val="accent1"/>
              </a:solidFill>
            </a:endParaRPr>
          </a:p>
        </p:txBody>
      </p:sp>
      <p:sp>
        <p:nvSpPr>
          <p:cNvPr id="22" name="Slide Number Placeholder 5">
            <a:extLst>
              <a:ext uri="{FF2B5EF4-FFF2-40B4-BE49-F238E27FC236}">
                <a16:creationId xmlns:a16="http://schemas.microsoft.com/office/drawing/2014/main" id="{D010B8B4-DAC7-29BE-4D61-B49E8F76838E}"/>
              </a:ext>
            </a:extLst>
          </p:cNvPr>
          <p:cNvSpPr>
            <a:spLocks noGrp="1"/>
          </p:cNvSpPr>
          <p:nvPr>
            <p:ph type="sldNum" sz="quarter" idx="12"/>
          </p:nvPr>
        </p:nvSpPr>
        <p:spPr>
          <a:xfrm>
            <a:off x="10440987" y="5962915"/>
            <a:ext cx="719137" cy="345009"/>
          </a:xfrm>
          <a:prstGeom prst="rect">
            <a:avLst/>
          </a:prstGeom>
        </p:spPr>
        <p:txBody>
          <a:bodyPr/>
          <a:lstStyle>
            <a:lvl1pPr algn="r">
              <a:defRPr sz="1400" baseline="0">
                <a:solidFill>
                  <a:schemeClr val="accent1"/>
                </a:solidFill>
              </a:defRPr>
            </a:lvl1pPr>
          </a:lstStyle>
          <a:p>
            <a:fld id="{730161A6-B701-AB46-8F30-BEAC459AFF12}" type="slidenum">
              <a:rPr lang="nl-NL" smtClean="0"/>
              <a:pPr/>
              <a:t>‹nr.›</a:t>
            </a:fld>
            <a:endParaRPr lang="nl-NL">
              <a:solidFill>
                <a:schemeClr val="accent1"/>
              </a:solidFill>
            </a:endParaRPr>
          </a:p>
        </p:txBody>
      </p:sp>
      <p:pic>
        <p:nvPicPr>
          <p:cNvPr id="26" name="Graphic 25">
            <a:extLst>
              <a:ext uri="{FF2B5EF4-FFF2-40B4-BE49-F238E27FC236}">
                <a16:creationId xmlns:a16="http://schemas.microsoft.com/office/drawing/2014/main" id="{099AAFAC-59F7-EA97-5E2F-62ED892B3C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600000">
            <a:off x="8353577" y="-1132846"/>
            <a:ext cx="4646302" cy="5653934"/>
          </a:xfrm>
          <a:prstGeom prst="rect">
            <a:avLst/>
          </a:prstGeom>
        </p:spPr>
      </p:pic>
      <p:sp>
        <p:nvSpPr>
          <p:cNvPr id="3" name="Text Placeholder 2"/>
          <p:cNvSpPr>
            <a:spLocks noGrp="1"/>
          </p:cNvSpPr>
          <p:nvPr>
            <p:ph type="body" idx="1"/>
          </p:nvPr>
        </p:nvSpPr>
        <p:spPr>
          <a:xfrm>
            <a:off x="719137" y="1829499"/>
            <a:ext cx="4321175" cy="778521"/>
          </a:xfrm>
          <a:prstGeom prst="rect">
            <a:avLst/>
          </a:prstGeom>
        </p:spPr>
        <p:txBody>
          <a:bodyPr anchor="b"/>
          <a:lstStyle>
            <a:lvl1pPr marL="0" indent="0">
              <a:buNone/>
              <a:defRPr sz="2268" b="1" i="0">
                <a:latin typeface="Open Sans" pitchFamily="2" charset="0"/>
                <a:ea typeface="Open Sans" pitchFamily="2" charset="0"/>
                <a:cs typeface="Open Sans" pitchFamily="2" charset="0"/>
              </a:defRPr>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nl-NL"/>
              <a:t>Klikken om de tekststijl van het model te bewerken</a:t>
            </a:r>
          </a:p>
        </p:txBody>
      </p:sp>
      <p:sp>
        <p:nvSpPr>
          <p:cNvPr id="5" name="Text Placeholder 4"/>
          <p:cNvSpPr>
            <a:spLocks noGrp="1"/>
          </p:cNvSpPr>
          <p:nvPr>
            <p:ph type="body" sz="quarter" idx="3"/>
          </p:nvPr>
        </p:nvSpPr>
        <p:spPr>
          <a:xfrm>
            <a:off x="5040313" y="1829499"/>
            <a:ext cx="4319586" cy="778521"/>
          </a:xfrm>
          <a:prstGeom prst="rect">
            <a:avLst/>
          </a:prstGeom>
        </p:spPr>
        <p:txBody>
          <a:bodyPr anchor="b"/>
          <a:lstStyle>
            <a:lvl1pPr marL="0" indent="0">
              <a:buNone/>
              <a:defRPr sz="2268" b="1" i="0">
                <a:latin typeface="Open Sans" pitchFamily="2" charset="0"/>
                <a:ea typeface="Open Sans" pitchFamily="2" charset="0"/>
                <a:cs typeface="Open Sans" pitchFamily="2" charset="0"/>
              </a:defRPr>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nl-NL"/>
              <a:t>Klikken om de tekststijl van het model te bewerken</a:t>
            </a:r>
          </a:p>
        </p:txBody>
      </p:sp>
      <p:sp>
        <p:nvSpPr>
          <p:cNvPr id="4" name="Title Placeholder 1">
            <a:extLst>
              <a:ext uri="{FF2B5EF4-FFF2-40B4-BE49-F238E27FC236}">
                <a16:creationId xmlns:a16="http://schemas.microsoft.com/office/drawing/2014/main" id="{7419C9DC-87FB-A933-ACC6-9E7059AD5FBA}"/>
              </a:ext>
            </a:extLst>
          </p:cNvPr>
          <p:cNvSpPr>
            <a:spLocks noGrp="1"/>
          </p:cNvSpPr>
          <p:nvPr>
            <p:ph type="title"/>
          </p:nvPr>
        </p:nvSpPr>
        <p:spPr>
          <a:xfrm>
            <a:off x="719137" y="1023410"/>
            <a:ext cx="9361487" cy="878406"/>
          </a:xfrm>
          <a:prstGeom prst="rect">
            <a:avLst/>
          </a:prstGeom>
        </p:spPr>
        <p:txBody>
          <a:bodyPr vert="horz" lIns="91440" tIns="45720" rIns="91440" bIns="45720" rtlCol="0" anchor="t" anchorCtr="0">
            <a:normAutofit/>
          </a:bodyPr>
          <a:lstStyle>
            <a:lvl1pPr>
              <a:defRPr sz="3600"/>
            </a:lvl1pPr>
          </a:lstStyle>
          <a:p>
            <a:r>
              <a:rPr lang="nl-NL"/>
              <a:t>Klik om stijl te bewerken</a:t>
            </a:r>
            <a:endParaRPr lang="en-US" dirty="0"/>
          </a:p>
        </p:txBody>
      </p:sp>
      <p:sp>
        <p:nvSpPr>
          <p:cNvPr id="6" name="Text Placeholder 2">
            <a:extLst>
              <a:ext uri="{FF2B5EF4-FFF2-40B4-BE49-F238E27FC236}">
                <a16:creationId xmlns:a16="http://schemas.microsoft.com/office/drawing/2014/main" id="{06232C6A-3F81-9D33-08C2-F27D8EAA7ECA}"/>
              </a:ext>
            </a:extLst>
          </p:cNvPr>
          <p:cNvSpPr>
            <a:spLocks noGrp="1"/>
          </p:cNvSpPr>
          <p:nvPr>
            <p:ph idx="15"/>
          </p:nvPr>
        </p:nvSpPr>
        <p:spPr>
          <a:xfrm>
            <a:off x="719137" y="2617694"/>
            <a:ext cx="4321176" cy="3181877"/>
          </a:xfrm>
          <a:prstGeom prst="rect">
            <a:avLst/>
          </a:prstGeom>
        </p:spPr>
        <p:txBody>
          <a:bodyPr vert="horz" lIns="91440" tIns="45720" rIns="91440" bIns="45720" rtlCol="0">
            <a:normAutofit/>
          </a:bodyPr>
          <a:lstStyle>
            <a:lvl1pPr>
              <a:defRPr sz="2400" b="0" i="0">
                <a:latin typeface="Open Sans" pitchFamily="2" charset="0"/>
                <a:ea typeface="Open Sans" pitchFamily="2" charset="0"/>
                <a:cs typeface="Open Sans" pitchFamily="2" charset="0"/>
              </a:defRPr>
            </a:lvl1pPr>
            <a:lvl2pPr>
              <a:defRPr sz="2000" b="0" i="0">
                <a:latin typeface="Open Sans" pitchFamily="2" charset="0"/>
                <a:ea typeface="Open Sans" pitchFamily="2" charset="0"/>
                <a:cs typeface="Open Sans" pitchFamily="2" charset="0"/>
              </a:defRPr>
            </a:lvl2pPr>
            <a:lvl3pPr>
              <a:defRPr sz="1800" b="0" i="0">
                <a:latin typeface="Open Sans" pitchFamily="2" charset="0"/>
                <a:ea typeface="Open Sans" pitchFamily="2" charset="0"/>
                <a:cs typeface="Open Sans" pitchFamily="2" charset="0"/>
              </a:defRPr>
            </a:lvl3pPr>
            <a:lvl4pPr>
              <a:defRPr sz="1600" b="0" i="0">
                <a:latin typeface="Open Sans" pitchFamily="2" charset="0"/>
                <a:ea typeface="Open Sans" pitchFamily="2" charset="0"/>
                <a:cs typeface="Open Sans" pitchFamily="2" charset="0"/>
              </a:defRPr>
            </a:lvl4pPr>
            <a:lvl5pPr>
              <a:defRPr sz="1600" b="0" i="0">
                <a:latin typeface="Open Sans" pitchFamily="2" charset="0"/>
                <a:ea typeface="Open Sans" pitchFamily="2" charset="0"/>
                <a:cs typeface="Open Sans"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Text Placeholder 2">
            <a:extLst>
              <a:ext uri="{FF2B5EF4-FFF2-40B4-BE49-F238E27FC236}">
                <a16:creationId xmlns:a16="http://schemas.microsoft.com/office/drawing/2014/main" id="{FA194C77-179F-33ED-323B-94C0E9D0CA22}"/>
              </a:ext>
            </a:extLst>
          </p:cNvPr>
          <p:cNvSpPr>
            <a:spLocks noGrp="1"/>
          </p:cNvSpPr>
          <p:nvPr>
            <p:ph idx="16"/>
          </p:nvPr>
        </p:nvSpPr>
        <p:spPr>
          <a:xfrm>
            <a:off x="5040164" y="2617694"/>
            <a:ext cx="4321176" cy="3181877"/>
          </a:xfrm>
          <a:prstGeom prst="rect">
            <a:avLst/>
          </a:prstGeom>
        </p:spPr>
        <p:txBody>
          <a:bodyPr vert="horz" lIns="91440" tIns="45720" rIns="91440" bIns="45720" rtlCol="0">
            <a:normAutofit/>
          </a:bodyPr>
          <a:lstStyle>
            <a:lvl1pPr>
              <a:defRPr sz="2400" b="0" i="0">
                <a:latin typeface="Open Sans" pitchFamily="2" charset="0"/>
                <a:ea typeface="Open Sans" pitchFamily="2" charset="0"/>
                <a:cs typeface="Open Sans" pitchFamily="2" charset="0"/>
              </a:defRPr>
            </a:lvl1pPr>
            <a:lvl2pPr>
              <a:defRPr sz="2000" b="0" i="0">
                <a:latin typeface="Open Sans" pitchFamily="2" charset="0"/>
                <a:ea typeface="Open Sans" pitchFamily="2" charset="0"/>
                <a:cs typeface="Open Sans" pitchFamily="2" charset="0"/>
              </a:defRPr>
            </a:lvl2pPr>
            <a:lvl3pPr>
              <a:defRPr sz="1800" b="0" i="0">
                <a:latin typeface="Open Sans" pitchFamily="2" charset="0"/>
                <a:ea typeface="Open Sans" pitchFamily="2" charset="0"/>
                <a:cs typeface="Open Sans" pitchFamily="2" charset="0"/>
              </a:defRPr>
            </a:lvl3pPr>
            <a:lvl4pPr>
              <a:defRPr sz="1600" b="0" i="0">
                <a:latin typeface="Open Sans" pitchFamily="2" charset="0"/>
                <a:ea typeface="Open Sans" pitchFamily="2" charset="0"/>
                <a:cs typeface="Open Sans" pitchFamily="2" charset="0"/>
              </a:defRPr>
            </a:lvl4pPr>
            <a:lvl5pPr>
              <a:defRPr sz="1600" b="0" i="0">
                <a:latin typeface="Open Sans" pitchFamily="2" charset="0"/>
                <a:ea typeface="Open Sans" pitchFamily="2" charset="0"/>
                <a:cs typeface="Open Sans"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8" name="Graphic 7">
            <a:extLst>
              <a:ext uri="{FF2B5EF4-FFF2-40B4-BE49-F238E27FC236}">
                <a16:creationId xmlns:a16="http://schemas.microsoft.com/office/drawing/2014/main" id="{359AC72F-9453-72B0-E92D-59A26B29C2B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0363" y="5874872"/>
            <a:ext cx="1366529" cy="477107"/>
          </a:xfrm>
          <a:prstGeom prst="rect">
            <a:avLst/>
          </a:prstGeom>
        </p:spPr>
      </p:pic>
    </p:spTree>
    <p:extLst>
      <p:ext uri="{BB962C8B-B14F-4D97-AF65-F5344CB8AC3E}">
        <p14:creationId xmlns:p14="http://schemas.microsoft.com/office/powerpoint/2010/main" val="373075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3">
                                            <p:txEl>
                                              <p:pRg st="0" end="0"/>
                                            </p:txEl>
                                          </p:spTgt>
                                        </p:tgtEl>
                                      </p:cBhvr>
                                    </p:animEffect>
                                  </p:childTnLst>
                                </p:cTn>
                              </p:par>
                            </p:childTnLst>
                          </p:cTn>
                        </p:par>
                        <p:par>
                          <p:cTn id="14" fill="hold">
                            <p:stCondLst>
                              <p:cond delay="1500"/>
                            </p:stCondLst>
                            <p:childTnLst>
                              <p:par>
                                <p:cTn id="15" presetID="12" presetClass="entr" presetSubtype="2"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p:tgtEl>
                                          <p:spTgt spid="5">
                                            <p:txEl>
                                              <p:pRg st="0" end="0"/>
                                            </p:txEl>
                                          </p:spTgt>
                                        </p:tgtEl>
                                        <p:attrNameLst>
                                          <p:attrName>ppt_x</p:attrName>
                                        </p:attrNameLst>
                                      </p:cBhvr>
                                      <p:tavLst>
                                        <p:tav tm="0">
                                          <p:val>
                                            <p:strVal val="#ppt_x+#ppt_w*1.125000"/>
                                          </p:val>
                                        </p:tav>
                                        <p:tav tm="100000">
                                          <p:val>
                                            <p:strVal val="#ppt_x"/>
                                          </p:val>
                                        </p:tav>
                                      </p:tavLst>
                                    </p:anim>
                                    <p:animEffect transition="in" filter="wipe(left)">
                                      <p:cBhvr>
                                        <p:cTn id="18" dur="500"/>
                                        <p:tgtEl>
                                          <p:spTgt spid="5">
                                            <p:txEl>
                                              <p:pRg st="0" end="0"/>
                                            </p:txEl>
                                          </p:spTgt>
                                        </p:tgtEl>
                                      </p:cBhvr>
                                    </p:animEffect>
                                  </p:childTnLst>
                                </p:cTn>
                              </p:par>
                            </p:childTnLst>
                          </p:cTn>
                        </p:par>
                        <p:par>
                          <p:cTn id="19" fill="hold">
                            <p:stCondLst>
                              <p:cond delay="2000"/>
                            </p:stCondLst>
                            <p:childTnLst>
                              <p:par>
                                <p:cTn id="20" presetID="6" presetClass="entr" presetSubtype="32"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out)">
                                      <p:cBhvr>
                                        <p:cTn id="22" dur="1000"/>
                                        <p:tgtEl>
                                          <p:spTgt spid="26"/>
                                        </p:tgtEl>
                                      </p:cBhvr>
                                    </p:animEffect>
                                  </p:childTnLst>
                                </p:cTn>
                              </p:par>
                            </p:childTnLst>
                          </p:cTn>
                        </p:par>
                        <p:par>
                          <p:cTn id="23" fill="hold">
                            <p:stCondLst>
                              <p:cond delay="3000"/>
                            </p:stCondLst>
                            <p:childTnLst>
                              <p:par>
                                <p:cTn id="24" presetID="22" presetClass="entr" presetSubtype="4"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par>
                          <p:cTn id="27" fill="hold">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500"/>
                                        <p:tgtEl>
                                          <p:spTgt spid="6"/>
                                        </p:tgtEl>
                                      </p:cBhvr>
                                    </p:animEffect>
                                  </p:childTnLst>
                                </p:cTn>
                              </p:par>
                            </p:childTnLst>
                          </p:cTn>
                        </p:par>
                        <p:par>
                          <p:cTn id="31" fill="hold">
                            <p:stCondLst>
                              <p:cond delay="4000"/>
                            </p:stCondLst>
                            <p:childTnLst>
                              <p:par>
                                <p:cTn id="32" presetID="22" presetClass="entr" presetSubtype="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build="p">
        <p:tmplLst>
          <p:tmpl lvl="1">
            <p:tnLst>
              <p:par>
                <p:cTn presetID="1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ppt_x</p:attrName>
                        </p:attrNameLst>
                      </p:cBhvr>
                      <p:tavLst>
                        <p:tav tm="0">
                          <p:val>
                            <p:strVal val="#ppt_x-#ppt_w*1.125000"/>
                          </p:val>
                        </p:tav>
                        <p:tav tm="100000">
                          <p:val>
                            <p:strVal val="#ppt_x"/>
                          </p:val>
                        </p:tav>
                      </p:tavLst>
                    </p:anim>
                    <p:animEffect transition="in" filter="wipe(right)">
                      <p:cBhvr>
                        <p:cTn dur="500"/>
                        <p:tgtEl>
                          <p:spTgt spid="3"/>
                        </p:tgtEl>
                      </p:cBhvr>
                    </p:animEffect>
                  </p:childTnLst>
                </p:cTn>
              </p:par>
            </p:tnLst>
          </p:tmpl>
        </p:tmplLst>
      </p:bldP>
      <p:bldP spid="5" grpId="0" build="p">
        <p:tmplLst>
          <p:tmpl lvl="1">
            <p:tnLst>
              <p:par>
                <p:cTn presetID="12" presetClass="entr" presetSubtype="2"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p:tgtEl>
                          <p:spTgt spid="5"/>
                        </p:tgtEl>
                        <p:attrNameLst>
                          <p:attrName>ppt_x</p:attrName>
                        </p:attrNameLst>
                      </p:cBhvr>
                      <p:tavLst>
                        <p:tav tm="0">
                          <p:val>
                            <p:strVal val="#ppt_x+#ppt_w*1.125000"/>
                          </p:val>
                        </p:tav>
                        <p:tav tm="100000">
                          <p:val>
                            <p:strVal val="#ppt_x"/>
                          </p:val>
                        </p:tav>
                      </p:tavLst>
                    </p:anim>
                    <p:animEffect transition="in" filter="wipe(left)">
                      <p:cBhvr>
                        <p:cTn dur="500"/>
                        <p:tgtEl>
                          <p:spTgt spid="5"/>
                        </p:tgtEl>
                      </p:cBhvr>
                    </p:animEffect>
                  </p:childTnLst>
                </p:cTn>
              </p:par>
            </p:tnLst>
          </p:tmpl>
        </p:tmplLst>
      </p:bldP>
      <p:bldP spid="4" grpId="0"/>
      <p:bldP spid="6" grpId="0"/>
      <p:bldP spid="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77974E20-C101-96A5-43DA-5E2D82B7717E}"/>
              </a:ext>
            </a:extLst>
          </p:cNvPr>
          <p:cNvSpPr/>
          <p:nvPr userDrawn="1"/>
        </p:nvSpPr>
        <p:spPr>
          <a:xfrm>
            <a:off x="5040312" y="0"/>
            <a:ext cx="6480175" cy="64801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1A86D940-C58E-63CC-82A7-4679A4F8EC98}"/>
              </a:ext>
            </a:extLst>
          </p:cNvPr>
          <p:cNvSpPr/>
          <p:nvPr userDrawn="1"/>
        </p:nvSpPr>
        <p:spPr>
          <a:xfrm>
            <a:off x="360362" y="730205"/>
            <a:ext cx="10080625" cy="5030834"/>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sp>
        <p:nvSpPr>
          <p:cNvPr id="18" name="Date Placeholder 3">
            <a:extLst>
              <a:ext uri="{FF2B5EF4-FFF2-40B4-BE49-F238E27FC236}">
                <a16:creationId xmlns:a16="http://schemas.microsoft.com/office/drawing/2014/main" id="{72499444-DB12-BCA0-49AF-616D22DF7BB5}"/>
              </a:ext>
            </a:extLst>
          </p:cNvPr>
          <p:cNvSpPr>
            <a:spLocks noGrp="1"/>
          </p:cNvSpPr>
          <p:nvPr>
            <p:ph type="dt" sz="half" idx="10"/>
          </p:nvPr>
        </p:nvSpPr>
        <p:spPr>
          <a:xfrm>
            <a:off x="5179905" y="5962917"/>
            <a:ext cx="1159089" cy="345009"/>
          </a:xfrm>
          <a:prstGeom prst="rect">
            <a:avLst/>
          </a:prstGeom>
        </p:spPr>
        <p:txBody>
          <a:bodyPr/>
          <a:lstStyle>
            <a:lvl1pPr>
              <a:defRPr sz="1400" baseline="0">
                <a:solidFill>
                  <a:schemeClr val="accent1"/>
                </a:solidFill>
              </a:defRPr>
            </a:lvl1pPr>
          </a:lstStyle>
          <a:p>
            <a:fld id="{373840C5-0E6F-5E43-A3BC-EAC4BE628432}" type="datetimeFigureOut">
              <a:rPr lang="nl-NL" smtClean="0"/>
              <a:pPr/>
              <a:t>17-02-2026</a:t>
            </a:fld>
            <a:endParaRPr lang="nl-NL">
              <a:solidFill>
                <a:schemeClr val="accent1"/>
              </a:solidFill>
            </a:endParaRPr>
          </a:p>
        </p:txBody>
      </p:sp>
      <p:sp>
        <p:nvSpPr>
          <p:cNvPr id="19" name="Footer Placeholder 4">
            <a:extLst>
              <a:ext uri="{FF2B5EF4-FFF2-40B4-BE49-F238E27FC236}">
                <a16:creationId xmlns:a16="http://schemas.microsoft.com/office/drawing/2014/main" id="{C918805D-AD6E-5804-D47A-A6821ED4CA68}"/>
              </a:ext>
            </a:extLst>
          </p:cNvPr>
          <p:cNvSpPr>
            <a:spLocks noGrp="1"/>
          </p:cNvSpPr>
          <p:nvPr>
            <p:ph type="ftr" sz="quarter" idx="3"/>
          </p:nvPr>
        </p:nvSpPr>
        <p:spPr>
          <a:xfrm>
            <a:off x="6376086" y="5962917"/>
            <a:ext cx="3972698" cy="345009"/>
          </a:xfrm>
          <a:prstGeom prst="rect">
            <a:avLst/>
          </a:prstGeom>
        </p:spPr>
        <p:txBody>
          <a:bodyPr/>
          <a:lstStyle>
            <a:lvl1pPr>
              <a:defRPr sz="1400" baseline="0">
                <a:solidFill>
                  <a:schemeClr val="accent1"/>
                </a:solidFill>
              </a:defRPr>
            </a:lvl1pPr>
          </a:lstStyle>
          <a:p>
            <a:endParaRPr lang="nl-NL" dirty="0">
              <a:solidFill>
                <a:schemeClr val="accent1"/>
              </a:solidFill>
            </a:endParaRPr>
          </a:p>
        </p:txBody>
      </p:sp>
      <p:sp>
        <p:nvSpPr>
          <p:cNvPr id="20" name="Slide Number Placeholder 5">
            <a:extLst>
              <a:ext uri="{FF2B5EF4-FFF2-40B4-BE49-F238E27FC236}">
                <a16:creationId xmlns:a16="http://schemas.microsoft.com/office/drawing/2014/main" id="{530DCBA7-125B-7A85-85BF-96B3137A0CA5}"/>
              </a:ext>
            </a:extLst>
          </p:cNvPr>
          <p:cNvSpPr>
            <a:spLocks noGrp="1"/>
          </p:cNvSpPr>
          <p:nvPr>
            <p:ph type="sldNum" sz="quarter" idx="4"/>
          </p:nvPr>
        </p:nvSpPr>
        <p:spPr>
          <a:xfrm>
            <a:off x="10440987" y="5962915"/>
            <a:ext cx="719137" cy="345009"/>
          </a:xfrm>
          <a:prstGeom prst="rect">
            <a:avLst/>
          </a:prstGeom>
        </p:spPr>
        <p:txBody>
          <a:bodyPr/>
          <a:lstStyle>
            <a:lvl1pPr algn="r">
              <a:defRPr sz="1400" baseline="0">
                <a:solidFill>
                  <a:schemeClr val="accent1"/>
                </a:solidFill>
              </a:defRPr>
            </a:lvl1pPr>
          </a:lstStyle>
          <a:p>
            <a:fld id="{730161A6-B701-AB46-8F30-BEAC459AFF12}" type="slidenum">
              <a:rPr lang="nl-NL" smtClean="0"/>
              <a:pPr/>
              <a:t>‹nr.›</a:t>
            </a:fld>
            <a:endParaRPr lang="nl-NL">
              <a:solidFill>
                <a:schemeClr val="accent1"/>
              </a:solidFill>
            </a:endParaRPr>
          </a:p>
        </p:txBody>
      </p:sp>
      <p:pic>
        <p:nvPicPr>
          <p:cNvPr id="23" name="Graphic 22">
            <a:extLst>
              <a:ext uri="{FF2B5EF4-FFF2-40B4-BE49-F238E27FC236}">
                <a16:creationId xmlns:a16="http://schemas.microsoft.com/office/drawing/2014/main" id="{C6265C48-005E-1415-4EA6-7C938202FE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600000">
            <a:off x="8353577" y="-1132846"/>
            <a:ext cx="4646302" cy="5653934"/>
          </a:xfrm>
          <a:prstGeom prst="rect">
            <a:avLst/>
          </a:prstGeom>
        </p:spPr>
      </p:pic>
      <p:sp>
        <p:nvSpPr>
          <p:cNvPr id="2" name="Title 1"/>
          <p:cNvSpPr>
            <a:spLocks noGrp="1"/>
          </p:cNvSpPr>
          <p:nvPr>
            <p:ph type="title"/>
          </p:nvPr>
        </p:nvSpPr>
        <p:spPr>
          <a:xfrm>
            <a:off x="719139" y="719138"/>
            <a:ext cx="3600449" cy="1224915"/>
          </a:xfrm>
          <a:prstGeom prst="rect">
            <a:avLst/>
          </a:prstGeom>
        </p:spPr>
        <p:txBody>
          <a:bodyPr anchor="b"/>
          <a:lstStyle>
            <a:lvl1pPr>
              <a:defRPr sz="3024"/>
            </a:lvl1pPr>
          </a:lstStyle>
          <a:p>
            <a:r>
              <a:rPr lang="nl-NL"/>
              <a:t>Klik om stijl te bewerken</a:t>
            </a:r>
            <a:endParaRPr lang="en-US" dirty="0"/>
          </a:p>
        </p:txBody>
      </p:sp>
      <p:sp>
        <p:nvSpPr>
          <p:cNvPr id="4" name="Text Placeholder 3"/>
          <p:cNvSpPr>
            <a:spLocks noGrp="1"/>
          </p:cNvSpPr>
          <p:nvPr>
            <p:ph type="body" sz="half" idx="2"/>
          </p:nvPr>
        </p:nvSpPr>
        <p:spPr>
          <a:xfrm>
            <a:off x="719139" y="1944052"/>
            <a:ext cx="3600449" cy="3601598"/>
          </a:xfrm>
          <a:prstGeom prst="rect">
            <a:avLst/>
          </a:prstGeom>
        </p:spPr>
        <p:txBody>
          <a:bodyPr/>
          <a:lstStyle>
            <a:lvl1pPr marL="0" indent="0">
              <a:buNone/>
              <a:defRPr sz="1512" b="0" i="0">
                <a:latin typeface="Open Sans" pitchFamily="2" charset="0"/>
                <a:ea typeface="Open Sans" pitchFamily="2" charset="0"/>
                <a:cs typeface="Open Sans" pitchFamily="2" charset="0"/>
              </a:defRPr>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nl-NL"/>
              <a:t>Klikken om de tekststijl van het model te bewerken</a:t>
            </a:r>
          </a:p>
        </p:txBody>
      </p:sp>
      <p:sp>
        <p:nvSpPr>
          <p:cNvPr id="22" name="Text Placeholder 2">
            <a:extLst>
              <a:ext uri="{FF2B5EF4-FFF2-40B4-BE49-F238E27FC236}">
                <a16:creationId xmlns:a16="http://schemas.microsoft.com/office/drawing/2014/main" id="{7C295965-26A7-7B91-B552-59728E49BDB2}"/>
              </a:ext>
            </a:extLst>
          </p:cNvPr>
          <p:cNvSpPr>
            <a:spLocks noGrp="1"/>
          </p:cNvSpPr>
          <p:nvPr>
            <p:ph idx="11"/>
          </p:nvPr>
        </p:nvSpPr>
        <p:spPr>
          <a:xfrm>
            <a:off x="4319587" y="1013254"/>
            <a:ext cx="5040313" cy="4823403"/>
          </a:xfrm>
          <a:prstGeom prst="rect">
            <a:avLst/>
          </a:prstGeom>
        </p:spPr>
        <p:txBody>
          <a:bodyPr vert="horz" lIns="91440" tIns="45720" rIns="91440" bIns="45720" rtlCol="0">
            <a:normAutofit/>
          </a:bodyPr>
          <a:lstStyle>
            <a:lvl1pPr>
              <a:defRPr sz="2400" b="0" i="0">
                <a:latin typeface="Open Sans" pitchFamily="2" charset="0"/>
                <a:ea typeface="Open Sans" pitchFamily="2" charset="0"/>
                <a:cs typeface="Open Sans" pitchFamily="2" charset="0"/>
              </a:defRPr>
            </a:lvl1pPr>
            <a:lvl2pPr>
              <a:defRPr sz="2000" b="0" i="0">
                <a:latin typeface="Open Sans" pitchFamily="2" charset="0"/>
                <a:ea typeface="Open Sans" pitchFamily="2" charset="0"/>
                <a:cs typeface="Open Sans" pitchFamily="2" charset="0"/>
              </a:defRPr>
            </a:lvl2pPr>
            <a:lvl3pPr>
              <a:defRPr sz="1800" b="0" i="0">
                <a:latin typeface="Open Sans" pitchFamily="2" charset="0"/>
                <a:ea typeface="Open Sans" pitchFamily="2" charset="0"/>
                <a:cs typeface="Open Sans" pitchFamily="2" charset="0"/>
              </a:defRPr>
            </a:lvl3pPr>
            <a:lvl4pPr>
              <a:defRPr sz="1600" b="0" i="0">
                <a:latin typeface="Open Sans" pitchFamily="2" charset="0"/>
                <a:ea typeface="Open Sans" pitchFamily="2" charset="0"/>
                <a:cs typeface="Open Sans" pitchFamily="2" charset="0"/>
              </a:defRPr>
            </a:lvl4pPr>
            <a:lvl5pPr>
              <a:defRPr sz="1600" b="0" i="0">
                <a:latin typeface="Open Sans" pitchFamily="2" charset="0"/>
                <a:ea typeface="Open Sans" pitchFamily="2" charset="0"/>
                <a:cs typeface="Open Sans"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pic>
        <p:nvPicPr>
          <p:cNvPr id="3" name="Graphic 2">
            <a:extLst>
              <a:ext uri="{FF2B5EF4-FFF2-40B4-BE49-F238E27FC236}">
                <a16:creationId xmlns:a16="http://schemas.microsoft.com/office/drawing/2014/main" id="{8FBCE61D-6456-AD3B-496B-B6953A3A04C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0363" y="5874872"/>
            <a:ext cx="1366529" cy="477107"/>
          </a:xfrm>
          <a:prstGeom prst="rect">
            <a:avLst/>
          </a:prstGeom>
        </p:spPr>
      </p:pic>
    </p:spTree>
    <p:extLst>
      <p:ext uri="{BB962C8B-B14F-4D97-AF65-F5344CB8AC3E}">
        <p14:creationId xmlns:p14="http://schemas.microsoft.com/office/powerpoint/2010/main" val="314387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ppt_x</p:attrName>
                                        </p:attrNameLst>
                                      </p:cBhvr>
                                      <p:tavLst>
                                        <p:tav tm="0">
                                          <p:val>
                                            <p:strVal val="#ppt_x-#ppt_w*1.125000"/>
                                          </p:val>
                                        </p:tav>
                                        <p:tav tm="100000">
                                          <p:val>
                                            <p:strVal val="#ppt_x"/>
                                          </p:val>
                                        </p:tav>
                                      </p:tavLst>
                                    </p:anim>
                                    <p:animEffect transition="in" filter="wipe(right)">
                                      <p:cBhvr>
                                        <p:cTn id="13" dur="500"/>
                                        <p:tgtEl>
                                          <p:spTgt spid="2"/>
                                        </p:tgtEl>
                                      </p:cBhvr>
                                    </p:animEffect>
                                  </p:childTnLst>
                                </p:cTn>
                              </p:par>
                            </p:childTnLst>
                          </p:cTn>
                        </p:par>
                        <p:par>
                          <p:cTn id="14" fill="hold">
                            <p:stCondLst>
                              <p:cond delay="2500"/>
                            </p:stCondLst>
                            <p:childTnLst>
                              <p:par>
                                <p:cTn id="15" presetID="12" presetClass="entr" presetSubtype="4"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4">
                                            <p:txEl>
                                              <p:pRg st="0" end="0"/>
                                            </p:txEl>
                                          </p:spTgt>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par>
                          <p:cTn id="23" fill="hold">
                            <p:stCondLst>
                              <p:cond delay="3500"/>
                            </p:stCondLst>
                            <p:childTnLst>
                              <p:par>
                                <p:cTn id="24" presetID="6" presetClass="entr" presetSubtype="32"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ircle(out)">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4" grpId="0" build="p">
        <p:tmplLst>
          <p:tmpl lvl="1">
            <p:tnLst>
              <p:par>
                <p:cTn presetID="12" presetClass="entr" presetSubtype="4"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Lst>
      </p:bldP>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1E51AAE6-B039-9CEC-5994-A696D243F3E6}"/>
              </a:ext>
            </a:extLst>
          </p:cNvPr>
          <p:cNvSpPr/>
          <p:nvPr userDrawn="1"/>
        </p:nvSpPr>
        <p:spPr>
          <a:xfrm>
            <a:off x="5040312" y="0"/>
            <a:ext cx="6480175" cy="64801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44663582-BB6B-F59E-A76D-F688046F4B8B}"/>
              </a:ext>
            </a:extLst>
          </p:cNvPr>
          <p:cNvSpPr/>
          <p:nvPr userDrawn="1"/>
        </p:nvSpPr>
        <p:spPr>
          <a:xfrm>
            <a:off x="360362" y="730205"/>
            <a:ext cx="10080625" cy="5030834"/>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sp>
        <p:nvSpPr>
          <p:cNvPr id="18" name="Date Placeholder 3">
            <a:extLst>
              <a:ext uri="{FF2B5EF4-FFF2-40B4-BE49-F238E27FC236}">
                <a16:creationId xmlns:a16="http://schemas.microsoft.com/office/drawing/2014/main" id="{A957E845-7997-1D2C-5520-1A29D77B02AB}"/>
              </a:ext>
            </a:extLst>
          </p:cNvPr>
          <p:cNvSpPr>
            <a:spLocks noGrp="1"/>
          </p:cNvSpPr>
          <p:nvPr>
            <p:ph type="dt" sz="half" idx="10"/>
          </p:nvPr>
        </p:nvSpPr>
        <p:spPr>
          <a:xfrm>
            <a:off x="5179905" y="5962917"/>
            <a:ext cx="1159089" cy="345009"/>
          </a:xfrm>
          <a:prstGeom prst="rect">
            <a:avLst/>
          </a:prstGeom>
        </p:spPr>
        <p:txBody>
          <a:bodyPr/>
          <a:lstStyle>
            <a:lvl1pPr>
              <a:defRPr sz="1400" baseline="0">
                <a:solidFill>
                  <a:schemeClr val="accent1"/>
                </a:solidFill>
              </a:defRPr>
            </a:lvl1pPr>
          </a:lstStyle>
          <a:p>
            <a:fld id="{373840C5-0E6F-5E43-A3BC-EAC4BE628432}" type="datetimeFigureOut">
              <a:rPr lang="nl-NL" smtClean="0"/>
              <a:pPr/>
              <a:t>17-02-2026</a:t>
            </a:fld>
            <a:endParaRPr lang="nl-NL">
              <a:solidFill>
                <a:schemeClr val="accent1"/>
              </a:solidFill>
            </a:endParaRPr>
          </a:p>
        </p:txBody>
      </p:sp>
      <p:sp>
        <p:nvSpPr>
          <p:cNvPr id="19" name="Footer Placeholder 4">
            <a:extLst>
              <a:ext uri="{FF2B5EF4-FFF2-40B4-BE49-F238E27FC236}">
                <a16:creationId xmlns:a16="http://schemas.microsoft.com/office/drawing/2014/main" id="{F2DE5DD3-1BD0-B467-B2EB-79B040239498}"/>
              </a:ext>
            </a:extLst>
          </p:cNvPr>
          <p:cNvSpPr>
            <a:spLocks noGrp="1"/>
          </p:cNvSpPr>
          <p:nvPr>
            <p:ph type="ftr" sz="quarter" idx="3"/>
          </p:nvPr>
        </p:nvSpPr>
        <p:spPr>
          <a:xfrm>
            <a:off x="6376086" y="5962917"/>
            <a:ext cx="3972698" cy="345009"/>
          </a:xfrm>
          <a:prstGeom prst="rect">
            <a:avLst/>
          </a:prstGeom>
        </p:spPr>
        <p:txBody>
          <a:bodyPr/>
          <a:lstStyle>
            <a:lvl1pPr>
              <a:defRPr sz="1400" baseline="0">
                <a:solidFill>
                  <a:schemeClr val="accent1"/>
                </a:solidFill>
              </a:defRPr>
            </a:lvl1pPr>
          </a:lstStyle>
          <a:p>
            <a:endParaRPr lang="nl-NL" dirty="0">
              <a:solidFill>
                <a:schemeClr val="accent1"/>
              </a:solidFill>
            </a:endParaRPr>
          </a:p>
        </p:txBody>
      </p:sp>
      <p:sp>
        <p:nvSpPr>
          <p:cNvPr id="20" name="Slide Number Placeholder 5">
            <a:extLst>
              <a:ext uri="{FF2B5EF4-FFF2-40B4-BE49-F238E27FC236}">
                <a16:creationId xmlns:a16="http://schemas.microsoft.com/office/drawing/2014/main" id="{71D82317-F15E-0DB8-43DD-51B5DE470BF5}"/>
              </a:ext>
            </a:extLst>
          </p:cNvPr>
          <p:cNvSpPr>
            <a:spLocks noGrp="1"/>
          </p:cNvSpPr>
          <p:nvPr>
            <p:ph type="sldNum" sz="quarter" idx="4"/>
          </p:nvPr>
        </p:nvSpPr>
        <p:spPr>
          <a:xfrm>
            <a:off x="10440987" y="5962915"/>
            <a:ext cx="719137" cy="345009"/>
          </a:xfrm>
          <a:prstGeom prst="rect">
            <a:avLst/>
          </a:prstGeom>
        </p:spPr>
        <p:txBody>
          <a:bodyPr/>
          <a:lstStyle>
            <a:lvl1pPr algn="r">
              <a:defRPr sz="1400" baseline="0">
                <a:solidFill>
                  <a:schemeClr val="accent1"/>
                </a:solidFill>
              </a:defRPr>
            </a:lvl1pPr>
          </a:lstStyle>
          <a:p>
            <a:fld id="{730161A6-B701-AB46-8F30-BEAC459AFF12}" type="slidenum">
              <a:rPr lang="nl-NL" smtClean="0"/>
              <a:pPr/>
              <a:t>‹nr.›</a:t>
            </a:fld>
            <a:endParaRPr lang="nl-NL">
              <a:solidFill>
                <a:schemeClr val="accent1"/>
              </a:solidFill>
            </a:endParaRPr>
          </a:p>
        </p:txBody>
      </p:sp>
      <p:pic>
        <p:nvPicPr>
          <p:cNvPr id="21" name="Graphic 20">
            <a:extLst>
              <a:ext uri="{FF2B5EF4-FFF2-40B4-BE49-F238E27FC236}">
                <a16:creationId xmlns:a16="http://schemas.microsoft.com/office/drawing/2014/main" id="{6A37EE62-1950-FA41-992F-45BE8B921D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600000">
            <a:off x="8353577" y="-1132846"/>
            <a:ext cx="4646302" cy="5653934"/>
          </a:xfrm>
          <a:prstGeom prst="rect">
            <a:avLst/>
          </a:prstGeom>
        </p:spPr>
      </p:pic>
      <p:sp>
        <p:nvSpPr>
          <p:cNvPr id="2" name="Title 1"/>
          <p:cNvSpPr>
            <a:spLocks noGrp="1"/>
          </p:cNvSpPr>
          <p:nvPr>
            <p:ph type="title"/>
          </p:nvPr>
        </p:nvSpPr>
        <p:spPr>
          <a:xfrm>
            <a:off x="719139" y="719138"/>
            <a:ext cx="3600449" cy="1224915"/>
          </a:xfrm>
          <a:prstGeom prst="rect">
            <a:avLst/>
          </a:prstGeom>
        </p:spPr>
        <p:txBody>
          <a:bodyPr anchor="b"/>
          <a:lstStyle>
            <a:lvl1pPr>
              <a:defRPr sz="3024"/>
            </a:lvl1pPr>
          </a:lstStyle>
          <a:p>
            <a:r>
              <a:rPr lang="nl-NL"/>
              <a:t>Klik om stijl te bewerken</a:t>
            </a:r>
            <a:endParaRPr lang="en-US" dirty="0"/>
          </a:p>
        </p:txBody>
      </p:sp>
      <p:sp>
        <p:nvSpPr>
          <p:cNvPr id="3" name="Picture Placeholder 2"/>
          <p:cNvSpPr>
            <a:spLocks noGrp="1" noChangeAspect="1"/>
          </p:cNvSpPr>
          <p:nvPr>
            <p:ph type="pic" idx="1"/>
          </p:nvPr>
        </p:nvSpPr>
        <p:spPr>
          <a:xfrm>
            <a:off x="4319588" y="933026"/>
            <a:ext cx="5040312" cy="4605124"/>
          </a:xfrm>
          <a:prstGeom prst="rect">
            <a:avLst/>
          </a:prstGeom>
        </p:spPr>
        <p:txBody>
          <a:bodyPr anchor="t"/>
          <a:lstStyle>
            <a:lvl1pPr marL="0" indent="0">
              <a:buNone/>
              <a:defRPr sz="3024" b="0" i="0">
                <a:latin typeface="Open Sans" pitchFamily="2" charset="0"/>
                <a:ea typeface="Open Sans" pitchFamily="2" charset="0"/>
                <a:cs typeface="Open Sans" pitchFamily="2" charset="0"/>
              </a:defRPr>
            </a:lvl1pPr>
            <a:lvl2pPr marL="432008" indent="0">
              <a:buNone/>
              <a:defRPr sz="2646"/>
            </a:lvl2pPr>
            <a:lvl3pPr marL="864017" indent="0">
              <a:buNone/>
              <a:defRPr sz="2268"/>
            </a:lvl3pPr>
            <a:lvl4pPr marL="1296025" indent="0">
              <a:buNone/>
              <a:defRPr sz="1890"/>
            </a:lvl4pPr>
            <a:lvl5pPr marL="1728033" indent="0">
              <a:buNone/>
              <a:defRPr sz="1890"/>
            </a:lvl5pPr>
            <a:lvl6pPr marL="2160041" indent="0">
              <a:buNone/>
              <a:defRPr sz="1890"/>
            </a:lvl6pPr>
            <a:lvl7pPr marL="2592050" indent="0">
              <a:buNone/>
              <a:defRPr sz="1890"/>
            </a:lvl7pPr>
            <a:lvl8pPr marL="3024058" indent="0">
              <a:buNone/>
              <a:defRPr sz="1890"/>
            </a:lvl8pPr>
            <a:lvl9pPr marL="3456066" indent="0">
              <a:buNone/>
              <a:defRPr sz="189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19139" y="1944052"/>
            <a:ext cx="3600449" cy="3601598"/>
          </a:xfrm>
          <a:prstGeom prst="rect">
            <a:avLst/>
          </a:prstGeom>
        </p:spPr>
        <p:txBody>
          <a:bodyPr/>
          <a:lstStyle>
            <a:lvl1pPr marL="0" indent="0">
              <a:buNone/>
              <a:defRPr sz="1512" b="0" i="0">
                <a:latin typeface="Open Sans" pitchFamily="2" charset="0"/>
                <a:ea typeface="Open Sans" pitchFamily="2" charset="0"/>
                <a:cs typeface="Open Sans" pitchFamily="2" charset="0"/>
              </a:defRPr>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BCE7DF23-EB3F-AE36-82F1-73396811795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0363" y="5874872"/>
            <a:ext cx="1366529" cy="477107"/>
          </a:xfrm>
          <a:prstGeom prst="rect">
            <a:avLst/>
          </a:prstGeom>
        </p:spPr>
      </p:pic>
    </p:spTree>
    <p:extLst>
      <p:ext uri="{BB962C8B-B14F-4D97-AF65-F5344CB8AC3E}">
        <p14:creationId xmlns:p14="http://schemas.microsoft.com/office/powerpoint/2010/main" val="242329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ppt_x</p:attrName>
                                        </p:attrNameLst>
                                      </p:cBhvr>
                                      <p:tavLst>
                                        <p:tav tm="0">
                                          <p:val>
                                            <p:strVal val="#ppt_x-#ppt_w*1.125000"/>
                                          </p:val>
                                        </p:tav>
                                        <p:tav tm="100000">
                                          <p:val>
                                            <p:strVal val="#ppt_x"/>
                                          </p:val>
                                        </p:tav>
                                      </p:tavLst>
                                    </p:anim>
                                    <p:animEffect transition="in" filter="wipe(right)">
                                      <p:cBhvr>
                                        <p:cTn id="13" dur="500"/>
                                        <p:tgtEl>
                                          <p:spTgt spid="2"/>
                                        </p:tgtEl>
                                      </p:cBhvr>
                                    </p:animEffect>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4">
                                            <p:txEl>
                                              <p:pRg st="0" end="0"/>
                                            </p:txEl>
                                          </p:spTgt>
                                        </p:tgtEl>
                                      </p:cBhvr>
                                    </p:animEffect>
                                  </p:childTnLst>
                                </p:cTn>
                              </p:par>
                            </p:childTnLst>
                          </p:cTn>
                        </p:par>
                        <p:par>
                          <p:cTn id="19" fill="hold">
                            <p:stCondLst>
                              <p:cond delay="2000"/>
                            </p:stCondLst>
                            <p:childTnLst>
                              <p:par>
                                <p:cTn id="20" presetID="1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ppt_x</p:attrName>
                                        </p:attrNameLst>
                                      </p:cBhvr>
                                      <p:tavLst>
                                        <p:tav tm="0">
                                          <p:val>
                                            <p:strVal val="#ppt_x-#ppt_w*1.125000"/>
                                          </p:val>
                                        </p:tav>
                                        <p:tav tm="100000">
                                          <p:val>
                                            <p:strVal val="#ppt_x"/>
                                          </p:val>
                                        </p:tav>
                                      </p:tavLst>
                                    </p:anim>
                                    <p:animEffect transition="in" filter="wipe(right)">
                                      <p:cBhvr>
                                        <p:cTn id="23" dur="500"/>
                                        <p:tgtEl>
                                          <p:spTgt spid="3"/>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out)">
                                      <p:cBhvr>
                                        <p:cTn id="2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p:bldP spid="4" grpId="0" build="p">
        <p:tmplLst>
          <p:tmpl lvl="1">
            <p:tnLst>
              <p:par>
                <p:cTn presetID="12" presetClass="entr" presetSubtype="4"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FEDC7E9-AEA7-3C1C-7FDE-F3AA6A5F442A}"/>
              </a:ext>
            </a:extLst>
          </p:cNvPr>
          <p:cNvSpPr/>
          <p:nvPr userDrawn="1"/>
        </p:nvSpPr>
        <p:spPr>
          <a:xfrm>
            <a:off x="5040312" y="0"/>
            <a:ext cx="6480175" cy="64801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CCF24967-E069-0F2E-79B5-FD19C572002E}"/>
              </a:ext>
            </a:extLst>
          </p:cNvPr>
          <p:cNvSpPr/>
          <p:nvPr userDrawn="1"/>
        </p:nvSpPr>
        <p:spPr>
          <a:xfrm>
            <a:off x="360362" y="730205"/>
            <a:ext cx="10080625" cy="5030834"/>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sp>
        <p:nvSpPr>
          <p:cNvPr id="15" name="Date Placeholder 3">
            <a:extLst>
              <a:ext uri="{FF2B5EF4-FFF2-40B4-BE49-F238E27FC236}">
                <a16:creationId xmlns:a16="http://schemas.microsoft.com/office/drawing/2014/main" id="{E860253D-178A-91C8-7C69-4B3C4260FECC}"/>
              </a:ext>
            </a:extLst>
          </p:cNvPr>
          <p:cNvSpPr>
            <a:spLocks noGrp="1"/>
          </p:cNvSpPr>
          <p:nvPr>
            <p:ph type="dt" sz="half" idx="2"/>
          </p:nvPr>
        </p:nvSpPr>
        <p:spPr>
          <a:xfrm>
            <a:off x="5179905" y="5962917"/>
            <a:ext cx="1159089" cy="345009"/>
          </a:xfrm>
          <a:prstGeom prst="rect">
            <a:avLst/>
          </a:prstGeom>
        </p:spPr>
        <p:txBody>
          <a:bodyPr/>
          <a:lstStyle>
            <a:lvl1pPr>
              <a:defRPr sz="1400" baseline="0">
                <a:solidFill>
                  <a:schemeClr val="accent1"/>
                </a:solidFill>
              </a:defRPr>
            </a:lvl1pPr>
          </a:lstStyle>
          <a:p>
            <a:fld id="{373840C5-0E6F-5E43-A3BC-EAC4BE628432}" type="datetimeFigureOut">
              <a:rPr lang="nl-NL" smtClean="0"/>
              <a:pPr/>
              <a:t>17-02-2026</a:t>
            </a:fld>
            <a:endParaRPr lang="nl-NL">
              <a:solidFill>
                <a:schemeClr val="accent1"/>
              </a:solidFill>
            </a:endParaRPr>
          </a:p>
        </p:txBody>
      </p:sp>
      <p:sp>
        <p:nvSpPr>
          <p:cNvPr id="16" name="Footer Placeholder 4">
            <a:extLst>
              <a:ext uri="{FF2B5EF4-FFF2-40B4-BE49-F238E27FC236}">
                <a16:creationId xmlns:a16="http://schemas.microsoft.com/office/drawing/2014/main" id="{61BE84E8-52FF-BA9F-BD07-8EA56CB5B0B4}"/>
              </a:ext>
            </a:extLst>
          </p:cNvPr>
          <p:cNvSpPr>
            <a:spLocks noGrp="1"/>
          </p:cNvSpPr>
          <p:nvPr>
            <p:ph type="ftr" sz="quarter" idx="3"/>
          </p:nvPr>
        </p:nvSpPr>
        <p:spPr>
          <a:xfrm>
            <a:off x="6376086" y="5962917"/>
            <a:ext cx="3972698" cy="345009"/>
          </a:xfrm>
          <a:prstGeom prst="rect">
            <a:avLst/>
          </a:prstGeom>
        </p:spPr>
        <p:txBody>
          <a:bodyPr/>
          <a:lstStyle>
            <a:lvl1pPr>
              <a:defRPr sz="1400" baseline="0">
                <a:solidFill>
                  <a:schemeClr val="accent1"/>
                </a:solidFill>
              </a:defRPr>
            </a:lvl1pPr>
          </a:lstStyle>
          <a:p>
            <a:endParaRPr lang="nl-NL" dirty="0">
              <a:solidFill>
                <a:schemeClr val="accent1"/>
              </a:solidFill>
            </a:endParaRPr>
          </a:p>
        </p:txBody>
      </p:sp>
      <p:sp>
        <p:nvSpPr>
          <p:cNvPr id="17" name="Slide Number Placeholder 5">
            <a:extLst>
              <a:ext uri="{FF2B5EF4-FFF2-40B4-BE49-F238E27FC236}">
                <a16:creationId xmlns:a16="http://schemas.microsoft.com/office/drawing/2014/main" id="{BB7B935B-D44A-53BB-1357-C3CE3D364451}"/>
              </a:ext>
            </a:extLst>
          </p:cNvPr>
          <p:cNvSpPr>
            <a:spLocks noGrp="1"/>
          </p:cNvSpPr>
          <p:nvPr>
            <p:ph type="sldNum" sz="quarter" idx="4"/>
          </p:nvPr>
        </p:nvSpPr>
        <p:spPr>
          <a:xfrm>
            <a:off x="10440987" y="5962915"/>
            <a:ext cx="719137" cy="345009"/>
          </a:xfrm>
          <a:prstGeom prst="rect">
            <a:avLst/>
          </a:prstGeom>
        </p:spPr>
        <p:txBody>
          <a:bodyPr/>
          <a:lstStyle>
            <a:lvl1pPr algn="r">
              <a:defRPr sz="1400" baseline="0">
                <a:solidFill>
                  <a:schemeClr val="accent1"/>
                </a:solidFill>
              </a:defRPr>
            </a:lvl1pPr>
          </a:lstStyle>
          <a:p>
            <a:fld id="{730161A6-B701-AB46-8F30-BEAC459AFF12}" type="slidenum">
              <a:rPr lang="nl-NL" smtClean="0"/>
              <a:pPr/>
              <a:t>‹nr.›</a:t>
            </a:fld>
            <a:endParaRPr lang="nl-NL">
              <a:solidFill>
                <a:schemeClr val="accent1"/>
              </a:solidFill>
            </a:endParaRPr>
          </a:p>
        </p:txBody>
      </p:sp>
      <p:pic>
        <p:nvPicPr>
          <p:cNvPr id="18" name="Graphic 17">
            <a:extLst>
              <a:ext uri="{FF2B5EF4-FFF2-40B4-BE49-F238E27FC236}">
                <a16:creationId xmlns:a16="http://schemas.microsoft.com/office/drawing/2014/main" id="{5E2BD032-161F-57B1-2337-A1E1602936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600000">
            <a:off x="8353577" y="-1132846"/>
            <a:ext cx="4646302" cy="5653934"/>
          </a:xfrm>
          <a:prstGeom prst="rect">
            <a:avLst/>
          </a:prstGeom>
        </p:spPr>
      </p:pic>
      <p:sp>
        <p:nvSpPr>
          <p:cNvPr id="3" name="Vertical Text Placeholder 2"/>
          <p:cNvSpPr>
            <a:spLocks noGrp="1"/>
          </p:cNvSpPr>
          <p:nvPr>
            <p:ph type="body" orient="vert" idx="1"/>
          </p:nvPr>
        </p:nvSpPr>
        <p:spPr>
          <a:xfrm>
            <a:off x="719138" y="1725046"/>
            <a:ext cx="8640762" cy="3884922"/>
          </a:xfrm>
          <a:prstGeom prst="rect">
            <a:avLst/>
          </a:prstGeom>
        </p:spPr>
        <p:txBody>
          <a:bodyPr vert="eaVert"/>
          <a:lstStyle>
            <a:lvl1pPr>
              <a:defRPr sz="2400" b="0" i="0">
                <a:latin typeface="Open Sans" pitchFamily="2" charset="0"/>
                <a:ea typeface="Open Sans" pitchFamily="2" charset="0"/>
                <a:cs typeface="Open Sans" pitchFamily="2" charset="0"/>
              </a:defRPr>
            </a:lvl1pPr>
            <a:lvl2pPr>
              <a:defRPr sz="2000" b="0" i="0">
                <a:latin typeface="Open Sans" pitchFamily="2" charset="0"/>
                <a:ea typeface="Open Sans" pitchFamily="2" charset="0"/>
                <a:cs typeface="Open Sans" pitchFamily="2" charset="0"/>
              </a:defRPr>
            </a:lvl2pPr>
            <a:lvl3pPr>
              <a:defRPr sz="1800" b="0" i="0">
                <a:latin typeface="Open Sans" pitchFamily="2" charset="0"/>
                <a:ea typeface="Open Sans" pitchFamily="2" charset="0"/>
                <a:cs typeface="Open Sans" pitchFamily="2" charset="0"/>
              </a:defRPr>
            </a:lvl3pPr>
            <a:lvl4pPr>
              <a:defRPr sz="1600" b="0" i="0">
                <a:latin typeface="Open Sans" pitchFamily="2" charset="0"/>
                <a:ea typeface="Open Sans" pitchFamily="2" charset="0"/>
                <a:cs typeface="Open Sans" pitchFamily="2" charset="0"/>
              </a:defRPr>
            </a:lvl4pPr>
            <a:lvl5pPr>
              <a:defRPr sz="1600" b="0" i="0">
                <a:latin typeface="Open Sans" pitchFamily="2" charset="0"/>
                <a:ea typeface="Open Sans" pitchFamily="2" charset="0"/>
                <a:cs typeface="Open Sans"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Title Placeholder 1">
            <a:extLst>
              <a:ext uri="{FF2B5EF4-FFF2-40B4-BE49-F238E27FC236}">
                <a16:creationId xmlns:a16="http://schemas.microsoft.com/office/drawing/2014/main" id="{C2878335-C176-10ED-1543-F51BC9942101}"/>
              </a:ext>
            </a:extLst>
          </p:cNvPr>
          <p:cNvSpPr>
            <a:spLocks noGrp="1"/>
          </p:cNvSpPr>
          <p:nvPr>
            <p:ph type="title"/>
          </p:nvPr>
        </p:nvSpPr>
        <p:spPr>
          <a:xfrm>
            <a:off x="719137" y="1023410"/>
            <a:ext cx="9361487" cy="878406"/>
          </a:xfrm>
          <a:prstGeom prst="rect">
            <a:avLst/>
          </a:prstGeom>
        </p:spPr>
        <p:txBody>
          <a:bodyPr vert="horz" lIns="91440" tIns="45720" rIns="91440" bIns="45720" rtlCol="0" anchor="t" anchorCtr="0">
            <a:normAutofit/>
          </a:bodyPr>
          <a:lstStyle>
            <a:lvl1pPr>
              <a:defRPr sz="3600"/>
            </a:lvl1pPr>
          </a:lstStyle>
          <a:p>
            <a:r>
              <a:rPr lang="nl-NL"/>
              <a:t>Klik om stijl te bewerken</a:t>
            </a:r>
            <a:endParaRPr lang="en-US" dirty="0"/>
          </a:p>
        </p:txBody>
      </p:sp>
      <p:pic>
        <p:nvPicPr>
          <p:cNvPr id="5" name="Graphic 4">
            <a:extLst>
              <a:ext uri="{FF2B5EF4-FFF2-40B4-BE49-F238E27FC236}">
                <a16:creationId xmlns:a16="http://schemas.microsoft.com/office/drawing/2014/main" id="{40B9CB25-1E22-9461-050D-47C88500171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0363" y="5874872"/>
            <a:ext cx="1366529" cy="477107"/>
          </a:xfrm>
          <a:prstGeom prst="rect">
            <a:avLst/>
          </a:prstGeom>
        </p:spPr>
      </p:pic>
    </p:spTree>
    <p:extLst>
      <p:ext uri="{BB962C8B-B14F-4D97-AF65-F5344CB8AC3E}">
        <p14:creationId xmlns:p14="http://schemas.microsoft.com/office/powerpoint/2010/main" val="177291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left)">
                                      <p:cBhvr>
                                        <p:cTn id="13" dur="500"/>
                                        <p:tgtEl>
                                          <p:spTgt spid="3">
                                            <p:txEl>
                                              <p:pRg st="0" end="0"/>
                                            </p:txEl>
                                          </p:spTgt>
                                        </p:tgtEl>
                                      </p:cBhvr>
                                    </p:animEffect>
                                  </p:childTnLst>
                                </p:cTn>
                              </p:par>
                            </p:childTnLst>
                          </p:cTn>
                        </p:par>
                        <p:par>
                          <p:cTn id="14" fill="hold">
                            <p:stCondLst>
                              <p:cond delay="1500"/>
                            </p:stCondLst>
                            <p:childTnLst>
                              <p:par>
                                <p:cTn id="15" presetID="12" presetClass="entr" presetSubtype="2"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18" dur="500"/>
                                        <p:tgtEl>
                                          <p:spTgt spid="3">
                                            <p:txEl>
                                              <p:pRg st="1" end="1"/>
                                            </p:txEl>
                                          </p:spTgt>
                                        </p:tgtEl>
                                      </p:cBhvr>
                                    </p:animEffect>
                                  </p:childTnLst>
                                </p:cTn>
                              </p:par>
                            </p:childTnLst>
                          </p:cTn>
                        </p:par>
                        <p:par>
                          <p:cTn id="19" fill="hold">
                            <p:stCondLst>
                              <p:cond delay="2000"/>
                            </p:stCondLst>
                            <p:childTnLst>
                              <p:par>
                                <p:cTn id="20" presetID="12" presetClass="entr" presetSubtype="2"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left)">
                                      <p:cBhvr>
                                        <p:cTn id="23" dur="500"/>
                                        <p:tgtEl>
                                          <p:spTgt spid="3">
                                            <p:txEl>
                                              <p:pRg st="2" end="2"/>
                                            </p:txEl>
                                          </p:spTgt>
                                        </p:tgtEl>
                                      </p:cBhvr>
                                    </p:animEffect>
                                  </p:childTnLst>
                                </p:cTn>
                              </p:par>
                            </p:childTnLst>
                          </p:cTn>
                        </p:par>
                        <p:par>
                          <p:cTn id="24" fill="hold">
                            <p:stCondLst>
                              <p:cond delay="2500"/>
                            </p:stCondLst>
                            <p:childTnLst>
                              <p:par>
                                <p:cTn id="25" presetID="12" presetClass="entr" presetSubtype="2"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p:tgtEl>
                                          <p:spTgt spid="3">
                                            <p:txEl>
                                              <p:pRg st="3" end="3"/>
                                            </p:txEl>
                                          </p:spTgt>
                                        </p:tgtEl>
                                        <p:attrNameLst>
                                          <p:attrName>ppt_x</p:attrName>
                                        </p:attrNameLst>
                                      </p:cBhvr>
                                      <p:tavLst>
                                        <p:tav tm="0">
                                          <p:val>
                                            <p:strVal val="#ppt_x+#ppt_w*1.125000"/>
                                          </p:val>
                                        </p:tav>
                                        <p:tav tm="100000">
                                          <p:val>
                                            <p:strVal val="#ppt_x"/>
                                          </p:val>
                                        </p:tav>
                                      </p:tavLst>
                                    </p:anim>
                                    <p:animEffect transition="in" filter="wipe(left)">
                                      <p:cBhvr>
                                        <p:cTn id="28" dur="500"/>
                                        <p:tgtEl>
                                          <p:spTgt spid="3">
                                            <p:txEl>
                                              <p:pRg st="3" end="3"/>
                                            </p:txEl>
                                          </p:spTgt>
                                        </p:tgtEl>
                                      </p:cBhvr>
                                    </p:animEffect>
                                  </p:childTnLst>
                                </p:cTn>
                              </p:par>
                            </p:childTnLst>
                          </p:cTn>
                        </p:par>
                        <p:par>
                          <p:cTn id="29" fill="hold">
                            <p:stCondLst>
                              <p:cond delay="3000"/>
                            </p:stCondLst>
                            <p:childTnLst>
                              <p:par>
                                <p:cTn id="30" presetID="12" presetClass="entr" presetSubtype="2"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p:tgtEl>
                                          <p:spTgt spid="3">
                                            <p:txEl>
                                              <p:pRg st="4" end="4"/>
                                            </p:txEl>
                                          </p:spTgt>
                                        </p:tgtEl>
                                        <p:attrNameLst>
                                          <p:attrName>ppt_x</p:attrName>
                                        </p:attrNameLst>
                                      </p:cBhvr>
                                      <p:tavLst>
                                        <p:tav tm="0">
                                          <p:val>
                                            <p:strVal val="#ppt_x+#ppt_w*1.125000"/>
                                          </p:val>
                                        </p:tav>
                                        <p:tav tm="100000">
                                          <p:val>
                                            <p:strVal val="#ppt_x"/>
                                          </p:val>
                                        </p:tav>
                                      </p:tavLst>
                                    </p:anim>
                                    <p:animEffect transition="in" filter="wipe(left)">
                                      <p:cBhvr>
                                        <p:cTn id="33" dur="500"/>
                                        <p:tgtEl>
                                          <p:spTgt spid="3">
                                            <p:txEl>
                                              <p:pRg st="4" end="4"/>
                                            </p:txEl>
                                          </p:spTgt>
                                        </p:tgtEl>
                                      </p:cBhvr>
                                    </p:animEffect>
                                  </p:childTnLst>
                                </p:cTn>
                              </p:par>
                            </p:childTnLst>
                          </p:cTn>
                        </p:par>
                        <p:par>
                          <p:cTn id="34" fill="hold">
                            <p:stCondLst>
                              <p:cond delay="3500"/>
                            </p:stCondLst>
                            <p:childTnLst>
                              <p:par>
                                <p:cTn id="35" presetID="6" presetClass="entr" presetSubtype="32"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out)">
                                      <p:cBhvr>
                                        <p:cTn id="37" dur="1000"/>
                                        <p:tgtEl>
                                          <p:spTgt spid="18"/>
                                        </p:tgtEl>
                                      </p:cBhvr>
                                    </p:animEffect>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p:tmplLst>
          <p:tmpl lvl="1">
            <p:tnLst>
              <p:par>
                <p:cTn presetID="12" presetClass="entr" presetSubtype="2"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ppt_x</p:attrName>
                        </p:attrNameLst>
                      </p:cBhvr>
                      <p:tavLst>
                        <p:tav tm="0">
                          <p:val>
                            <p:strVal val="#ppt_x+#ppt_w*1.125000"/>
                          </p:val>
                        </p:tav>
                        <p:tav tm="100000">
                          <p:val>
                            <p:strVal val="#ppt_x"/>
                          </p:val>
                        </p:tav>
                      </p:tavLst>
                    </p:anim>
                    <p:animEffect transition="in" filter="wipe(left)">
                      <p:cBhvr>
                        <p:cTn dur="500"/>
                        <p:tgtEl>
                          <p:spTgt spid="3"/>
                        </p:tgtEl>
                      </p:cBhvr>
                    </p:animEffect>
                  </p:childTnLst>
                </p:cTn>
              </p:par>
            </p:tnLst>
          </p:tmpl>
          <p:tmpl lvl="2">
            <p:tnLst>
              <p:par>
                <p:cTn presetID="12" presetClass="entr" presetSubtype="2"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ppt_x</p:attrName>
                        </p:attrNameLst>
                      </p:cBhvr>
                      <p:tavLst>
                        <p:tav tm="0">
                          <p:val>
                            <p:strVal val="#ppt_x+#ppt_w*1.125000"/>
                          </p:val>
                        </p:tav>
                        <p:tav tm="100000">
                          <p:val>
                            <p:strVal val="#ppt_x"/>
                          </p:val>
                        </p:tav>
                      </p:tavLst>
                    </p:anim>
                    <p:animEffect transition="in" filter="wipe(left)">
                      <p:cBhvr>
                        <p:cTn dur="500"/>
                        <p:tgtEl>
                          <p:spTgt spid="3"/>
                        </p:tgtEl>
                      </p:cBhvr>
                    </p:animEffect>
                  </p:childTnLst>
                </p:cTn>
              </p:par>
            </p:tnLst>
          </p:tmpl>
          <p:tmpl lvl="3">
            <p:tnLst>
              <p:par>
                <p:cTn presetID="12" presetClass="entr" presetSubtype="2"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ppt_x</p:attrName>
                        </p:attrNameLst>
                      </p:cBhvr>
                      <p:tavLst>
                        <p:tav tm="0">
                          <p:val>
                            <p:strVal val="#ppt_x+#ppt_w*1.125000"/>
                          </p:val>
                        </p:tav>
                        <p:tav tm="100000">
                          <p:val>
                            <p:strVal val="#ppt_x"/>
                          </p:val>
                        </p:tav>
                      </p:tavLst>
                    </p:anim>
                    <p:animEffect transition="in" filter="wipe(left)">
                      <p:cBhvr>
                        <p:cTn dur="500"/>
                        <p:tgtEl>
                          <p:spTgt spid="3"/>
                        </p:tgtEl>
                      </p:cBhvr>
                    </p:animEffect>
                  </p:childTnLst>
                </p:cTn>
              </p:par>
            </p:tnLst>
          </p:tmpl>
          <p:tmpl lvl="4">
            <p:tnLst>
              <p:par>
                <p:cTn presetID="12" presetClass="entr" presetSubtype="2"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ppt_x</p:attrName>
                        </p:attrNameLst>
                      </p:cBhvr>
                      <p:tavLst>
                        <p:tav tm="0">
                          <p:val>
                            <p:strVal val="#ppt_x+#ppt_w*1.125000"/>
                          </p:val>
                        </p:tav>
                        <p:tav tm="100000">
                          <p:val>
                            <p:strVal val="#ppt_x"/>
                          </p:val>
                        </p:tav>
                      </p:tavLst>
                    </p:anim>
                    <p:animEffect transition="in" filter="wipe(left)">
                      <p:cBhvr>
                        <p:cTn dur="500"/>
                        <p:tgtEl>
                          <p:spTgt spid="3"/>
                        </p:tgtEl>
                      </p:cBhvr>
                    </p:animEffect>
                  </p:childTnLst>
                </p:cTn>
              </p:par>
            </p:tnLst>
          </p:tmpl>
          <p:tmpl lvl="5">
            <p:tnLst>
              <p:par>
                <p:cTn presetID="12" presetClass="entr" presetSubtype="2"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ppt_x</p:attrName>
                        </p:attrNameLst>
                      </p:cBhvr>
                      <p:tavLst>
                        <p:tav tm="0">
                          <p:val>
                            <p:strVal val="#ppt_x+#ppt_w*1.125000"/>
                          </p:val>
                        </p:tav>
                        <p:tav tm="100000">
                          <p:val>
                            <p:strVal val="#ppt_x"/>
                          </p:val>
                        </p:tav>
                      </p:tavLst>
                    </p:anim>
                    <p:animEffect transition="in" filter="wipe(left)">
                      <p:cBhvr>
                        <p:cTn dur="500"/>
                        <p:tgtEl>
                          <p:spTgt spid="3"/>
                        </p:tgtEl>
                      </p:cBhvr>
                    </p:animEffect>
                  </p:childTnLst>
                </p:cTn>
              </p:par>
            </p:tnLst>
          </p:tmpl>
        </p:tmplLst>
      </p:bldP>
      <p:bldP spid="2"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651A5153-C6E9-D786-8EB6-F2130F62EF7A}"/>
              </a:ext>
            </a:extLst>
          </p:cNvPr>
          <p:cNvSpPr/>
          <p:nvPr userDrawn="1"/>
        </p:nvSpPr>
        <p:spPr>
          <a:xfrm>
            <a:off x="5040312" y="0"/>
            <a:ext cx="6480175" cy="64801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74CBEE0A-EEED-3129-4718-516A0B0C0FF5}"/>
              </a:ext>
            </a:extLst>
          </p:cNvPr>
          <p:cNvSpPr/>
          <p:nvPr userDrawn="1"/>
        </p:nvSpPr>
        <p:spPr>
          <a:xfrm>
            <a:off x="719138" y="360363"/>
            <a:ext cx="9721849" cy="5756232"/>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sp>
        <p:nvSpPr>
          <p:cNvPr id="11" name="Date Placeholder 3">
            <a:extLst>
              <a:ext uri="{FF2B5EF4-FFF2-40B4-BE49-F238E27FC236}">
                <a16:creationId xmlns:a16="http://schemas.microsoft.com/office/drawing/2014/main" id="{60284B74-E599-7475-37C2-778374540048}"/>
              </a:ext>
            </a:extLst>
          </p:cNvPr>
          <p:cNvSpPr>
            <a:spLocks noGrp="1"/>
          </p:cNvSpPr>
          <p:nvPr>
            <p:ph type="dt" sz="half" idx="10"/>
          </p:nvPr>
        </p:nvSpPr>
        <p:spPr>
          <a:xfrm rot="5400000">
            <a:off x="-46677" y="767403"/>
            <a:ext cx="1159089" cy="345009"/>
          </a:xfrm>
          <a:prstGeom prst="rect">
            <a:avLst/>
          </a:prstGeom>
        </p:spPr>
        <p:txBody>
          <a:bodyPr/>
          <a:lstStyle>
            <a:lvl1pPr>
              <a:defRPr baseline="0">
                <a:solidFill>
                  <a:schemeClr val="accent1"/>
                </a:solidFill>
              </a:defRPr>
            </a:lvl1pPr>
          </a:lstStyle>
          <a:p>
            <a:fld id="{373840C5-0E6F-5E43-A3BC-EAC4BE628432}" type="datetimeFigureOut">
              <a:rPr lang="nl-NL" smtClean="0"/>
              <a:pPr/>
              <a:t>17-02-2026</a:t>
            </a:fld>
            <a:endParaRPr lang="nl-NL">
              <a:solidFill>
                <a:schemeClr val="accent1"/>
              </a:solidFill>
            </a:endParaRPr>
          </a:p>
        </p:txBody>
      </p:sp>
      <p:sp>
        <p:nvSpPr>
          <p:cNvPr id="12" name="Footer Placeholder 4">
            <a:extLst>
              <a:ext uri="{FF2B5EF4-FFF2-40B4-BE49-F238E27FC236}">
                <a16:creationId xmlns:a16="http://schemas.microsoft.com/office/drawing/2014/main" id="{7BE960E3-7BA5-40D8-EC31-E4B811ABCF8A}"/>
              </a:ext>
            </a:extLst>
          </p:cNvPr>
          <p:cNvSpPr>
            <a:spLocks noGrp="1"/>
          </p:cNvSpPr>
          <p:nvPr>
            <p:ph type="ftr" sz="quarter" idx="11"/>
          </p:nvPr>
        </p:nvSpPr>
        <p:spPr>
          <a:xfrm rot="5400000">
            <a:off x="-1224883" y="3398298"/>
            <a:ext cx="3515498" cy="345009"/>
          </a:xfrm>
          <a:prstGeom prst="rect">
            <a:avLst/>
          </a:prstGeom>
        </p:spPr>
        <p:txBody>
          <a:bodyPr/>
          <a:lstStyle>
            <a:lvl1pPr>
              <a:defRPr baseline="0">
                <a:solidFill>
                  <a:schemeClr val="accent1"/>
                </a:solidFill>
              </a:defRPr>
            </a:lvl1pPr>
          </a:lstStyle>
          <a:p>
            <a:endParaRPr lang="nl-NL" dirty="0">
              <a:solidFill>
                <a:schemeClr val="accent1"/>
              </a:solidFill>
            </a:endParaRPr>
          </a:p>
        </p:txBody>
      </p:sp>
      <p:sp>
        <p:nvSpPr>
          <p:cNvPr id="13" name="Slide Number Placeholder 5">
            <a:extLst>
              <a:ext uri="{FF2B5EF4-FFF2-40B4-BE49-F238E27FC236}">
                <a16:creationId xmlns:a16="http://schemas.microsoft.com/office/drawing/2014/main" id="{C11B64F6-A92E-21E0-133A-BBF744AD846F}"/>
              </a:ext>
            </a:extLst>
          </p:cNvPr>
          <p:cNvSpPr>
            <a:spLocks noGrp="1"/>
          </p:cNvSpPr>
          <p:nvPr>
            <p:ph type="sldNum" sz="quarter" idx="12"/>
          </p:nvPr>
        </p:nvSpPr>
        <p:spPr>
          <a:xfrm rot="5400000">
            <a:off x="172505" y="5561119"/>
            <a:ext cx="720725" cy="345009"/>
          </a:xfrm>
          <a:prstGeom prst="rect">
            <a:avLst/>
          </a:prstGeom>
        </p:spPr>
        <p:txBody>
          <a:bodyPr/>
          <a:lstStyle>
            <a:lvl1pPr>
              <a:defRPr baseline="0">
                <a:solidFill>
                  <a:schemeClr val="accent1"/>
                </a:solidFill>
              </a:defRPr>
            </a:lvl1pPr>
          </a:lstStyle>
          <a:p>
            <a:fld id="{730161A6-B701-AB46-8F30-BEAC459AFF12}" type="slidenum">
              <a:rPr lang="nl-NL" smtClean="0"/>
              <a:pPr/>
              <a:t>‹nr.›</a:t>
            </a:fld>
            <a:endParaRPr lang="nl-NL">
              <a:solidFill>
                <a:schemeClr val="accent1"/>
              </a:solidFill>
            </a:endParaRPr>
          </a:p>
        </p:txBody>
      </p:sp>
      <p:pic>
        <p:nvPicPr>
          <p:cNvPr id="15" name="Graphic 14">
            <a:extLst>
              <a:ext uri="{FF2B5EF4-FFF2-40B4-BE49-F238E27FC236}">
                <a16:creationId xmlns:a16="http://schemas.microsoft.com/office/drawing/2014/main" id="{3032F7AF-62DA-C6D7-36E0-C1397E1CEC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451518" y="1040177"/>
            <a:ext cx="1544590" cy="539275"/>
          </a:xfrm>
          <a:prstGeom prst="rect">
            <a:avLst/>
          </a:prstGeom>
        </p:spPr>
      </p:pic>
      <p:sp>
        <p:nvSpPr>
          <p:cNvPr id="17" name="Footer Placeholder 4">
            <a:extLst>
              <a:ext uri="{FF2B5EF4-FFF2-40B4-BE49-F238E27FC236}">
                <a16:creationId xmlns:a16="http://schemas.microsoft.com/office/drawing/2014/main" id="{FD57916B-CED4-F8E1-52CB-57E93C11087C}"/>
              </a:ext>
            </a:extLst>
          </p:cNvPr>
          <p:cNvSpPr txBox="1">
            <a:spLocks/>
          </p:cNvSpPr>
          <p:nvPr userDrawn="1"/>
        </p:nvSpPr>
        <p:spPr>
          <a:xfrm>
            <a:off x="1965693" y="2640895"/>
            <a:ext cx="3515498" cy="345009"/>
          </a:xfrm>
          <a:prstGeom prst="rect">
            <a:avLst/>
          </a:prstGeom>
        </p:spPr>
        <p:txBody>
          <a:bodyPr/>
          <a:lstStyle>
            <a:defPPr>
              <a:defRPr lang="en-US"/>
            </a:defPPr>
            <a:lvl1pPr marL="0" algn="l" defTabSz="457200" rtl="0" eaLnBrk="1" latinLnBrk="0" hangingPunct="1">
              <a:defRPr sz="1400" kern="120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l-NL" baseline="0" dirty="0">
              <a:solidFill>
                <a:schemeClr val="tx2"/>
              </a:solidFill>
            </a:endParaRPr>
          </a:p>
        </p:txBody>
      </p:sp>
      <p:pic>
        <p:nvPicPr>
          <p:cNvPr id="19" name="Graphic 18">
            <a:extLst>
              <a:ext uri="{FF2B5EF4-FFF2-40B4-BE49-F238E27FC236}">
                <a16:creationId xmlns:a16="http://schemas.microsoft.com/office/drawing/2014/main" id="{65C26F90-E1C4-818A-8132-593A3733CB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600000">
            <a:off x="8353577" y="-1132846"/>
            <a:ext cx="4646302" cy="5653934"/>
          </a:xfrm>
          <a:prstGeom prst="rect">
            <a:avLst/>
          </a:prstGeom>
        </p:spPr>
      </p:pic>
      <p:sp>
        <p:nvSpPr>
          <p:cNvPr id="2" name="Vertical Title 1"/>
          <p:cNvSpPr>
            <a:spLocks noGrp="1"/>
          </p:cNvSpPr>
          <p:nvPr>
            <p:ph type="title" orient="vert"/>
          </p:nvPr>
        </p:nvSpPr>
        <p:spPr>
          <a:xfrm>
            <a:off x="7200901" y="531341"/>
            <a:ext cx="2159000" cy="5430794"/>
          </a:xfrm>
          <a:prstGeom prst="rect">
            <a:avLst/>
          </a:prstGeom>
        </p:spPr>
        <p:txBody>
          <a:bodyPr vert="eaVert"/>
          <a:lstStyle>
            <a:lvl1pPr>
              <a:defRPr sz="3600"/>
            </a:lvl1pPr>
          </a:lstStyle>
          <a:p>
            <a:r>
              <a:rPr lang="nl-NL"/>
              <a:t>Klik om stijl te bewerken</a:t>
            </a:r>
            <a:endParaRPr lang="en-US" dirty="0"/>
          </a:p>
        </p:txBody>
      </p:sp>
      <p:sp>
        <p:nvSpPr>
          <p:cNvPr id="3" name="Vertical Text Placeholder 2"/>
          <p:cNvSpPr>
            <a:spLocks noGrp="1"/>
          </p:cNvSpPr>
          <p:nvPr>
            <p:ph type="body" orient="vert" idx="1"/>
          </p:nvPr>
        </p:nvSpPr>
        <p:spPr>
          <a:xfrm>
            <a:off x="792032" y="543698"/>
            <a:ext cx="6408867" cy="5406080"/>
          </a:xfrm>
          <a:prstGeom prst="rect">
            <a:avLst/>
          </a:prstGeom>
        </p:spPr>
        <p:txBody>
          <a:bodyPr vert="eaVert"/>
          <a:lstStyle>
            <a:lvl1pPr>
              <a:defRPr sz="2400" b="0" i="0">
                <a:latin typeface="Open Sans" pitchFamily="2" charset="0"/>
                <a:ea typeface="Open Sans" pitchFamily="2" charset="0"/>
                <a:cs typeface="Open Sans" pitchFamily="2" charset="0"/>
              </a:defRPr>
            </a:lvl1pPr>
            <a:lvl2pPr>
              <a:defRPr sz="2000" b="0" i="0">
                <a:latin typeface="Open Sans" pitchFamily="2" charset="0"/>
                <a:ea typeface="Open Sans" pitchFamily="2" charset="0"/>
                <a:cs typeface="Open Sans" pitchFamily="2" charset="0"/>
              </a:defRPr>
            </a:lvl2pPr>
            <a:lvl3pPr>
              <a:defRPr sz="1800" b="0" i="0">
                <a:latin typeface="Open Sans" pitchFamily="2" charset="0"/>
                <a:ea typeface="Open Sans" pitchFamily="2" charset="0"/>
                <a:cs typeface="Open Sans" pitchFamily="2" charset="0"/>
              </a:defRPr>
            </a:lvl3pPr>
            <a:lvl4pPr>
              <a:defRPr sz="1600" b="0" i="0">
                <a:latin typeface="Open Sans" pitchFamily="2" charset="0"/>
                <a:ea typeface="Open Sans" pitchFamily="2" charset="0"/>
                <a:cs typeface="Open Sans" pitchFamily="2" charset="0"/>
              </a:defRPr>
            </a:lvl4pPr>
            <a:lvl5pPr>
              <a:defRPr sz="1600" b="0" i="0">
                <a:latin typeface="Open Sans" pitchFamily="2" charset="0"/>
                <a:ea typeface="Open Sans" pitchFamily="2" charset="0"/>
                <a:cs typeface="Open Sans"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45723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ppt_x</p:attrName>
                                        </p:attrNameLst>
                                      </p:cBhvr>
                                      <p:tavLst>
                                        <p:tav tm="0">
                                          <p:val>
                                            <p:strVal val="#ppt_x+#ppt_w*1.125000"/>
                                          </p:val>
                                        </p:tav>
                                        <p:tav tm="100000">
                                          <p:val>
                                            <p:strVal val="#ppt_x"/>
                                          </p:val>
                                        </p:tav>
                                      </p:tavLst>
                                    </p:anim>
                                    <p:animEffect transition="in" filter="wipe(left)">
                                      <p:cBhvr>
                                        <p:cTn id="13" dur="500"/>
                                        <p:tgtEl>
                                          <p:spTgt spid="2"/>
                                        </p:tgtEl>
                                      </p:cBhvr>
                                    </p:animEffect>
                                  </p:childTnLst>
                                </p:cTn>
                              </p:par>
                            </p:childTnLst>
                          </p:cTn>
                        </p:par>
                        <p:par>
                          <p:cTn id="14" fill="hold">
                            <p:stCondLst>
                              <p:cond delay="2500"/>
                            </p:stCondLst>
                            <p:childTnLst>
                              <p:par>
                                <p:cTn id="15" presetID="12" presetClass="entr" presetSubtype="2"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left)">
                                      <p:cBhvr>
                                        <p:cTn id="18" dur="500"/>
                                        <p:tgtEl>
                                          <p:spTgt spid="3">
                                            <p:txEl>
                                              <p:pRg st="0" end="0"/>
                                            </p:txEl>
                                          </p:spTgt>
                                        </p:tgtEl>
                                      </p:cBhvr>
                                    </p:animEffect>
                                  </p:childTnLst>
                                </p:cTn>
                              </p:par>
                            </p:childTnLst>
                          </p:cTn>
                        </p:par>
                        <p:par>
                          <p:cTn id="19" fill="hold">
                            <p:stCondLst>
                              <p:cond delay="3000"/>
                            </p:stCondLst>
                            <p:childTnLst>
                              <p:par>
                                <p:cTn id="20" presetID="12" presetClass="entr" presetSubtype="2"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23" dur="500"/>
                                        <p:tgtEl>
                                          <p:spTgt spid="3">
                                            <p:txEl>
                                              <p:pRg st="1" end="1"/>
                                            </p:txEl>
                                          </p:spTgt>
                                        </p:tgtEl>
                                      </p:cBhvr>
                                    </p:animEffect>
                                  </p:childTnLst>
                                </p:cTn>
                              </p:par>
                            </p:childTnLst>
                          </p:cTn>
                        </p:par>
                        <p:par>
                          <p:cTn id="24" fill="hold">
                            <p:stCondLst>
                              <p:cond delay="3500"/>
                            </p:stCondLst>
                            <p:childTnLst>
                              <p:par>
                                <p:cTn id="25" presetID="12" presetClass="entr" presetSubtype="2"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left)">
                                      <p:cBhvr>
                                        <p:cTn id="28" dur="500"/>
                                        <p:tgtEl>
                                          <p:spTgt spid="3">
                                            <p:txEl>
                                              <p:pRg st="2" end="2"/>
                                            </p:txEl>
                                          </p:spTgt>
                                        </p:tgtEl>
                                      </p:cBhvr>
                                    </p:animEffect>
                                  </p:childTnLst>
                                </p:cTn>
                              </p:par>
                            </p:childTnLst>
                          </p:cTn>
                        </p:par>
                        <p:par>
                          <p:cTn id="29" fill="hold">
                            <p:stCondLst>
                              <p:cond delay="4000"/>
                            </p:stCondLst>
                            <p:childTnLst>
                              <p:par>
                                <p:cTn id="30" presetID="12" presetClass="entr" presetSubtype="2"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p:tgtEl>
                                          <p:spTgt spid="3">
                                            <p:txEl>
                                              <p:pRg st="3" end="3"/>
                                            </p:txEl>
                                          </p:spTgt>
                                        </p:tgtEl>
                                        <p:attrNameLst>
                                          <p:attrName>ppt_x</p:attrName>
                                        </p:attrNameLst>
                                      </p:cBhvr>
                                      <p:tavLst>
                                        <p:tav tm="0">
                                          <p:val>
                                            <p:strVal val="#ppt_x+#ppt_w*1.125000"/>
                                          </p:val>
                                        </p:tav>
                                        <p:tav tm="100000">
                                          <p:val>
                                            <p:strVal val="#ppt_x"/>
                                          </p:val>
                                        </p:tav>
                                      </p:tavLst>
                                    </p:anim>
                                    <p:animEffect transition="in" filter="wipe(left)">
                                      <p:cBhvr>
                                        <p:cTn id="33" dur="500"/>
                                        <p:tgtEl>
                                          <p:spTgt spid="3">
                                            <p:txEl>
                                              <p:pRg st="3" end="3"/>
                                            </p:txEl>
                                          </p:spTgt>
                                        </p:tgtEl>
                                      </p:cBhvr>
                                    </p:animEffect>
                                  </p:childTnLst>
                                </p:cTn>
                              </p:par>
                            </p:childTnLst>
                          </p:cTn>
                        </p:par>
                        <p:par>
                          <p:cTn id="34" fill="hold">
                            <p:stCondLst>
                              <p:cond delay="4500"/>
                            </p:stCondLst>
                            <p:childTnLst>
                              <p:par>
                                <p:cTn id="35" presetID="12" presetClass="entr" presetSubtype="2"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p:tgtEl>
                                          <p:spTgt spid="3">
                                            <p:txEl>
                                              <p:pRg st="4" end="4"/>
                                            </p:txEl>
                                          </p:spTgt>
                                        </p:tgtEl>
                                        <p:attrNameLst>
                                          <p:attrName>ppt_x</p:attrName>
                                        </p:attrNameLst>
                                      </p:cBhvr>
                                      <p:tavLst>
                                        <p:tav tm="0">
                                          <p:val>
                                            <p:strVal val="#ppt_x+#ppt_w*1.125000"/>
                                          </p:val>
                                        </p:tav>
                                        <p:tav tm="100000">
                                          <p:val>
                                            <p:strVal val="#ppt_x"/>
                                          </p:val>
                                        </p:tav>
                                      </p:tavLst>
                                    </p:anim>
                                    <p:animEffect transition="in" filter="wipe(left)">
                                      <p:cBhvr>
                                        <p:cTn id="38" dur="500"/>
                                        <p:tgtEl>
                                          <p:spTgt spid="3">
                                            <p:txEl>
                                              <p:pRg st="4" end="4"/>
                                            </p:txEl>
                                          </p:spTgt>
                                        </p:tgtEl>
                                      </p:cBhvr>
                                    </p:animEffect>
                                  </p:childTnLst>
                                </p:cTn>
                              </p:par>
                            </p:childTnLst>
                          </p:cTn>
                        </p:par>
                        <p:par>
                          <p:cTn id="39" fill="hold">
                            <p:stCondLst>
                              <p:cond delay="5000"/>
                            </p:stCondLst>
                            <p:childTnLst>
                              <p:par>
                                <p:cTn id="40" presetID="6" presetClass="entr" presetSubtype="32"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out)">
                                      <p:cBhvr>
                                        <p:cTn id="4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build="p">
        <p:tmplLst>
          <p:tmpl lvl="1">
            <p:tnLst>
              <p:par>
                <p:cTn presetID="12" presetClass="entr" presetSubtype="2"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ppt_x</p:attrName>
                        </p:attrNameLst>
                      </p:cBhvr>
                      <p:tavLst>
                        <p:tav tm="0">
                          <p:val>
                            <p:strVal val="#ppt_x+#ppt_w*1.125000"/>
                          </p:val>
                        </p:tav>
                        <p:tav tm="100000">
                          <p:val>
                            <p:strVal val="#ppt_x"/>
                          </p:val>
                        </p:tav>
                      </p:tavLst>
                    </p:anim>
                    <p:animEffect transition="in" filter="wipe(left)">
                      <p:cBhvr>
                        <p:cTn dur="500"/>
                        <p:tgtEl>
                          <p:spTgt spid="3"/>
                        </p:tgtEl>
                      </p:cBhvr>
                    </p:animEffect>
                  </p:childTnLst>
                </p:cTn>
              </p:par>
            </p:tnLst>
          </p:tmpl>
          <p:tmpl lvl="2">
            <p:tnLst>
              <p:par>
                <p:cTn presetID="12" presetClass="entr" presetSubtype="2"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ppt_x</p:attrName>
                        </p:attrNameLst>
                      </p:cBhvr>
                      <p:tavLst>
                        <p:tav tm="0">
                          <p:val>
                            <p:strVal val="#ppt_x+#ppt_w*1.125000"/>
                          </p:val>
                        </p:tav>
                        <p:tav tm="100000">
                          <p:val>
                            <p:strVal val="#ppt_x"/>
                          </p:val>
                        </p:tav>
                      </p:tavLst>
                    </p:anim>
                    <p:animEffect transition="in" filter="wipe(left)">
                      <p:cBhvr>
                        <p:cTn dur="500"/>
                        <p:tgtEl>
                          <p:spTgt spid="3"/>
                        </p:tgtEl>
                      </p:cBhvr>
                    </p:animEffect>
                  </p:childTnLst>
                </p:cTn>
              </p:par>
            </p:tnLst>
          </p:tmpl>
          <p:tmpl lvl="3">
            <p:tnLst>
              <p:par>
                <p:cTn presetID="12" presetClass="entr" presetSubtype="2"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ppt_x</p:attrName>
                        </p:attrNameLst>
                      </p:cBhvr>
                      <p:tavLst>
                        <p:tav tm="0">
                          <p:val>
                            <p:strVal val="#ppt_x+#ppt_w*1.125000"/>
                          </p:val>
                        </p:tav>
                        <p:tav tm="100000">
                          <p:val>
                            <p:strVal val="#ppt_x"/>
                          </p:val>
                        </p:tav>
                      </p:tavLst>
                    </p:anim>
                    <p:animEffect transition="in" filter="wipe(left)">
                      <p:cBhvr>
                        <p:cTn dur="500"/>
                        <p:tgtEl>
                          <p:spTgt spid="3"/>
                        </p:tgtEl>
                      </p:cBhvr>
                    </p:animEffect>
                  </p:childTnLst>
                </p:cTn>
              </p:par>
            </p:tnLst>
          </p:tmpl>
          <p:tmpl lvl="4">
            <p:tnLst>
              <p:par>
                <p:cTn presetID="12" presetClass="entr" presetSubtype="2"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ppt_x</p:attrName>
                        </p:attrNameLst>
                      </p:cBhvr>
                      <p:tavLst>
                        <p:tav tm="0">
                          <p:val>
                            <p:strVal val="#ppt_x+#ppt_w*1.125000"/>
                          </p:val>
                        </p:tav>
                        <p:tav tm="100000">
                          <p:val>
                            <p:strVal val="#ppt_x"/>
                          </p:val>
                        </p:tav>
                      </p:tavLst>
                    </p:anim>
                    <p:animEffect transition="in" filter="wipe(left)">
                      <p:cBhvr>
                        <p:cTn dur="500"/>
                        <p:tgtEl>
                          <p:spTgt spid="3"/>
                        </p:tgtEl>
                      </p:cBhvr>
                    </p:animEffect>
                  </p:childTnLst>
                </p:cTn>
              </p:par>
            </p:tnLst>
          </p:tmpl>
          <p:tmpl lvl="5">
            <p:tnLst>
              <p:par>
                <p:cTn presetID="12" presetClass="entr" presetSubtype="2"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ppt_x</p:attrName>
                        </p:attrNameLst>
                      </p:cBhvr>
                      <p:tavLst>
                        <p:tav tm="0">
                          <p:val>
                            <p:strVal val="#ppt_x+#ppt_w*1.125000"/>
                          </p:val>
                        </p:tav>
                        <p:tav tm="100000">
                          <p:val>
                            <p:strVal val="#ppt_x"/>
                          </p:val>
                        </p:tav>
                      </p:tavLst>
                    </p:anim>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_Blauwgro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F7ABD98-DE9F-E66B-922A-A7FBDC969A48}"/>
              </a:ext>
            </a:extLst>
          </p:cNvPr>
          <p:cNvSpPr/>
          <p:nvPr userDrawn="1"/>
        </p:nvSpPr>
        <p:spPr>
          <a:xfrm>
            <a:off x="5040313" y="0"/>
            <a:ext cx="6480175" cy="648017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ACBB802B-9923-343B-0A6A-A03F9E0F70D3}"/>
              </a:ext>
            </a:extLst>
          </p:cNvPr>
          <p:cNvSpPr/>
          <p:nvPr userDrawn="1"/>
        </p:nvSpPr>
        <p:spPr>
          <a:xfrm>
            <a:off x="360363" y="730205"/>
            <a:ext cx="9359900" cy="5030834"/>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pic>
        <p:nvPicPr>
          <p:cNvPr id="16" name="Graphic 15">
            <a:extLst>
              <a:ext uri="{FF2B5EF4-FFF2-40B4-BE49-F238E27FC236}">
                <a16:creationId xmlns:a16="http://schemas.microsoft.com/office/drawing/2014/main" id="{9C62152A-CCF8-AC5C-2BAB-B93DEFB1D9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31196" y="2250588"/>
            <a:ext cx="1233492" cy="411164"/>
          </a:xfrm>
          <a:prstGeom prst="rect">
            <a:avLst/>
          </a:prstGeom>
        </p:spPr>
      </p:pic>
      <p:pic>
        <p:nvPicPr>
          <p:cNvPr id="17" name="Graphic 16">
            <a:extLst>
              <a:ext uri="{FF2B5EF4-FFF2-40B4-BE49-F238E27FC236}">
                <a16:creationId xmlns:a16="http://schemas.microsoft.com/office/drawing/2014/main" id="{ED43AD3A-18B0-18CD-10C1-7F36683E23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55678" y="3652518"/>
            <a:ext cx="757782" cy="534905"/>
          </a:xfrm>
          <a:prstGeom prst="rect">
            <a:avLst/>
          </a:prstGeom>
        </p:spPr>
      </p:pic>
      <p:pic>
        <p:nvPicPr>
          <p:cNvPr id="18" name="Graphic 17">
            <a:extLst>
              <a:ext uri="{FF2B5EF4-FFF2-40B4-BE49-F238E27FC236}">
                <a16:creationId xmlns:a16="http://schemas.microsoft.com/office/drawing/2014/main" id="{F889F887-0490-8B18-31C1-521DEB1D152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53607" y="5178189"/>
            <a:ext cx="762678" cy="302193"/>
          </a:xfrm>
          <a:prstGeom prst="rect">
            <a:avLst/>
          </a:prstGeom>
        </p:spPr>
      </p:pic>
      <p:pic>
        <p:nvPicPr>
          <p:cNvPr id="19" name="Graphic 18">
            <a:extLst>
              <a:ext uri="{FF2B5EF4-FFF2-40B4-BE49-F238E27FC236}">
                <a16:creationId xmlns:a16="http://schemas.microsoft.com/office/drawing/2014/main" id="{20FE8382-6920-242D-14C6-F3541EDC4ADB}"/>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043554" y="768237"/>
            <a:ext cx="1161746" cy="491585"/>
          </a:xfrm>
          <a:prstGeom prst="rect">
            <a:avLst/>
          </a:prstGeom>
        </p:spPr>
      </p:pic>
      <p:sp>
        <p:nvSpPr>
          <p:cNvPr id="20" name="Title 1">
            <a:extLst>
              <a:ext uri="{FF2B5EF4-FFF2-40B4-BE49-F238E27FC236}">
                <a16:creationId xmlns:a16="http://schemas.microsoft.com/office/drawing/2014/main" id="{4CD97066-9AF1-FAEF-201B-2F6E9DFAA143}"/>
              </a:ext>
            </a:extLst>
          </p:cNvPr>
          <p:cNvSpPr>
            <a:spLocks noGrp="1"/>
          </p:cNvSpPr>
          <p:nvPr>
            <p:ph type="ctrTitle"/>
          </p:nvPr>
        </p:nvSpPr>
        <p:spPr>
          <a:xfrm>
            <a:off x="719138" y="1252054"/>
            <a:ext cx="7921625" cy="2256061"/>
          </a:xfrm>
          <a:prstGeom prst="rect">
            <a:avLst/>
          </a:prstGeom>
        </p:spPr>
        <p:txBody>
          <a:bodyPr anchor="b"/>
          <a:lstStyle>
            <a:lvl1pPr algn="l">
              <a:defRPr sz="4800" cap="all" baseline="0">
                <a:solidFill>
                  <a:schemeClr val="accent1"/>
                </a:solidFill>
                <a:latin typeface="Poppins" pitchFamily="2" charset="77"/>
                <a:cs typeface="Poppins" pitchFamily="2" charset="77"/>
              </a:defRPr>
            </a:lvl1pPr>
          </a:lstStyle>
          <a:p>
            <a:r>
              <a:rPr lang="nl-NL"/>
              <a:t>Klik om stijl te bewerken</a:t>
            </a:r>
            <a:endParaRPr lang="en-US" dirty="0"/>
          </a:p>
        </p:txBody>
      </p:sp>
      <p:sp>
        <p:nvSpPr>
          <p:cNvPr id="23" name="Date Placeholder 3">
            <a:extLst>
              <a:ext uri="{FF2B5EF4-FFF2-40B4-BE49-F238E27FC236}">
                <a16:creationId xmlns:a16="http://schemas.microsoft.com/office/drawing/2014/main" id="{0153C60B-2BB1-5A0F-A7E8-6B33F690DC8C}"/>
              </a:ext>
            </a:extLst>
          </p:cNvPr>
          <p:cNvSpPr>
            <a:spLocks noGrp="1"/>
          </p:cNvSpPr>
          <p:nvPr>
            <p:ph type="dt" sz="half" idx="2"/>
          </p:nvPr>
        </p:nvSpPr>
        <p:spPr>
          <a:xfrm>
            <a:off x="5179905" y="5962917"/>
            <a:ext cx="1159089" cy="345009"/>
          </a:xfrm>
          <a:prstGeom prst="rect">
            <a:avLst/>
          </a:prstGeom>
        </p:spPr>
        <p:txBody>
          <a:bodyPr/>
          <a:lstStyle>
            <a:lvl1pPr>
              <a:defRPr sz="1400" b="0" i="0" baseline="0">
                <a:solidFill>
                  <a:schemeClr val="accent5">
                    <a:lumMod val="40000"/>
                    <a:lumOff val="60000"/>
                  </a:schemeClr>
                </a:solidFill>
                <a:latin typeface="Open Sans" pitchFamily="2" charset="0"/>
                <a:ea typeface="Open Sans" pitchFamily="2" charset="0"/>
                <a:cs typeface="Open Sans" pitchFamily="2" charset="0"/>
              </a:defRPr>
            </a:lvl1pPr>
          </a:lstStyle>
          <a:p>
            <a:fld id="{373840C5-0E6F-5E43-A3BC-EAC4BE628432}" type="datetimeFigureOut">
              <a:rPr lang="nl-NL" smtClean="0"/>
              <a:pPr/>
              <a:t>17-02-2026</a:t>
            </a:fld>
            <a:endParaRPr lang="nl-NL">
              <a:latin typeface="Open Sans" pitchFamily="2" charset="0"/>
              <a:ea typeface="Open Sans" pitchFamily="2" charset="0"/>
              <a:cs typeface="Open Sans" pitchFamily="2" charset="0"/>
            </a:endParaRPr>
          </a:p>
        </p:txBody>
      </p:sp>
      <p:sp>
        <p:nvSpPr>
          <p:cNvPr id="24" name="Footer Placeholder 4">
            <a:extLst>
              <a:ext uri="{FF2B5EF4-FFF2-40B4-BE49-F238E27FC236}">
                <a16:creationId xmlns:a16="http://schemas.microsoft.com/office/drawing/2014/main" id="{04356885-8293-B56E-0A2A-E9359A5A3323}"/>
              </a:ext>
            </a:extLst>
          </p:cNvPr>
          <p:cNvSpPr>
            <a:spLocks noGrp="1"/>
          </p:cNvSpPr>
          <p:nvPr>
            <p:ph type="ftr" sz="quarter" idx="3"/>
          </p:nvPr>
        </p:nvSpPr>
        <p:spPr>
          <a:xfrm>
            <a:off x="6376086" y="5962917"/>
            <a:ext cx="3972698" cy="345009"/>
          </a:xfrm>
          <a:prstGeom prst="rect">
            <a:avLst/>
          </a:prstGeom>
        </p:spPr>
        <p:txBody>
          <a:bodyPr/>
          <a:lstStyle>
            <a:lvl1pPr>
              <a:defRPr sz="1400" b="0" i="0" baseline="0">
                <a:solidFill>
                  <a:schemeClr val="accent5">
                    <a:lumMod val="40000"/>
                    <a:lumOff val="60000"/>
                  </a:schemeClr>
                </a:solidFill>
                <a:latin typeface="Open Sans" pitchFamily="2" charset="0"/>
                <a:ea typeface="Open Sans" pitchFamily="2" charset="0"/>
                <a:cs typeface="Open Sans" pitchFamily="2" charset="0"/>
              </a:defRPr>
            </a:lvl1pPr>
          </a:lstStyle>
          <a:p>
            <a:endParaRPr lang="nl-NL" dirty="0">
              <a:latin typeface="Open Sans" pitchFamily="2" charset="0"/>
              <a:ea typeface="Open Sans" pitchFamily="2" charset="0"/>
              <a:cs typeface="Open Sans" pitchFamily="2" charset="0"/>
            </a:endParaRPr>
          </a:p>
        </p:txBody>
      </p:sp>
      <p:sp>
        <p:nvSpPr>
          <p:cNvPr id="25" name="Slide Number Placeholder 5">
            <a:extLst>
              <a:ext uri="{FF2B5EF4-FFF2-40B4-BE49-F238E27FC236}">
                <a16:creationId xmlns:a16="http://schemas.microsoft.com/office/drawing/2014/main" id="{1A10BDCF-9155-4274-F64A-6EC1E9119B71}"/>
              </a:ext>
            </a:extLst>
          </p:cNvPr>
          <p:cNvSpPr>
            <a:spLocks noGrp="1"/>
          </p:cNvSpPr>
          <p:nvPr>
            <p:ph type="sldNum" sz="quarter" idx="4"/>
          </p:nvPr>
        </p:nvSpPr>
        <p:spPr>
          <a:xfrm>
            <a:off x="10440987" y="5962915"/>
            <a:ext cx="719137" cy="345009"/>
          </a:xfrm>
          <a:prstGeom prst="rect">
            <a:avLst/>
          </a:prstGeom>
        </p:spPr>
        <p:txBody>
          <a:bodyPr/>
          <a:lstStyle>
            <a:lvl1pPr algn="r">
              <a:defRPr sz="1400" b="0" i="0" baseline="0">
                <a:solidFill>
                  <a:schemeClr val="accent5">
                    <a:lumMod val="40000"/>
                    <a:lumOff val="60000"/>
                  </a:schemeClr>
                </a:solidFill>
                <a:latin typeface="Open Sans" pitchFamily="2" charset="0"/>
                <a:ea typeface="Open Sans" pitchFamily="2" charset="0"/>
                <a:cs typeface="Open Sans" pitchFamily="2" charset="0"/>
              </a:defRPr>
            </a:lvl1pPr>
          </a:lstStyle>
          <a:p>
            <a:fld id="{730161A6-B701-AB46-8F30-BEAC459AFF12}" type="slidenum">
              <a:rPr lang="nl-NL" smtClean="0"/>
              <a:pPr/>
              <a:t>‹nr.›</a:t>
            </a:fld>
            <a:endParaRPr lang="nl-NL">
              <a:latin typeface="Open Sans" pitchFamily="2" charset="0"/>
              <a:ea typeface="Open Sans" pitchFamily="2" charset="0"/>
              <a:cs typeface="Open Sans" pitchFamily="2" charset="0"/>
            </a:endParaRPr>
          </a:p>
        </p:txBody>
      </p:sp>
      <p:sp>
        <p:nvSpPr>
          <p:cNvPr id="2" name="Subtitle 2">
            <a:extLst>
              <a:ext uri="{FF2B5EF4-FFF2-40B4-BE49-F238E27FC236}">
                <a16:creationId xmlns:a16="http://schemas.microsoft.com/office/drawing/2014/main" id="{213844B4-5198-EEE9-6E49-FFD8F7406489}"/>
              </a:ext>
            </a:extLst>
          </p:cNvPr>
          <p:cNvSpPr>
            <a:spLocks noGrp="1"/>
          </p:cNvSpPr>
          <p:nvPr>
            <p:ph type="subTitle" idx="1"/>
          </p:nvPr>
        </p:nvSpPr>
        <p:spPr>
          <a:xfrm>
            <a:off x="719138" y="3595117"/>
            <a:ext cx="7921625" cy="1564542"/>
          </a:xfrm>
          <a:prstGeom prst="rect">
            <a:avLst/>
          </a:prstGeom>
        </p:spPr>
        <p:txBody>
          <a:bodyPr/>
          <a:lstStyle>
            <a:lvl1pPr marL="0" indent="0" algn="l">
              <a:buNone/>
              <a:defRPr sz="2400" b="0" i="0">
                <a:solidFill>
                  <a:schemeClr val="tx2"/>
                </a:solidFill>
                <a:latin typeface="Open Sans" pitchFamily="2" charset="0"/>
                <a:ea typeface="Open Sans" pitchFamily="2" charset="0"/>
                <a:cs typeface="Open Sans" pitchFamily="2" charset="0"/>
              </a:defRPr>
            </a:lvl1pPr>
            <a:lvl2pPr marL="432008" indent="0" algn="ctr">
              <a:buNone/>
              <a:defRPr sz="1890"/>
            </a:lvl2pPr>
            <a:lvl3pPr marL="864017" indent="0" algn="ctr">
              <a:buNone/>
              <a:defRPr sz="1701"/>
            </a:lvl3pPr>
            <a:lvl4pPr marL="1296025" indent="0" algn="ctr">
              <a:buNone/>
              <a:defRPr sz="1512"/>
            </a:lvl4pPr>
            <a:lvl5pPr marL="1728033" indent="0" algn="ctr">
              <a:buNone/>
              <a:defRPr sz="1512"/>
            </a:lvl5pPr>
            <a:lvl6pPr marL="2160041" indent="0" algn="ctr">
              <a:buNone/>
              <a:defRPr sz="1512"/>
            </a:lvl6pPr>
            <a:lvl7pPr marL="2592050" indent="0" algn="ctr">
              <a:buNone/>
              <a:defRPr sz="1512"/>
            </a:lvl7pPr>
            <a:lvl8pPr marL="3024058" indent="0" algn="ctr">
              <a:buNone/>
              <a:defRPr sz="1512"/>
            </a:lvl8pPr>
            <a:lvl9pPr marL="3456066" indent="0" algn="ctr">
              <a:buNone/>
              <a:defRPr sz="1512"/>
            </a:lvl9pPr>
          </a:lstStyle>
          <a:p>
            <a:r>
              <a:rPr lang="nl-NL"/>
              <a:t>Klikken om de ondertitelstijl van het model te bewerken</a:t>
            </a:r>
            <a:endParaRPr lang="en-US" dirty="0"/>
          </a:p>
        </p:txBody>
      </p:sp>
      <p:pic>
        <p:nvPicPr>
          <p:cNvPr id="3" name="Graphic 2">
            <a:extLst>
              <a:ext uri="{FF2B5EF4-FFF2-40B4-BE49-F238E27FC236}">
                <a16:creationId xmlns:a16="http://schemas.microsoft.com/office/drawing/2014/main" id="{17177FE7-0996-AE6C-5E7E-FC9554D8963C}"/>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0363" y="5874872"/>
            <a:ext cx="1366529" cy="477107"/>
          </a:xfrm>
          <a:prstGeom prst="rect">
            <a:avLst/>
          </a:prstGeom>
        </p:spPr>
      </p:pic>
    </p:spTree>
    <p:extLst>
      <p:ext uri="{BB962C8B-B14F-4D97-AF65-F5344CB8AC3E}">
        <p14:creationId xmlns:p14="http://schemas.microsoft.com/office/powerpoint/2010/main" val="143835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0-#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2"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300"/>
                                        <p:tgtEl>
                                          <p:spTgt spid="19"/>
                                        </p:tgtEl>
                                        <p:attrNameLst>
                                          <p:attrName>ppt_y</p:attrName>
                                        </p:attrNameLst>
                                      </p:cBhvr>
                                      <p:tavLst>
                                        <p:tav tm="0">
                                          <p:val>
                                            <p:strVal val="#ppt_y-#ppt_h*1.125000"/>
                                          </p:val>
                                        </p:tav>
                                        <p:tav tm="100000">
                                          <p:val>
                                            <p:strVal val="#ppt_y"/>
                                          </p:val>
                                        </p:tav>
                                      </p:tavLst>
                                    </p:anim>
                                    <p:animEffect transition="in" filter="wipe(down)">
                                      <p:cBhvr>
                                        <p:cTn id="18" dur="300"/>
                                        <p:tgtEl>
                                          <p:spTgt spid="19"/>
                                        </p:tgtEl>
                                      </p:cBhvr>
                                    </p:animEffect>
                                  </p:childTnLst>
                                </p:cTn>
                              </p:par>
                            </p:childTnLst>
                          </p:cTn>
                        </p:par>
                        <p:par>
                          <p:cTn id="19" fill="hold">
                            <p:stCondLst>
                              <p:cond delay="2300"/>
                            </p:stCondLst>
                            <p:childTnLst>
                              <p:par>
                                <p:cTn id="20" presetID="22" presetClass="entr" presetSubtype="1"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300"/>
                                        <p:tgtEl>
                                          <p:spTgt spid="16"/>
                                        </p:tgtEl>
                                      </p:cBhvr>
                                    </p:animEffect>
                                  </p:childTnLst>
                                </p:cTn>
                              </p:par>
                            </p:childTnLst>
                          </p:cTn>
                        </p:par>
                        <p:par>
                          <p:cTn id="23" fill="hold">
                            <p:stCondLst>
                              <p:cond delay="2600"/>
                            </p:stCondLst>
                            <p:childTnLst>
                              <p:par>
                                <p:cTn id="24" presetID="22" presetClass="entr" presetSubtype="1"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300"/>
                                        <p:tgtEl>
                                          <p:spTgt spid="17"/>
                                        </p:tgtEl>
                                      </p:cBhvr>
                                    </p:animEffect>
                                  </p:childTnLst>
                                </p:cTn>
                              </p:par>
                            </p:childTnLst>
                          </p:cTn>
                        </p:par>
                        <p:par>
                          <p:cTn id="27" fill="hold">
                            <p:stCondLst>
                              <p:cond delay="290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300"/>
                                        <p:tgtEl>
                                          <p:spTgt spid="18"/>
                                        </p:tgtEl>
                                      </p:cBhvr>
                                    </p:animEffect>
                                  </p:childTnLst>
                                </p:cTn>
                              </p:par>
                            </p:childTnLst>
                          </p:cTn>
                        </p:par>
                        <p:par>
                          <p:cTn id="31" fill="hold">
                            <p:stCondLst>
                              <p:cond delay="3200"/>
                            </p:stCondLst>
                            <p:childTnLst>
                              <p:par>
                                <p:cTn id="32" presetID="22" presetClass="entr" presetSubtype="4"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par>
                          <p:cTn id="35" fill="hold">
                            <p:stCondLst>
                              <p:cond delay="3700"/>
                            </p:stCondLst>
                            <p:childTnLst>
                              <p:par>
                                <p:cTn id="36" presetID="22" presetClass="entr" presetSubtype="1"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up)">
                                      <p:cBhvr>
                                        <p:cTn id="3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0" grpId="0"/>
      <p:bldP spid="2" grpId="0" build="p">
        <p:tmplLst>
          <p:tmpl lvl="1">
            <p:tnLst>
              <p:par>
                <p:cTn presetID="22" presetClass="entr" presetSubtype="1"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up)">
                      <p:cBhvr>
                        <p:cTn dur="500"/>
                        <p:tgtEl>
                          <p:spTgt spid="2"/>
                        </p:tgtEl>
                      </p:cBhvr>
                    </p:animEffect>
                  </p:childTnLst>
                </p:cTn>
              </p:par>
            </p:tnLst>
          </p:tmpl>
        </p:tmplLst>
      </p:bldP>
    </p:bldLst>
  </p:timing>
  <p:extLst>
    <p:ext uri="{DCECCB84-F9BA-43D5-87BE-67443E8EF086}">
      <p15:sldGuideLst xmlns:p15="http://schemas.microsoft.com/office/powerpoint/2012/main">
        <p15:guide id="1" orient="horz" pos="2041" userDrawn="1">
          <p15:clr>
            <a:srgbClr val="FBAE40"/>
          </p15:clr>
        </p15:guide>
        <p15:guide id="2" pos="3628" userDrawn="1">
          <p15:clr>
            <a:srgbClr val="FBAE40"/>
          </p15:clr>
        </p15:guide>
        <p15:guide id="3" orient="horz" pos="453" userDrawn="1">
          <p15:clr>
            <a:srgbClr val="FBAE40"/>
          </p15:clr>
        </p15:guide>
        <p15:guide id="4" pos="453" userDrawn="1">
          <p15:clr>
            <a:srgbClr val="FBAE40"/>
          </p15:clr>
        </p15:guide>
        <p15:guide id="5" pos="907" userDrawn="1">
          <p15:clr>
            <a:srgbClr val="FBAE40"/>
          </p15:clr>
        </p15:guide>
        <p15:guide id="6" pos="1361" userDrawn="1">
          <p15:clr>
            <a:srgbClr val="FBAE40"/>
          </p15:clr>
        </p15:guide>
        <p15:guide id="7" pos="1814" userDrawn="1">
          <p15:clr>
            <a:srgbClr val="FBAE40"/>
          </p15:clr>
        </p15:guide>
        <p15:guide id="8" pos="2268" userDrawn="1">
          <p15:clr>
            <a:srgbClr val="FBAE40"/>
          </p15:clr>
        </p15:guide>
        <p15:guide id="9" pos="2721" userDrawn="1">
          <p15:clr>
            <a:srgbClr val="FBAE40"/>
          </p15:clr>
        </p15:guide>
        <p15:guide id="10" pos="3175" userDrawn="1">
          <p15:clr>
            <a:srgbClr val="FBAE40"/>
          </p15:clr>
        </p15:guide>
        <p15:guide id="11" pos="4082" userDrawn="1">
          <p15:clr>
            <a:srgbClr val="FBAE40"/>
          </p15:clr>
        </p15:guide>
        <p15:guide id="12" pos="4536" userDrawn="1">
          <p15:clr>
            <a:srgbClr val="FBAE40"/>
          </p15:clr>
        </p15:guide>
        <p15:guide id="13" pos="4989" userDrawn="1">
          <p15:clr>
            <a:srgbClr val="FBAE40"/>
          </p15:clr>
        </p15:guide>
        <p15:guide id="14" pos="5443" userDrawn="1">
          <p15:clr>
            <a:srgbClr val="FBAE40"/>
          </p15:clr>
        </p15:guide>
        <p15:guide id="15" pos="5896" userDrawn="1">
          <p15:clr>
            <a:srgbClr val="FBAE40"/>
          </p15:clr>
        </p15:guide>
        <p15:guide id="16" pos="6350" userDrawn="1">
          <p15:clr>
            <a:srgbClr val="FBAE40"/>
          </p15:clr>
        </p15:guide>
        <p15:guide id="17" pos="6804" userDrawn="1">
          <p15:clr>
            <a:srgbClr val="FBAE40"/>
          </p15:clr>
        </p15:guide>
        <p15:guide id="18" orient="horz" pos="362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_Blau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F7ABD98-DE9F-E66B-922A-A7FBDC969A48}"/>
              </a:ext>
            </a:extLst>
          </p:cNvPr>
          <p:cNvSpPr/>
          <p:nvPr userDrawn="1"/>
        </p:nvSpPr>
        <p:spPr>
          <a:xfrm>
            <a:off x="5040312" y="0"/>
            <a:ext cx="6480175" cy="648017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ACBB802B-9923-343B-0A6A-A03F9E0F70D3}"/>
              </a:ext>
            </a:extLst>
          </p:cNvPr>
          <p:cNvSpPr/>
          <p:nvPr userDrawn="1"/>
        </p:nvSpPr>
        <p:spPr>
          <a:xfrm>
            <a:off x="360363" y="730205"/>
            <a:ext cx="9359900" cy="5030834"/>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pic>
        <p:nvPicPr>
          <p:cNvPr id="16" name="Graphic 15">
            <a:extLst>
              <a:ext uri="{FF2B5EF4-FFF2-40B4-BE49-F238E27FC236}">
                <a16:creationId xmlns:a16="http://schemas.microsoft.com/office/drawing/2014/main" id="{384D2B47-3A5C-A29A-5DD9-C51EEC14FE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31196" y="2250588"/>
            <a:ext cx="1233492" cy="411164"/>
          </a:xfrm>
          <a:prstGeom prst="rect">
            <a:avLst/>
          </a:prstGeom>
        </p:spPr>
      </p:pic>
      <p:pic>
        <p:nvPicPr>
          <p:cNvPr id="17" name="Graphic 16">
            <a:extLst>
              <a:ext uri="{FF2B5EF4-FFF2-40B4-BE49-F238E27FC236}">
                <a16:creationId xmlns:a16="http://schemas.microsoft.com/office/drawing/2014/main" id="{FE524C8F-ACA5-0B07-8194-959C24990E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55678" y="3652518"/>
            <a:ext cx="757782" cy="534905"/>
          </a:xfrm>
          <a:prstGeom prst="rect">
            <a:avLst/>
          </a:prstGeom>
        </p:spPr>
      </p:pic>
      <p:pic>
        <p:nvPicPr>
          <p:cNvPr id="18" name="Graphic 17">
            <a:extLst>
              <a:ext uri="{FF2B5EF4-FFF2-40B4-BE49-F238E27FC236}">
                <a16:creationId xmlns:a16="http://schemas.microsoft.com/office/drawing/2014/main" id="{AB40AE46-7E74-4602-6EFC-9A74187EAAB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53607" y="5178189"/>
            <a:ext cx="762678" cy="302193"/>
          </a:xfrm>
          <a:prstGeom prst="rect">
            <a:avLst/>
          </a:prstGeom>
        </p:spPr>
      </p:pic>
      <p:pic>
        <p:nvPicPr>
          <p:cNvPr id="19" name="Graphic 18">
            <a:extLst>
              <a:ext uri="{FF2B5EF4-FFF2-40B4-BE49-F238E27FC236}">
                <a16:creationId xmlns:a16="http://schemas.microsoft.com/office/drawing/2014/main" id="{086BC8EE-5954-EC26-2966-2A4F36D1804F}"/>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043554" y="768237"/>
            <a:ext cx="1161746" cy="491585"/>
          </a:xfrm>
          <a:prstGeom prst="rect">
            <a:avLst/>
          </a:prstGeom>
        </p:spPr>
      </p:pic>
      <p:sp>
        <p:nvSpPr>
          <p:cNvPr id="20" name="Title 1">
            <a:extLst>
              <a:ext uri="{FF2B5EF4-FFF2-40B4-BE49-F238E27FC236}">
                <a16:creationId xmlns:a16="http://schemas.microsoft.com/office/drawing/2014/main" id="{AB86C97B-04F8-A5F2-3A0E-B4C6A4AE1DEC}"/>
              </a:ext>
            </a:extLst>
          </p:cNvPr>
          <p:cNvSpPr>
            <a:spLocks noGrp="1"/>
          </p:cNvSpPr>
          <p:nvPr>
            <p:ph type="ctrTitle"/>
          </p:nvPr>
        </p:nvSpPr>
        <p:spPr>
          <a:xfrm>
            <a:off x="719138" y="1252054"/>
            <a:ext cx="7921625" cy="2256061"/>
          </a:xfrm>
          <a:prstGeom prst="rect">
            <a:avLst/>
          </a:prstGeom>
        </p:spPr>
        <p:txBody>
          <a:bodyPr anchor="b"/>
          <a:lstStyle>
            <a:lvl1pPr algn="l">
              <a:defRPr sz="4800" b="1" i="0" cap="all" baseline="0">
                <a:solidFill>
                  <a:schemeClr val="accent1"/>
                </a:solidFill>
                <a:latin typeface="Poppins" pitchFamily="2" charset="77"/>
                <a:ea typeface="Open Sans" pitchFamily="2" charset="0"/>
                <a:cs typeface="Poppins" pitchFamily="2" charset="77"/>
              </a:defRPr>
            </a:lvl1pPr>
          </a:lstStyle>
          <a:p>
            <a:r>
              <a:rPr lang="nl-NL"/>
              <a:t>Klik om stijl te bewerken</a:t>
            </a:r>
            <a:endParaRPr lang="en-US" dirty="0"/>
          </a:p>
        </p:txBody>
      </p:sp>
      <p:sp>
        <p:nvSpPr>
          <p:cNvPr id="21" name="Subtitle 2">
            <a:extLst>
              <a:ext uri="{FF2B5EF4-FFF2-40B4-BE49-F238E27FC236}">
                <a16:creationId xmlns:a16="http://schemas.microsoft.com/office/drawing/2014/main" id="{2BB5EEA3-5DB5-7827-A5E7-21DC654CF573}"/>
              </a:ext>
            </a:extLst>
          </p:cNvPr>
          <p:cNvSpPr>
            <a:spLocks noGrp="1"/>
          </p:cNvSpPr>
          <p:nvPr>
            <p:ph type="subTitle" idx="1"/>
          </p:nvPr>
        </p:nvSpPr>
        <p:spPr>
          <a:xfrm>
            <a:off x="719138" y="3595117"/>
            <a:ext cx="7921625" cy="1564542"/>
          </a:xfrm>
          <a:prstGeom prst="rect">
            <a:avLst/>
          </a:prstGeom>
        </p:spPr>
        <p:txBody>
          <a:bodyPr/>
          <a:lstStyle>
            <a:lvl1pPr marL="0" indent="0" algn="l">
              <a:buNone/>
              <a:defRPr sz="2400" b="0" i="0">
                <a:solidFill>
                  <a:schemeClr val="tx2"/>
                </a:solidFill>
                <a:latin typeface="Open Sans" pitchFamily="2" charset="0"/>
                <a:ea typeface="Open Sans" pitchFamily="2" charset="0"/>
                <a:cs typeface="Open Sans" pitchFamily="2" charset="0"/>
              </a:defRPr>
            </a:lvl1pPr>
            <a:lvl2pPr marL="432008" indent="0" algn="ctr">
              <a:buNone/>
              <a:defRPr sz="1890"/>
            </a:lvl2pPr>
            <a:lvl3pPr marL="864017" indent="0" algn="ctr">
              <a:buNone/>
              <a:defRPr sz="1701"/>
            </a:lvl3pPr>
            <a:lvl4pPr marL="1296025" indent="0" algn="ctr">
              <a:buNone/>
              <a:defRPr sz="1512"/>
            </a:lvl4pPr>
            <a:lvl5pPr marL="1728033" indent="0" algn="ctr">
              <a:buNone/>
              <a:defRPr sz="1512"/>
            </a:lvl5pPr>
            <a:lvl6pPr marL="2160041" indent="0" algn="ctr">
              <a:buNone/>
              <a:defRPr sz="1512"/>
            </a:lvl6pPr>
            <a:lvl7pPr marL="2592050" indent="0" algn="ctr">
              <a:buNone/>
              <a:defRPr sz="1512"/>
            </a:lvl7pPr>
            <a:lvl8pPr marL="3024058" indent="0" algn="ctr">
              <a:buNone/>
              <a:defRPr sz="1512"/>
            </a:lvl8pPr>
            <a:lvl9pPr marL="3456066" indent="0" algn="ctr">
              <a:buNone/>
              <a:defRPr sz="1512"/>
            </a:lvl9pPr>
          </a:lstStyle>
          <a:p>
            <a:r>
              <a:rPr lang="nl-NL"/>
              <a:t>Klikken om de ondertitelstijl van het model te bewerken</a:t>
            </a:r>
            <a:endParaRPr lang="en-US" dirty="0"/>
          </a:p>
        </p:txBody>
      </p:sp>
      <p:sp>
        <p:nvSpPr>
          <p:cNvPr id="23" name="Date Placeholder 3">
            <a:extLst>
              <a:ext uri="{FF2B5EF4-FFF2-40B4-BE49-F238E27FC236}">
                <a16:creationId xmlns:a16="http://schemas.microsoft.com/office/drawing/2014/main" id="{D3D6143F-EF59-0DAE-929E-6290E7C5E97A}"/>
              </a:ext>
            </a:extLst>
          </p:cNvPr>
          <p:cNvSpPr>
            <a:spLocks noGrp="1"/>
          </p:cNvSpPr>
          <p:nvPr>
            <p:ph type="dt" sz="half" idx="2"/>
          </p:nvPr>
        </p:nvSpPr>
        <p:spPr>
          <a:xfrm>
            <a:off x="5179905" y="5962917"/>
            <a:ext cx="1159089" cy="345009"/>
          </a:xfrm>
          <a:prstGeom prst="rect">
            <a:avLst/>
          </a:prstGeom>
        </p:spPr>
        <p:txBody>
          <a:bodyPr/>
          <a:lstStyle>
            <a:lvl1pPr>
              <a:defRPr sz="1400" b="0" i="0" baseline="0">
                <a:solidFill>
                  <a:schemeClr val="accent5">
                    <a:lumMod val="40000"/>
                    <a:lumOff val="60000"/>
                  </a:schemeClr>
                </a:solidFill>
                <a:latin typeface="Open Sans" pitchFamily="2" charset="0"/>
                <a:ea typeface="Open Sans" pitchFamily="2" charset="0"/>
                <a:cs typeface="Open Sans" pitchFamily="2" charset="0"/>
              </a:defRPr>
            </a:lvl1pPr>
          </a:lstStyle>
          <a:p>
            <a:fld id="{373840C5-0E6F-5E43-A3BC-EAC4BE628432}" type="datetimeFigureOut">
              <a:rPr lang="nl-NL" smtClean="0"/>
              <a:pPr/>
              <a:t>17-02-2026</a:t>
            </a:fld>
            <a:endParaRPr lang="nl-NL">
              <a:latin typeface="Open Sans" pitchFamily="2" charset="0"/>
              <a:ea typeface="Open Sans" pitchFamily="2" charset="0"/>
              <a:cs typeface="Open Sans" pitchFamily="2" charset="0"/>
            </a:endParaRPr>
          </a:p>
        </p:txBody>
      </p:sp>
      <p:sp>
        <p:nvSpPr>
          <p:cNvPr id="24" name="Footer Placeholder 4">
            <a:extLst>
              <a:ext uri="{FF2B5EF4-FFF2-40B4-BE49-F238E27FC236}">
                <a16:creationId xmlns:a16="http://schemas.microsoft.com/office/drawing/2014/main" id="{DF2092DA-020E-67A3-30DA-D144E510A9A0}"/>
              </a:ext>
            </a:extLst>
          </p:cNvPr>
          <p:cNvSpPr>
            <a:spLocks noGrp="1"/>
          </p:cNvSpPr>
          <p:nvPr>
            <p:ph type="ftr" sz="quarter" idx="3"/>
          </p:nvPr>
        </p:nvSpPr>
        <p:spPr>
          <a:xfrm>
            <a:off x="6376086" y="5962917"/>
            <a:ext cx="3972698" cy="345009"/>
          </a:xfrm>
          <a:prstGeom prst="rect">
            <a:avLst/>
          </a:prstGeom>
        </p:spPr>
        <p:txBody>
          <a:bodyPr/>
          <a:lstStyle>
            <a:lvl1pPr>
              <a:defRPr sz="1400" b="0" i="0" baseline="0">
                <a:solidFill>
                  <a:schemeClr val="accent5">
                    <a:lumMod val="40000"/>
                    <a:lumOff val="60000"/>
                  </a:schemeClr>
                </a:solidFill>
                <a:latin typeface="Open Sans" pitchFamily="2" charset="0"/>
                <a:ea typeface="Open Sans" pitchFamily="2" charset="0"/>
                <a:cs typeface="Open Sans" pitchFamily="2" charset="0"/>
              </a:defRPr>
            </a:lvl1pPr>
          </a:lstStyle>
          <a:p>
            <a:endParaRPr lang="nl-NL" dirty="0">
              <a:latin typeface="Open Sans" pitchFamily="2" charset="0"/>
              <a:ea typeface="Open Sans" pitchFamily="2" charset="0"/>
              <a:cs typeface="Open Sans" pitchFamily="2" charset="0"/>
            </a:endParaRPr>
          </a:p>
        </p:txBody>
      </p:sp>
      <p:sp>
        <p:nvSpPr>
          <p:cNvPr id="25" name="Slide Number Placeholder 5">
            <a:extLst>
              <a:ext uri="{FF2B5EF4-FFF2-40B4-BE49-F238E27FC236}">
                <a16:creationId xmlns:a16="http://schemas.microsoft.com/office/drawing/2014/main" id="{04F77FF1-6C2A-B9EE-B3A5-D9986BE989C9}"/>
              </a:ext>
            </a:extLst>
          </p:cNvPr>
          <p:cNvSpPr>
            <a:spLocks noGrp="1"/>
          </p:cNvSpPr>
          <p:nvPr>
            <p:ph type="sldNum" sz="quarter" idx="4"/>
          </p:nvPr>
        </p:nvSpPr>
        <p:spPr>
          <a:xfrm>
            <a:off x="10440987" y="5962915"/>
            <a:ext cx="719137" cy="345009"/>
          </a:xfrm>
          <a:prstGeom prst="rect">
            <a:avLst/>
          </a:prstGeom>
        </p:spPr>
        <p:txBody>
          <a:bodyPr/>
          <a:lstStyle>
            <a:lvl1pPr algn="r">
              <a:defRPr sz="1400" b="0" i="0" baseline="0">
                <a:solidFill>
                  <a:schemeClr val="accent5">
                    <a:lumMod val="40000"/>
                    <a:lumOff val="60000"/>
                  </a:schemeClr>
                </a:solidFill>
                <a:latin typeface="Open Sans" pitchFamily="2" charset="0"/>
                <a:ea typeface="Open Sans" pitchFamily="2" charset="0"/>
                <a:cs typeface="Open Sans" pitchFamily="2" charset="0"/>
              </a:defRPr>
            </a:lvl1pPr>
          </a:lstStyle>
          <a:p>
            <a:fld id="{730161A6-B701-AB46-8F30-BEAC459AFF12}" type="slidenum">
              <a:rPr lang="nl-NL" smtClean="0"/>
              <a:pPr/>
              <a:t>‹nr.›</a:t>
            </a:fld>
            <a:endParaRPr lang="nl-NL">
              <a:latin typeface="Open Sans" pitchFamily="2" charset="0"/>
              <a:ea typeface="Open Sans" pitchFamily="2" charset="0"/>
              <a:cs typeface="Open Sans" pitchFamily="2" charset="0"/>
            </a:endParaRPr>
          </a:p>
        </p:txBody>
      </p:sp>
      <p:pic>
        <p:nvPicPr>
          <p:cNvPr id="2" name="Graphic 1">
            <a:extLst>
              <a:ext uri="{FF2B5EF4-FFF2-40B4-BE49-F238E27FC236}">
                <a16:creationId xmlns:a16="http://schemas.microsoft.com/office/drawing/2014/main" id="{FB1AB761-BACD-FCC8-4BB0-FD6AC03DD34A}"/>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0363" y="5874872"/>
            <a:ext cx="1366529" cy="477107"/>
          </a:xfrm>
          <a:prstGeom prst="rect">
            <a:avLst/>
          </a:prstGeom>
        </p:spPr>
      </p:pic>
    </p:spTree>
    <p:extLst>
      <p:ext uri="{BB962C8B-B14F-4D97-AF65-F5344CB8AC3E}">
        <p14:creationId xmlns:p14="http://schemas.microsoft.com/office/powerpoint/2010/main" val="237902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0-#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2"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300"/>
                                        <p:tgtEl>
                                          <p:spTgt spid="19"/>
                                        </p:tgtEl>
                                        <p:attrNameLst>
                                          <p:attrName>ppt_y</p:attrName>
                                        </p:attrNameLst>
                                      </p:cBhvr>
                                      <p:tavLst>
                                        <p:tav tm="0">
                                          <p:val>
                                            <p:strVal val="#ppt_y-#ppt_h*1.125000"/>
                                          </p:val>
                                        </p:tav>
                                        <p:tav tm="100000">
                                          <p:val>
                                            <p:strVal val="#ppt_y"/>
                                          </p:val>
                                        </p:tav>
                                      </p:tavLst>
                                    </p:anim>
                                    <p:animEffect transition="in" filter="wipe(down)">
                                      <p:cBhvr>
                                        <p:cTn id="18" dur="300"/>
                                        <p:tgtEl>
                                          <p:spTgt spid="19"/>
                                        </p:tgtEl>
                                      </p:cBhvr>
                                    </p:animEffect>
                                  </p:childTnLst>
                                </p:cTn>
                              </p:par>
                            </p:childTnLst>
                          </p:cTn>
                        </p:par>
                        <p:par>
                          <p:cTn id="19" fill="hold">
                            <p:stCondLst>
                              <p:cond delay="2300"/>
                            </p:stCondLst>
                            <p:childTnLst>
                              <p:par>
                                <p:cTn id="20" presetID="22" presetClass="entr" presetSubtype="1"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300"/>
                                        <p:tgtEl>
                                          <p:spTgt spid="16"/>
                                        </p:tgtEl>
                                      </p:cBhvr>
                                    </p:animEffect>
                                  </p:childTnLst>
                                </p:cTn>
                              </p:par>
                            </p:childTnLst>
                          </p:cTn>
                        </p:par>
                        <p:par>
                          <p:cTn id="23" fill="hold">
                            <p:stCondLst>
                              <p:cond delay="2600"/>
                            </p:stCondLst>
                            <p:childTnLst>
                              <p:par>
                                <p:cTn id="24" presetID="22" presetClass="entr" presetSubtype="1"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300"/>
                                        <p:tgtEl>
                                          <p:spTgt spid="17"/>
                                        </p:tgtEl>
                                      </p:cBhvr>
                                    </p:animEffect>
                                  </p:childTnLst>
                                </p:cTn>
                              </p:par>
                            </p:childTnLst>
                          </p:cTn>
                        </p:par>
                        <p:par>
                          <p:cTn id="27" fill="hold">
                            <p:stCondLst>
                              <p:cond delay="290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300"/>
                                        <p:tgtEl>
                                          <p:spTgt spid="18"/>
                                        </p:tgtEl>
                                      </p:cBhvr>
                                    </p:animEffect>
                                  </p:childTnLst>
                                </p:cTn>
                              </p:par>
                            </p:childTnLst>
                          </p:cTn>
                        </p:par>
                        <p:par>
                          <p:cTn id="31" fill="hold">
                            <p:stCondLst>
                              <p:cond delay="3200"/>
                            </p:stCondLst>
                            <p:childTnLst>
                              <p:par>
                                <p:cTn id="32" presetID="22" presetClass="entr" presetSubtype="4"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par>
                          <p:cTn id="35" fill="hold">
                            <p:stCondLst>
                              <p:cond delay="3700"/>
                            </p:stCondLst>
                            <p:childTnLst>
                              <p:par>
                                <p:cTn id="36" presetID="22" presetClass="entr" presetSubtype="1" fill="hold" grpId="0" nodeType="afterEffect">
                                  <p:stCondLst>
                                    <p:cond delay="0"/>
                                  </p:stCondLst>
                                  <p:childTnLst>
                                    <p:set>
                                      <p:cBhvr>
                                        <p:cTn id="37" dur="1" fill="hold">
                                          <p:stCondLst>
                                            <p:cond delay="0"/>
                                          </p:stCondLst>
                                        </p:cTn>
                                        <p:tgtEl>
                                          <p:spTgt spid="21">
                                            <p:txEl>
                                              <p:pRg st="0" end="0"/>
                                            </p:txEl>
                                          </p:spTgt>
                                        </p:tgtEl>
                                        <p:attrNameLst>
                                          <p:attrName>style.visibility</p:attrName>
                                        </p:attrNameLst>
                                      </p:cBhvr>
                                      <p:to>
                                        <p:strVal val="visible"/>
                                      </p:to>
                                    </p:set>
                                    <p:animEffect transition="in" filter="wipe(up)">
                                      <p:cBhvr>
                                        <p:cTn id="3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0" grpId="0"/>
      <p:bldP spid="21" grpId="0" build="p">
        <p:tmplLst>
          <p:tmpl lvl="1">
            <p:tnLst>
              <p:par>
                <p:cTn presetID="22" presetClass="entr" presetSubtype="1"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up)">
                      <p:cBhvr>
                        <p:cTn dur="500"/>
                        <p:tgtEl>
                          <p:spTgt spid="21"/>
                        </p:tgtEl>
                      </p:cBhvr>
                    </p:animEffect>
                  </p:childTnLst>
                </p:cTn>
              </p:par>
            </p:tnLst>
          </p:tmpl>
        </p:tmplLst>
      </p:bldP>
    </p:bldLst>
  </p:timing>
  <p:extLst>
    <p:ext uri="{DCECCB84-F9BA-43D5-87BE-67443E8EF086}">
      <p15:sldGuideLst xmlns:p15="http://schemas.microsoft.com/office/powerpoint/2012/main">
        <p15:guide id="1" orient="horz" pos="2041" userDrawn="1">
          <p15:clr>
            <a:srgbClr val="FBAE40"/>
          </p15:clr>
        </p15:guide>
        <p15:guide id="2" pos="3628" userDrawn="1">
          <p15:clr>
            <a:srgbClr val="FBAE40"/>
          </p15:clr>
        </p15:guide>
        <p15:guide id="3" orient="horz" pos="453" userDrawn="1">
          <p15:clr>
            <a:srgbClr val="FBAE40"/>
          </p15:clr>
        </p15:guide>
        <p15:guide id="4" pos="453" userDrawn="1">
          <p15:clr>
            <a:srgbClr val="FBAE40"/>
          </p15:clr>
        </p15:guide>
        <p15:guide id="5" pos="907" userDrawn="1">
          <p15:clr>
            <a:srgbClr val="FBAE40"/>
          </p15:clr>
        </p15:guide>
        <p15:guide id="6" pos="1361" userDrawn="1">
          <p15:clr>
            <a:srgbClr val="FBAE40"/>
          </p15:clr>
        </p15:guide>
        <p15:guide id="7" pos="1814" userDrawn="1">
          <p15:clr>
            <a:srgbClr val="FBAE40"/>
          </p15:clr>
        </p15:guide>
        <p15:guide id="8" pos="2268" userDrawn="1">
          <p15:clr>
            <a:srgbClr val="FBAE40"/>
          </p15:clr>
        </p15:guide>
        <p15:guide id="9" pos="2721" userDrawn="1">
          <p15:clr>
            <a:srgbClr val="FBAE40"/>
          </p15:clr>
        </p15:guide>
        <p15:guide id="10" pos="3175" userDrawn="1">
          <p15:clr>
            <a:srgbClr val="FBAE40"/>
          </p15:clr>
        </p15:guide>
        <p15:guide id="11" pos="4082" userDrawn="1">
          <p15:clr>
            <a:srgbClr val="FBAE40"/>
          </p15:clr>
        </p15:guide>
        <p15:guide id="12" pos="4536" userDrawn="1">
          <p15:clr>
            <a:srgbClr val="FBAE40"/>
          </p15:clr>
        </p15:guide>
        <p15:guide id="13" pos="4989" userDrawn="1">
          <p15:clr>
            <a:srgbClr val="FBAE40"/>
          </p15:clr>
        </p15:guide>
        <p15:guide id="14" pos="5443" userDrawn="1">
          <p15:clr>
            <a:srgbClr val="FBAE40"/>
          </p15:clr>
        </p15:guide>
        <p15:guide id="15" pos="5896" userDrawn="1">
          <p15:clr>
            <a:srgbClr val="FBAE40"/>
          </p15:clr>
        </p15:guide>
        <p15:guide id="16" pos="6350" userDrawn="1">
          <p15:clr>
            <a:srgbClr val="FBAE40"/>
          </p15:clr>
        </p15:guide>
        <p15:guide id="17" pos="6804" userDrawn="1">
          <p15:clr>
            <a:srgbClr val="FBAE40"/>
          </p15:clr>
        </p15:guide>
        <p15:guide id="18" orient="horz" pos="362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inddia-Geelgro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F7ABD98-DE9F-E66B-922A-A7FBDC969A48}"/>
              </a:ext>
            </a:extLst>
          </p:cNvPr>
          <p:cNvSpPr/>
          <p:nvPr userDrawn="1"/>
        </p:nvSpPr>
        <p:spPr>
          <a:xfrm>
            <a:off x="5040312" y="0"/>
            <a:ext cx="6480175" cy="64801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baseline="0">
              <a:solidFill>
                <a:schemeClr val="accent1"/>
              </a:solidFill>
            </a:endParaRPr>
          </a:p>
        </p:txBody>
      </p:sp>
      <p:sp>
        <p:nvSpPr>
          <p:cNvPr id="8" name="Rechthoek 7">
            <a:extLst>
              <a:ext uri="{FF2B5EF4-FFF2-40B4-BE49-F238E27FC236}">
                <a16:creationId xmlns:a16="http://schemas.microsoft.com/office/drawing/2014/main" id="{ACBB802B-9923-343B-0A6A-A03F9E0F70D3}"/>
              </a:ext>
            </a:extLst>
          </p:cNvPr>
          <p:cNvSpPr/>
          <p:nvPr userDrawn="1"/>
        </p:nvSpPr>
        <p:spPr>
          <a:xfrm>
            <a:off x="360363" y="730205"/>
            <a:ext cx="9359899" cy="5030834"/>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pic>
        <p:nvPicPr>
          <p:cNvPr id="19" name="Graphic 18">
            <a:extLst>
              <a:ext uri="{FF2B5EF4-FFF2-40B4-BE49-F238E27FC236}">
                <a16:creationId xmlns:a16="http://schemas.microsoft.com/office/drawing/2014/main" id="{8BAEDCE4-CB33-EE9F-6A1F-B9C2487D6C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31196" y="2250588"/>
            <a:ext cx="1233492" cy="411164"/>
          </a:xfrm>
          <a:prstGeom prst="rect">
            <a:avLst/>
          </a:prstGeom>
        </p:spPr>
      </p:pic>
      <p:pic>
        <p:nvPicPr>
          <p:cNvPr id="20" name="Graphic 19">
            <a:extLst>
              <a:ext uri="{FF2B5EF4-FFF2-40B4-BE49-F238E27FC236}">
                <a16:creationId xmlns:a16="http://schemas.microsoft.com/office/drawing/2014/main" id="{804199B3-8BB6-456D-436A-DA2CC42BC4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55678" y="3652518"/>
            <a:ext cx="757782" cy="534905"/>
          </a:xfrm>
          <a:prstGeom prst="rect">
            <a:avLst/>
          </a:prstGeom>
        </p:spPr>
      </p:pic>
      <p:pic>
        <p:nvPicPr>
          <p:cNvPr id="21" name="Graphic 20">
            <a:extLst>
              <a:ext uri="{FF2B5EF4-FFF2-40B4-BE49-F238E27FC236}">
                <a16:creationId xmlns:a16="http://schemas.microsoft.com/office/drawing/2014/main" id="{BE6763BB-59A8-75DA-988B-D6C0CA4CCA5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53607" y="5178189"/>
            <a:ext cx="762678" cy="302193"/>
          </a:xfrm>
          <a:prstGeom prst="rect">
            <a:avLst/>
          </a:prstGeom>
        </p:spPr>
      </p:pic>
      <p:pic>
        <p:nvPicPr>
          <p:cNvPr id="22" name="Graphic 21">
            <a:extLst>
              <a:ext uri="{FF2B5EF4-FFF2-40B4-BE49-F238E27FC236}">
                <a16:creationId xmlns:a16="http://schemas.microsoft.com/office/drawing/2014/main" id="{7702E6B4-6A2D-9E6F-0EA0-057CF5C9BE45}"/>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043554" y="768237"/>
            <a:ext cx="1161746" cy="491585"/>
          </a:xfrm>
          <a:prstGeom prst="rect">
            <a:avLst/>
          </a:prstGeom>
        </p:spPr>
      </p:pic>
      <p:sp>
        <p:nvSpPr>
          <p:cNvPr id="23" name="Title 1">
            <a:extLst>
              <a:ext uri="{FF2B5EF4-FFF2-40B4-BE49-F238E27FC236}">
                <a16:creationId xmlns:a16="http://schemas.microsoft.com/office/drawing/2014/main" id="{6EFAF520-0B5D-AEAF-66B9-CCB230DE8456}"/>
              </a:ext>
            </a:extLst>
          </p:cNvPr>
          <p:cNvSpPr>
            <a:spLocks noGrp="1"/>
          </p:cNvSpPr>
          <p:nvPr>
            <p:ph type="ctrTitle"/>
          </p:nvPr>
        </p:nvSpPr>
        <p:spPr>
          <a:xfrm>
            <a:off x="719138" y="1252054"/>
            <a:ext cx="7921625" cy="2256061"/>
          </a:xfrm>
          <a:prstGeom prst="rect">
            <a:avLst/>
          </a:prstGeom>
        </p:spPr>
        <p:txBody>
          <a:bodyPr anchor="b"/>
          <a:lstStyle>
            <a:lvl1pPr algn="l">
              <a:defRPr sz="4800" cap="all" baseline="0">
                <a:solidFill>
                  <a:schemeClr val="accent1"/>
                </a:solidFill>
                <a:latin typeface="Poppins" pitchFamily="2" charset="77"/>
                <a:cs typeface="Poppins" pitchFamily="2" charset="77"/>
              </a:defRPr>
            </a:lvl1pPr>
          </a:lstStyle>
          <a:p>
            <a:r>
              <a:rPr lang="nl-NL"/>
              <a:t>Klik om stijl te bewerken</a:t>
            </a:r>
            <a:endParaRPr lang="en-US" dirty="0"/>
          </a:p>
        </p:txBody>
      </p:sp>
      <p:sp>
        <p:nvSpPr>
          <p:cNvPr id="25" name="Date Placeholder 3">
            <a:extLst>
              <a:ext uri="{FF2B5EF4-FFF2-40B4-BE49-F238E27FC236}">
                <a16:creationId xmlns:a16="http://schemas.microsoft.com/office/drawing/2014/main" id="{8F926258-A4BC-80B5-CCB6-C1BB067475F4}"/>
              </a:ext>
            </a:extLst>
          </p:cNvPr>
          <p:cNvSpPr>
            <a:spLocks noGrp="1"/>
          </p:cNvSpPr>
          <p:nvPr>
            <p:ph type="dt" sz="half" idx="2"/>
          </p:nvPr>
        </p:nvSpPr>
        <p:spPr>
          <a:xfrm>
            <a:off x="5179905" y="5962917"/>
            <a:ext cx="1159089" cy="345009"/>
          </a:xfrm>
          <a:prstGeom prst="rect">
            <a:avLst/>
          </a:prstGeom>
        </p:spPr>
        <p:txBody>
          <a:bodyPr/>
          <a:lstStyle>
            <a:lvl1pPr>
              <a:defRPr sz="1400" b="0" i="0" baseline="0">
                <a:solidFill>
                  <a:schemeClr val="accent1"/>
                </a:solidFill>
                <a:latin typeface="Open Sans" pitchFamily="2" charset="0"/>
                <a:ea typeface="Open Sans" pitchFamily="2" charset="0"/>
                <a:cs typeface="Open Sans" pitchFamily="2" charset="0"/>
              </a:defRPr>
            </a:lvl1pPr>
          </a:lstStyle>
          <a:p>
            <a:fld id="{373840C5-0E6F-5E43-A3BC-EAC4BE628432}" type="datetimeFigureOut">
              <a:rPr lang="nl-NL" smtClean="0"/>
              <a:pPr/>
              <a:t>17-02-2026</a:t>
            </a:fld>
            <a:endParaRPr lang="nl-NL">
              <a:latin typeface="Open Sans" pitchFamily="2" charset="0"/>
              <a:ea typeface="Open Sans" pitchFamily="2" charset="0"/>
              <a:cs typeface="Open Sans" pitchFamily="2" charset="0"/>
            </a:endParaRPr>
          </a:p>
        </p:txBody>
      </p:sp>
      <p:sp>
        <p:nvSpPr>
          <p:cNvPr id="26" name="Footer Placeholder 4">
            <a:extLst>
              <a:ext uri="{FF2B5EF4-FFF2-40B4-BE49-F238E27FC236}">
                <a16:creationId xmlns:a16="http://schemas.microsoft.com/office/drawing/2014/main" id="{73C7298F-8845-87F6-904D-ED5287955573}"/>
              </a:ext>
            </a:extLst>
          </p:cNvPr>
          <p:cNvSpPr>
            <a:spLocks noGrp="1"/>
          </p:cNvSpPr>
          <p:nvPr>
            <p:ph type="ftr" sz="quarter" idx="3"/>
          </p:nvPr>
        </p:nvSpPr>
        <p:spPr>
          <a:xfrm>
            <a:off x="6376086" y="5962917"/>
            <a:ext cx="3972698" cy="345009"/>
          </a:xfrm>
          <a:prstGeom prst="rect">
            <a:avLst/>
          </a:prstGeom>
        </p:spPr>
        <p:txBody>
          <a:bodyPr/>
          <a:lstStyle>
            <a:lvl1pPr>
              <a:defRPr sz="1400" b="0" i="0" baseline="0">
                <a:solidFill>
                  <a:schemeClr val="accent1"/>
                </a:solidFill>
                <a:latin typeface="Open Sans" pitchFamily="2" charset="0"/>
                <a:ea typeface="Open Sans" pitchFamily="2" charset="0"/>
                <a:cs typeface="Open Sans" pitchFamily="2" charset="0"/>
              </a:defRPr>
            </a:lvl1pPr>
          </a:lstStyle>
          <a:p>
            <a:endParaRPr lang="nl-NL" dirty="0">
              <a:latin typeface="Open Sans" pitchFamily="2" charset="0"/>
              <a:ea typeface="Open Sans" pitchFamily="2" charset="0"/>
              <a:cs typeface="Open Sans" pitchFamily="2" charset="0"/>
            </a:endParaRPr>
          </a:p>
        </p:txBody>
      </p:sp>
      <p:sp>
        <p:nvSpPr>
          <p:cNvPr id="27" name="Slide Number Placeholder 5">
            <a:extLst>
              <a:ext uri="{FF2B5EF4-FFF2-40B4-BE49-F238E27FC236}">
                <a16:creationId xmlns:a16="http://schemas.microsoft.com/office/drawing/2014/main" id="{6EEB85EA-A695-0CC8-D060-6CE659EE14D9}"/>
              </a:ext>
            </a:extLst>
          </p:cNvPr>
          <p:cNvSpPr>
            <a:spLocks noGrp="1"/>
          </p:cNvSpPr>
          <p:nvPr>
            <p:ph type="sldNum" sz="quarter" idx="4"/>
          </p:nvPr>
        </p:nvSpPr>
        <p:spPr>
          <a:xfrm>
            <a:off x="10440987" y="5962915"/>
            <a:ext cx="719137" cy="345009"/>
          </a:xfrm>
          <a:prstGeom prst="rect">
            <a:avLst/>
          </a:prstGeom>
        </p:spPr>
        <p:txBody>
          <a:bodyPr/>
          <a:lstStyle>
            <a:lvl1pPr algn="r">
              <a:defRPr sz="1400" b="0" i="0" baseline="0">
                <a:solidFill>
                  <a:schemeClr val="accent1"/>
                </a:solidFill>
                <a:latin typeface="Open Sans" pitchFamily="2" charset="0"/>
                <a:ea typeface="Open Sans" pitchFamily="2" charset="0"/>
                <a:cs typeface="Open Sans" pitchFamily="2" charset="0"/>
              </a:defRPr>
            </a:lvl1pPr>
          </a:lstStyle>
          <a:p>
            <a:fld id="{730161A6-B701-AB46-8F30-BEAC459AFF12}" type="slidenum">
              <a:rPr lang="nl-NL" smtClean="0"/>
              <a:pPr/>
              <a:t>‹nr.›</a:t>
            </a:fld>
            <a:endParaRPr lang="nl-NL">
              <a:latin typeface="Open Sans" pitchFamily="2" charset="0"/>
              <a:ea typeface="Open Sans" pitchFamily="2" charset="0"/>
              <a:cs typeface="Open Sans" pitchFamily="2" charset="0"/>
            </a:endParaRPr>
          </a:p>
        </p:txBody>
      </p:sp>
      <p:pic>
        <p:nvPicPr>
          <p:cNvPr id="2" name="Graphic 1">
            <a:extLst>
              <a:ext uri="{FF2B5EF4-FFF2-40B4-BE49-F238E27FC236}">
                <a16:creationId xmlns:a16="http://schemas.microsoft.com/office/drawing/2014/main" id="{17A454DE-D442-9D83-509E-CF2E5DAA495D}"/>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0363" y="5874872"/>
            <a:ext cx="1366529" cy="477107"/>
          </a:xfrm>
          <a:prstGeom prst="rect">
            <a:avLst/>
          </a:prstGeom>
        </p:spPr>
      </p:pic>
    </p:spTree>
    <p:extLst>
      <p:ext uri="{BB962C8B-B14F-4D97-AF65-F5344CB8AC3E}">
        <p14:creationId xmlns:p14="http://schemas.microsoft.com/office/powerpoint/2010/main" val="161644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1"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300"/>
                                        <p:tgtEl>
                                          <p:spTgt spid="22"/>
                                        </p:tgtEl>
                                        <p:attrNameLst>
                                          <p:attrName>ppt_y</p:attrName>
                                        </p:attrNameLst>
                                      </p:cBhvr>
                                      <p:tavLst>
                                        <p:tav tm="0">
                                          <p:val>
                                            <p:strVal val="#ppt_y-#ppt_h*1.125000"/>
                                          </p:val>
                                        </p:tav>
                                        <p:tav tm="100000">
                                          <p:val>
                                            <p:strVal val="#ppt_y"/>
                                          </p:val>
                                        </p:tav>
                                      </p:tavLst>
                                    </p:anim>
                                    <p:animEffect transition="in" filter="wipe(down)">
                                      <p:cBhvr>
                                        <p:cTn id="13" dur="300"/>
                                        <p:tgtEl>
                                          <p:spTgt spid="22"/>
                                        </p:tgtEl>
                                      </p:cBhvr>
                                    </p:animEffect>
                                  </p:childTnLst>
                                </p:cTn>
                              </p:par>
                            </p:childTnLst>
                          </p:cTn>
                        </p:par>
                        <p:par>
                          <p:cTn id="14" fill="hold">
                            <p:stCondLst>
                              <p:cond delay="1300"/>
                            </p:stCondLst>
                            <p:childTnLst>
                              <p:par>
                                <p:cTn id="15" presetID="22"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300"/>
                                        <p:tgtEl>
                                          <p:spTgt spid="19"/>
                                        </p:tgtEl>
                                      </p:cBhvr>
                                    </p:animEffect>
                                  </p:childTnLst>
                                </p:cTn>
                              </p:par>
                            </p:childTnLst>
                          </p:cTn>
                        </p:par>
                        <p:par>
                          <p:cTn id="18" fill="hold">
                            <p:stCondLst>
                              <p:cond delay="1600"/>
                            </p:stCondLst>
                            <p:childTnLst>
                              <p:par>
                                <p:cTn id="19" presetID="22" presetClass="entr" presetSubtype="1"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300"/>
                                        <p:tgtEl>
                                          <p:spTgt spid="20"/>
                                        </p:tgtEl>
                                      </p:cBhvr>
                                    </p:animEffect>
                                  </p:childTnLst>
                                </p:cTn>
                              </p:par>
                            </p:childTnLst>
                          </p:cTn>
                        </p:par>
                        <p:par>
                          <p:cTn id="22" fill="hold">
                            <p:stCondLst>
                              <p:cond delay="1900"/>
                            </p:stCondLst>
                            <p:childTnLst>
                              <p:par>
                                <p:cTn id="23" presetID="22" presetClass="entr" presetSubtype="1"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300"/>
                                        <p:tgtEl>
                                          <p:spTgt spid="21"/>
                                        </p:tgtEl>
                                      </p:cBhvr>
                                    </p:animEffect>
                                  </p:childTnLst>
                                </p:cTn>
                              </p:par>
                            </p:childTnLst>
                          </p:cTn>
                        </p:par>
                        <p:par>
                          <p:cTn id="26" fill="hold">
                            <p:stCondLst>
                              <p:cond delay="2200"/>
                            </p:stCondLst>
                            <p:childTnLst>
                              <p:par>
                                <p:cTn id="27" presetID="22" presetClass="entr" presetSubtype="4"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extLst>
    <p:ext uri="{DCECCB84-F9BA-43D5-87BE-67443E8EF086}">
      <p15:sldGuideLst xmlns:p15="http://schemas.microsoft.com/office/powerpoint/2012/main">
        <p15:guide id="1" orient="horz" pos="2041" userDrawn="1">
          <p15:clr>
            <a:srgbClr val="FBAE40"/>
          </p15:clr>
        </p15:guide>
        <p15:guide id="2" pos="3628" userDrawn="1">
          <p15:clr>
            <a:srgbClr val="FBAE40"/>
          </p15:clr>
        </p15:guide>
        <p15:guide id="3" orient="horz" pos="453" userDrawn="1">
          <p15:clr>
            <a:srgbClr val="FBAE40"/>
          </p15:clr>
        </p15:guide>
        <p15:guide id="4" pos="453" userDrawn="1">
          <p15:clr>
            <a:srgbClr val="FBAE40"/>
          </p15:clr>
        </p15:guide>
        <p15:guide id="5" pos="907" userDrawn="1">
          <p15:clr>
            <a:srgbClr val="FBAE40"/>
          </p15:clr>
        </p15:guide>
        <p15:guide id="6" pos="1361" userDrawn="1">
          <p15:clr>
            <a:srgbClr val="FBAE40"/>
          </p15:clr>
        </p15:guide>
        <p15:guide id="7" pos="1814" userDrawn="1">
          <p15:clr>
            <a:srgbClr val="FBAE40"/>
          </p15:clr>
        </p15:guide>
        <p15:guide id="8" pos="2268" userDrawn="1">
          <p15:clr>
            <a:srgbClr val="FBAE40"/>
          </p15:clr>
        </p15:guide>
        <p15:guide id="9" pos="2721" userDrawn="1">
          <p15:clr>
            <a:srgbClr val="FBAE40"/>
          </p15:clr>
        </p15:guide>
        <p15:guide id="10" pos="3175" userDrawn="1">
          <p15:clr>
            <a:srgbClr val="FBAE40"/>
          </p15:clr>
        </p15:guide>
        <p15:guide id="11" pos="4082" userDrawn="1">
          <p15:clr>
            <a:srgbClr val="FBAE40"/>
          </p15:clr>
        </p15:guide>
        <p15:guide id="12" pos="4536" userDrawn="1">
          <p15:clr>
            <a:srgbClr val="FBAE40"/>
          </p15:clr>
        </p15:guide>
        <p15:guide id="13" pos="4989" userDrawn="1">
          <p15:clr>
            <a:srgbClr val="FBAE40"/>
          </p15:clr>
        </p15:guide>
        <p15:guide id="14" pos="5443" userDrawn="1">
          <p15:clr>
            <a:srgbClr val="FBAE40"/>
          </p15:clr>
        </p15:guide>
        <p15:guide id="15" pos="5896" userDrawn="1">
          <p15:clr>
            <a:srgbClr val="FBAE40"/>
          </p15:clr>
        </p15:guide>
        <p15:guide id="16" pos="6350" userDrawn="1">
          <p15:clr>
            <a:srgbClr val="FBAE40"/>
          </p15:clr>
        </p15:guide>
        <p15:guide id="17" pos="6804" userDrawn="1">
          <p15:clr>
            <a:srgbClr val="FBAE40"/>
          </p15:clr>
        </p15:guide>
        <p15:guide id="18" orient="horz" pos="362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inddia-blauwgro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F7ABD98-DE9F-E66B-922A-A7FBDC969A48}"/>
              </a:ext>
            </a:extLst>
          </p:cNvPr>
          <p:cNvSpPr/>
          <p:nvPr userDrawn="1"/>
        </p:nvSpPr>
        <p:spPr>
          <a:xfrm>
            <a:off x="5040312" y="0"/>
            <a:ext cx="6480175" cy="648017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ACBB802B-9923-343B-0A6A-A03F9E0F70D3}"/>
              </a:ext>
            </a:extLst>
          </p:cNvPr>
          <p:cNvSpPr/>
          <p:nvPr userDrawn="1"/>
        </p:nvSpPr>
        <p:spPr>
          <a:xfrm>
            <a:off x="360363" y="730205"/>
            <a:ext cx="9359900" cy="5030834"/>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pic>
        <p:nvPicPr>
          <p:cNvPr id="19" name="Graphic 18">
            <a:extLst>
              <a:ext uri="{FF2B5EF4-FFF2-40B4-BE49-F238E27FC236}">
                <a16:creationId xmlns:a16="http://schemas.microsoft.com/office/drawing/2014/main" id="{4B07D139-54E4-1AD3-B570-0B62071E0A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31196" y="2250588"/>
            <a:ext cx="1233492" cy="411164"/>
          </a:xfrm>
          <a:prstGeom prst="rect">
            <a:avLst/>
          </a:prstGeom>
        </p:spPr>
      </p:pic>
      <p:pic>
        <p:nvPicPr>
          <p:cNvPr id="20" name="Graphic 19">
            <a:extLst>
              <a:ext uri="{FF2B5EF4-FFF2-40B4-BE49-F238E27FC236}">
                <a16:creationId xmlns:a16="http://schemas.microsoft.com/office/drawing/2014/main" id="{18A94243-6C24-AE4E-4FC7-00D6D7A13A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55678" y="3652518"/>
            <a:ext cx="757782" cy="534905"/>
          </a:xfrm>
          <a:prstGeom prst="rect">
            <a:avLst/>
          </a:prstGeom>
        </p:spPr>
      </p:pic>
      <p:pic>
        <p:nvPicPr>
          <p:cNvPr id="21" name="Graphic 20">
            <a:extLst>
              <a:ext uri="{FF2B5EF4-FFF2-40B4-BE49-F238E27FC236}">
                <a16:creationId xmlns:a16="http://schemas.microsoft.com/office/drawing/2014/main" id="{26AD8DC2-22DB-086C-216A-988DF09548F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53607" y="5178189"/>
            <a:ext cx="762678" cy="302193"/>
          </a:xfrm>
          <a:prstGeom prst="rect">
            <a:avLst/>
          </a:prstGeom>
        </p:spPr>
      </p:pic>
      <p:pic>
        <p:nvPicPr>
          <p:cNvPr id="22" name="Graphic 21">
            <a:extLst>
              <a:ext uri="{FF2B5EF4-FFF2-40B4-BE49-F238E27FC236}">
                <a16:creationId xmlns:a16="http://schemas.microsoft.com/office/drawing/2014/main" id="{D60086DC-B320-4060-EF1C-C4BA44E66C4D}"/>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043554" y="768237"/>
            <a:ext cx="1161746" cy="491585"/>
          </a:xfrm>
          <a:prstGeom prst="rect">
            <a:avLst/>
          </a:prstGeom>
        </p:spPr>
      </p:pic>
      <p:sp>
        <p:nvSpPr>
          <p:cNvPr id="23" name="Title 1">
            <a:extLst>
              <a:ext uri="{FF2B5EF4-FFF2-40B4-BE49-F238E27FC236}">
                <a16:creationId xmlns:a16="http://schemas.microsoft.com/office/drawing/2014/main" id="{0A00BB37-3E04-472F-AEA3-8FDFC340DDE5}"/>
              </a:ext>
            </a:extLst>
          </p:cNvPr>
          <p:cNvSpPr>
            <a:spLocks noGrp="1"/>
          </p:cNvSpPr>
          <p:nvPr>
            <p:ph type="ctrTitle"/>
          </p:nvPr>
        </p:nvSpPr>
        <p:spPr>
          <a:xfrm>
            <a:off x="719138" y="1252054"/>
            <a:ext cx="7921625" cy="2256061"/>
          </a:xfrm>
          <a:prstGeom prst="rect">
            <a:avLst/>
          </a:prstGeom>
        </p:spPr>
        <p:txBody>
          <a:bodyPr anchor="b"/>
          <a:lstStyle>
            <a:lvl1pPr algn="l">
              <a:defRPr sz="4800" cap="all" baseline="0">
                <a:solidFill>
                  <a:schemeClr val="accent1"/>
                </a:solidFill>
                <a:latin typeface="Poppins" pitchFamily="2" charset="77"/>
                <a:cs typeface="Poppins" pitchFamily="2" charset="77"/>
              </a:defRPr>
            </a:lvl1pPr>
          </a:lstStyle>
          <a:p>
            <a:r>
              <a:rPr lang="nl-NL"/>
              <a:t>Klik om stijl te bewerken</a:t>
            </a:r>
            <a:endParaRPr lang="en-US" dirty="0"/>
          </a:p>
        </p:txBody>
      </p:sp>
      <p:sp>
        <p:nvSpPr>
          <p:cNvPr id="25" name="Date Placeholder 3">
            <a:extLst>
              <a:ext uri="{FF2B5EF4-FFF2-40B4-BE49-F238E27FC236}">
                <a16:creationId xmlns:a16="http://schemas.microsoft.com/office/drawing/2014/main" id="{CD3D4113-29B5-98C2-E42F-3F1C26ABDB7C}"/>
              </a:ext>
            </a:extLst>
          </p:cNvPr>
          <p:cNvSpPr>
            <a:spLocks noGrp="1"/>
          </p:cNvSpPr>
          <p:nvPr>
            <p:ph type="dt" sz="half" idx="2"/>
          </p:nvPr>
        </p:nvSpPr>
        <p:spPr>
          <a:xfrm>
            <a:off x="5179905" y="5962917"/>
            <a:ext cx="1159089" cy="345009"/>
          </a:xfrm>
          <a:prstGeom prst="rect">
            <a:avLst/>
          </a:prstGeom>
        </p:spPr>
        <p:txBody>
          <a:bodyPr/>
          <a:lstStyle>
            <a:lvl1pPr>
              <a:defRPr sz="1400" b="0" i="0" baseline="0">
                <a:solidFill>
                  <a:schemeClr val="accent5">
                    <a:lumMod val="40000"/>
                    <a:lumOff val="60000"/>
                  </a:schemeClr>
                </a:solidFill>
                <a:latin typeface="Open Sans" pitchFamily="2" charset="0"/>
                <a:ea typeface="Open Sans" pitchFamily="2" charset="0"/>
                <a:cs typeface="Open Sans" pitchFamily="2" charset="0"/>
              </a:defRPr>
            </a:lvl1pPr>
          </a:lstStyle>
          <a:p>
            <a:fld id="{373840C5-0E6F-5E43-A3BC-EAC4BE628432}" type="datetimeFigureOut">
              <a:rPr lang="nl-NL" smtClean="0"/>
              <a:pPr/>
              <a:t>17-02-2026</a:t>
            </a:fld>
            <a:endParaRPr lang="nl-NL">
              <a:latin typeface="Open Sans" pitchFamily="2" charset="0"/>
              <a:ea typeface="Open Sans" pitchFamily="2" charset="0"/>
              <a:cs typeface="Open Sans" pitchFamily="2" charset="0"/>
            </a:endParaRPr>
          </a:p>
        </p:txBody>
      </p:sp>
      <p:sp>
        <p:nvSpPr>
          <p:cNvPr id="26" name="Footer Placeholder 4">
            <a:extLst>
              <a:ext uri="{FF2B5EF4-FFF2-40B4-BE49-F238E27FC236}">
                <a16:creationId xmlns:a16="http://schemas.microsoft.com/office/drawing/2014/main" id="{F754229C-F3EC-E902-BB01-564E0578D41E}"/>
              </a:ext>
            </a:extLst>
          </p:cNvPr>
          <p:cNvSpPr>
            <a:spLocks noGrp="1"/>
          </p:cNvSpPr>
          <p:nvPr>
            <p:ph type="ftr" sz="quarter" idx="3"/>
          </p:nvPr>
        </p:nvSpPr>
        <p:spPr>
          <a:xfrm>
            <a:off x="6376086" y="5962917"/>
            <a:ext cx="3972698" cy="345009"/>
          </a:xfrm>
          <a:prstGeom prst="rect">
            <a:avLst/>
          </a:prstGeom>
        </p:spPr>
        <p:txBody>
          <a:bodyPr/>
          <a:lstStyle>
            <a:lvl1pPr>
              <a:defRPr sz="1400" b="0" i="0" baseline="0">
                <a:solidFill>
                  <a:schemeClr val="accent5">
                    <a:lumMod val="40000"/>
                    <a:lumOff val="60000"/>
                  </a:schemeClr>
                </a:solidFill>
                <a:latin typeface="Open Sans" pitchFamily="2" charset="0"/>
                <a:ea typeface="Open Sans" pitchFamily="2" charset="0"/>
                <a:cs typeface="Open Sans" pitchFamily="2" charset="0"/>
              </a:defRPr>
            </a:lvl1pPr>
          </a:lstStyle>
          <a:p>
            <a:endParaRPr lang="nl-NL" dirty="0">
              <a:latin typeface="Open Sans" pitchFamily="2" charset="0"/>
              <a:ea typeface="Open Sans" pitchFamily="2" charset="0"/>
              <a:cs typeface="Open Sans" pitchFamily="2" charset="0"/>
            </a:endParaRPr>
          </a:p>
        </p:txBody>
      </p:sp>
      <p:sp>
        <p:nvSpPr>
          <p:cNvPr id="27" name="Slide Number Placeholder 5">
            <a:extLst>
              <a:ext uri="{FF2B5EF4-FFF2-40B4-BE49-F238E27FC236}">
                <a16:creationId xmlns:a16="http://schemas.microsoft.com/office/drawing/2014/main" id="{7619AF07-2E46-3A40-5272-A291E1FE1822}"/>
              </a:ext>
            </a:extLst>
          </p:cNvPr>
          <p:cNvSpPr>
            <a:spLocks noGrp="1"/>
          </p:cNvSpPr>
          <p:nvPr>
            <p:ph type="sldNum" sz="quarter" idx="4"/>
          </p:nvPr>
        </p:nvSpPr>
        <p:spPr>
          <a:xfrm>
            <a:off x="10440987" y="5962915"/>
            <a:ext cx="719137" cy="345009"/>
          </a:xfrm>
          <a:prstGeom prst="rect">
            <a:avLst/>
          </a:prstGeom>
        </p:spPr>
        <p:txBody>
          <a:bodyPr/>
          <a:lstStyle>
            <a:lvl1pPr algn="r">
              <a:defRPr sz="1400" b="0" i="0" baseline="0">
                <a:solidFill>
                  <a:schemeClr val="accent5">
                    <a:lumMod val="40000"/>
                    <a:lumOff val="60000"/>
                  </a:schemeClr>
                </a:solidFill>
                <a:latin typeface="Open Sans" pitchFamily="2" charset="0"/>
                <a:ea typeface="Open Sans" pitchFamily="2" charset="0"/>
                <a:cs typeface="Open Sans" pitchFamily="2" charset="0"/>
              </a:defRPr>
            </a:lvl1pPr>
          </a:lstStyle>
          <a:p>
            <a:fld id="{730161A6-B701-AB46-8F30-BEAC459AFF12}" type="slidenum">
              <a:rPr lang="nl-NL" smtClean="0"/>
              <a:pPr/>
              <a:t>‹nr.›</a:t>
            </a:fld>
            <a:endParaRPr lang="nl-NL">
              <a:latin typeface="Open Sans" pitchFamily="2" charset="0"/>
              <a:ea typeface="Open Sans" pitchFamily="2" charset="0"/>
              <a:cs typeface="Open Sans" pitchFamily="2" charset="0"/>
            </a:endParaRPr>
          </a:p>
        </p:txBody>
      </p:sp>
      <p:pic>
        <p:nvPicPr>
          <p:cNvPr id="2" name="Graphic 1">
            <a:extLst>
              <a:ext uri="{FF2B5EF4-FFF2-40B4-BE49-F238E27FC236}">
                <a16:creationId xmlns:a16="http://schemas.microsoft.com/office/drawing/2014/main" id="{EA6CE925-5236-5F6C-D97A-DDFA1367BC29}"/>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0363" y="5874872"/>
            <a:ext cx="1366529" cy="477107"/>
          </a:xfrm>
          <a:prstGeom prst="rect">
            <a:avLst/>
          </a:prstGeom>
        </p:spPr>
      </p:pic>
    </p:spTree>
    <p:extLst>
      <p:ext uri="{BB962C8B-B14F-4D97-AF65-F5344CB8AC3E}">
        <p14:creationId xmlns:p14="http://schemas.microsoft.com/office/powerpoint/2010/main" val="53806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1"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300"/>
                                        <p:tgtEl>
                                          <p:spTgt spid="22"/>
                                        </p:tgtEl>
                                        <p:attrNameLst>
                                          <p:attrName>ppt_y</p:attrName>
                                        </p:attrNameLst>
                                      </p:cBhvr>
                                      <p:tavLst>
                                        <p:tav tm="0">
                                          <p:val>
                                            <p:strVal val="#ppt_y-#ppt_h*1.125000"/>
                                          </p:val>
                                        </p:tav>
                                        <p:tav tm="100000">
                                          <p:val>
                                            <p:strVal val="#ppt_y"/>
                                          </p:val>
                                        </p:tav>
                                      </p:tavLst>
                                    </p:anim>
                                    <p:animEffect transition="in" filter="wipe(down)">
                                      <p:cBhvr>
                                        <p:cTn id="13" dur="300"/>
                                        <p:tgtEl>
                                          <p:spTgt spid="22"/>
                                        </p:tgtEl>
                                      </p:cBhvr>
                                    </p:animEffect>
                                  </p:childTnLst>
                                </p:cTn>
                              </p:par>
                            </p:childTnLst>
                          </p:cTn>
                        </p:par>
                        <p:par>
                          <p:cTn id="14" fill="hold">
                            <p:stCondLst>
                              <p:cond delay="1300"/>
                            </p:stCondLst>
                            <p:childTnLst>
                              <p:par>
                                <p:cTn id="15" presetID="22"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300"/>
                                        <p:tgtEl>
                                          <p:spTgt spid="19"/>
                                        </p:tgtEl>
                                      </p:cBhvr>
                                    </p:animEffect>
                                  </p:childTnLst>
                                </p:cTn>
                              </p:par>
                            </p:childTnLst>
                          </p:cTn>
                        </p:par>
                        <p:par>
                          <p:cTn id="18" fill="hold">
                            <p:stCondLst>
                              <p:cond delay="1600"/>
                            </p:stCondLst>
                            <p:childTnLst>
                              <p:par>
                                <p:cTn id="19" presetID="22" presetClass="entr" presetSubtype="1"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300"/>
                                        <p:tgtEl>
                                          <p:spTgt spid="20"/>
                                        </p:tgtEl>
                                      </p:cBhvr>
                                    </p:animEffect>
                                  </p:childTnLst>
                                </p:cTn>
                              </p:par>
                            </p:childTnLst>
                          </p:cTn>
                        </p:par>
                        <p:par>
                          <p:cTn id="22" fill="hold">
                            <p:stCondLst>
                              <p:cond delay="1900"/>
                            </p:stCondLst>
                            <p:childTnLst>
                              <p:par>
                                <p:cTn id="23" presetID="22" presetClass="entr" presetSubtype="1"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300"/>
                                        <p:tgtEl>
                                          <p:spTgt spid="21"/>
                                        </p:tgtEl>
                                      </p:cBhvr>
                                    </p:animEffect>
                                  </p:childTnLst>
                                </p:cTn>
                              </p:par>
                            </p:childTnLst>
                          </p:cTn>
                        </p:par>
                        <p:par>
                          <p:cTn id="26" fill="hold">
                            <p:stCondLst>
                              <p:cond delay="2200"/>
                            </p:stCondLst>
                            <p:childTnLst>
                              <p:par>
                                <p:cTn id="27" presetID="22" presetClass="entr" presetSubtype="4"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extLst>
    <p:ext uri="{DCECCB84-F9BA-43D5-87BE-67443E8EF086}">
      <p15:sldGuideLst xmlns:p15="http://schemas.microsoft.com/office/powerpoint/2012/main">
        <p15:guide id="1" orient="horz" pos="2041" userDrawn="1">
          <p15:clr>
            <a:srgbClr val="FBAE40"/>
          </p15:clr>
        </p15:guide>
        <p15:guide id="2" pos="3628" userDrawn="1">
          <p15:clr>
            <a:srgbClr val="FBAE40"/>
          </p15:clr>
        </p15:guide>
        <p15:guide id="3" orient="horz" pos="453" userDrawn="1">
          <p15:clr>
            <a:srgbClr val="FBAE40"/>
          </p15:clr>
        </p15:guide>
        <p15:guide id="4" pos="453" userDrawn="1">
          <p15:clr>
            <a:srgbClr val="FBAE40"/>
          </p15:clr>
        </p15:guide>
        <p15:guide id="5" pos="907" userDrawn="1">
          <p15:clr>
            <a:srgbClr val="FBAE40"/>
          </p15:clr>
        </p15:guide>
        <p15:guide id="6" pos="1361" userDrawn="1">
          <p15:clr>
            <a:srgbClr val="FBAE40"/>
          </p15:clr>
        </p15:guide>
        <p15:guide id="7" pos="1814" userDrawn="1">
          <p15:clr>
            <a:srgbClr val="FBAE40"/>
          </p15:clr>
        </p15:guide>
        <p15:guide id="8" pos="2268" userDrawn="1">
          <p15:clr>
            <a:srgbClr val="FBAE40"/>
          </p15:clr>
        </p15:guide>
        <p15:guide id="9" pos="2721" userDrawn="1">
          <p15:clr>
            <a:srgbClr val="FBAE40"/>
          </p15:clr>
        </p15:guide>
        <p15:guide id="10" pos="3175" userDrawn="1">
          <p15:clr>
            <a:srgbClr val="FBAE40"/>
          </p15:clr>
        </p15:guide>
        <p15:guide id="11" pos="4082" userDrawn="1">
          <p15:clr>
            <a:srgbClr val="FBAE40"/>
          </p15:clr>
        </p15:guide>
        <p15:guide id="12" pos="4536" userDrawn="1">
          <p15:clr>
            <a:srgbClr val="FBAE40"/>
          </p15:clr>
        </p15:guide>
        <p15:guide id="13" pos="4989" userDrawn="1">
          <p15:clr>
            <a:srgbClr val="FBAE40"/>
          </p15:clr>
        </p15:guide>
        <p15:guide id="14" pos="5443" userDrawn="1">
          <p15:clr>
            <a:srgbClr val="FBAE40"/>
          </p15:clr>
        </p15:guide>
        <p15:guide id="15" pos="5896" userDrawn="1">
          <p15:clr>
            <a:srgbClr val="FBAE40"/>
          </p15:clr>
        </p15:guide>
        <p15:guide id="16" pos="6350" userDrawn="1">
          <p15:clr>
            <a:srgbClr val="FBAE40"/>
          </p15:clr>
        </p15:guide>
        <p15:guide id="17" pos="6804" userDrawn="1">
          <p15:clr>
            <a:srgbClr val="FBAE40"/>
          </p15:clr>
        </p15:guide>
        <p15:guide id="18" orient="horz" pos="362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geelgro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EEF2EAF-893E-2498-686D-E7B8CBE741F8}"/>
              </a:ext>
            </a:extLst>
          </p:cNvPr>
          <p:cNvSpPr/>
          <p:nvPr userDrawn="1"/>
        </p:nvSpPr>
        <p:spPr>
          <a:xfrm>
            <a:off x="5040312" y="0"/>
            <a:ext cx="6480175" cy="648017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81475BFF-67AB-F41A-F2D3-E25F38B02DE1}"/>
              </a:ext>
            </a:extLst>
          </p:cNvPr>
          <p:cNvSpPr/>
          <p:nvPr userDrawn="1"/>
        </p:nvSpPr>
        <p:spPr>
          <a:xfrm>
            <a:off x="360362" y="730205"/>
            <a:ext cx="10080625" cy="5030834"/>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pic>
        <p:nvPicPr>
          <p:cNvPr id="2" name="Graphic 1">
            <a:extLst>
              <a:ext uri="{FF2B5EF4-FFF2-40B4-BE49-F238E27FC236}">
                <a16:creationId xmlns:a16="http://schemas.microsoft.com/office/drawing/2014/main" id="{B290812E-8764-277B-3546-55E1D094D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600000">
            <a:off x="8353577" y="-1132846"/>
            <a:ext cx="4646302" cy="5653934"/>
          </a:xfrm>
          <a:prstGeom prst="rect">
            <a:avLst/>
          </a:prstGeom>
        </p:spPr>
      </p:pic>
      <p:sp>
        <p:nvSpPr>
          <p:cNvPr id="14" name="Date Placeholder 3">
            <a:extLst>
              <a:ext uri="{FF2B5EF4-FFF2-40B4-BE49-F238E27FC236}">
                <a16:creationId xmlns:a16="http://schemas.microsoft.com/office/drawing/2014/main" id="{7A7B380E-70CC-92D3-0174-E7E8E990E3BC}"/>
              </a:ext>
            </a:extLst>
          </p:cNvPr>
          <p:cNvSpPr>
            <a:spLocks noGrp="1"/>
          </p:cNvSpPr>
          <p:nvPr>
            <p:ph type="dt" sz="half" idx="2"/>
          </p:nvPr>
        </p:nvSpPr>
        <p:spPr>
          <a:xfrm>
            <a:off x="5179905" y="5962917"/>
            <a:ext cx="1159089" cy="345009"/>
          </a:xfrm>
          <a:prstGeom prst="rect">
            <a:avLst/>
          </a:prstGeom>
        </p:spPr>
        <p:txBody>
          <a:bodyPr/>
          <a:lstStyle>
            <a:lvl1pPr>
              <a:defRPr sz="1400" b="0" i="0" baseline="0">
                <a:solidFill>
                  <a:schemeClr val="accent1"/>
                </a:solidFill>
                <a:latin typeface="Open Sans" pitchFamily="2" charset="0"/>
                <a:ea typeface="Open Sans" pitchFamily="2" charset="0"/>
                <a:cs typeface="Open Sans" pitchFamily="2" charset="0"/>
              </a:defRPr>
            </a:lvl1pPr>
          </a:lstStyle>
          <a:p>
            <a:fld id="{373840C5-0E6F-5E43-A3BC-EAC4BE628432}" type="datetimeFigureOut">
              <a:rPr lang="nl-NL" smtClean="0"/>
              <a:pPr/>
              <a:t>17-02-2026</a:t>
            </a:fld>
            <a:endParaRPr lang="nl-NL">
              <a:latin typeface="Open Sans" pitchFamily="2" charset="0"/>
              <a:ea typeface="Open Sans" pitchFamily="2" charset="0"/>
              <a:cs typeface="Open Sans" pitchFamily="2" charset="0"/>
            </a:endParaRPr>
          </a:p>
        </p:txBody>
      </p:sp>
      <p:sp>
        <p:nvSpPr>
          <p:cNvPr id="15" name="Footer Placeholder 4">
            <a:extLst>
              <a:ext uri="{FF2B5EF4-FFF2-40B4-BE49-F238E27FC236}">
                <a16:creationId xmlns:a16="http://schemas.microsoft.com/office/drawing/2014/main" id="{6EDC9679-71C5-24F5-B2BF-3CABF900E24D}"/>
              </a:ext>
            </a:extLst>
          </p:cNvPr>
          <p:cNvSpPr>
            <a:spLocks noGrp="1"/>
          </p:cNvSpPr>
          <p:nvPr>
            <p:ph type="ftr" sz="quarter" idx="3"/>
          </p:nvPr>
        </p:nvSpPr>
        <p:spPr>
          <a:xfrm>
            <a:off x="6376086" y="5962917"/>
            <a:ext cx="3972698" cy="345009"/>
          </a:xfrm>
          <a:prstGeom prst="rect">
            <a:avLst/>
          </a:prstGeom>
        </p:spPr>
        <p:txBody>
          <a:bodyPr/>
          <a:lstStyle>
            <a:lvl1pPr>
              <a:defRPr sz="1400" b="0" i="0" baseline="0">
                <a:solidFill>
                  <a:schemeClr val="accent1"/>
                </a:solidFill>
                <a:latin typeface="Open Sans" pitchFamily="2" charset="0"/>
                <a:ea typeface="Open Sans" pitchFamily="2" charset="0"/>
                <a:cs typeface="Open Sans" pitchFamily="2" charset="0"/>
              </a:defRPr>
            </a:lvl1pPr>
          </a:lstStyle>
          <a:p>
            <a:endParaRPr lang="nl-NL" dirty="0">
              <a:latin typeface="Open Sans" pitchFamily="2" charset="0"/>
              <a:ea typeface="Open Sans" pitchFamily="2" charset="0"/>
              <a:cs typeface="Open Sans" pitchFamily="2" charset="0"/>
            </a:endParaRPr>
          </a:p>
        </p:txBody>
      </p:sp>
      <p:sp>
        <p:nvSpPr>
          <p:cNvPr id="16" name="Slide Number Placeholder 5">
            <a:extLst>
              <a:ext uri="{FF2B5EF4-FFF2-40B4-BE49-F238E27FC236}">
                <a16:creationId xmlns:a16="http://schemas.microsoft.com/office/drawing/2014/main" id="{3D159FBD-EB18-4208-A735-7E31D52C3867}"/>
              </a:ext>
            </a:extLst>
          </p:cNvPr>
          <p:cNvSpPr>
            <a:spLocks noGrp="1"/>
          </p:cNvSpPr>
          <p:nvPr>
            <p:ph type="sldNum" sz="quarter" idx="4"/>
          </p:nvPr>
        </p:nvSpPr>
        <p:spPr>
          <a:xfrm>
            <a:off x="10440987" y="5962915"/>
            <a:ext cx="719137" cy="345009"/>
          </a:xfrm>
          <a:prstGeom prst="rect">
            <a:avLst/>
          </a:prstGeom>
        </p:spPr>
        <p:txBody>
          <a:bodyPr/>
          <a:lstStyle>
            <a:lvl1pPr algn="r">
              <a:defRPr sz="1400" b="0" i="0" baseline="0">
                <a:solidFill>
                  <a:schemeClr val="accent1"/>
                </a:solidFill>
                <a:latin typeface="Open Sans" pitchFamily="2" charset="0"/>
                <a:ea typeface="Open Sans" pitchFamily="2" charset="0"/>
                <a:cs typeface="Open Sans" pitchFamily="2" charset="0"/>
              </a:defRPr>
            </a:lvl1pPr>
          </a:lstStyle>
          <a:p>
            <a:fld id="{730161A6-B701-AB46-8F30-BEAC459AFF12}" type="slidenum">
              <a:rPr lang="nl-NL" smtClean="0"/>
              <a:pPr/>
              <a:t>‹nr.›</a:t>
            </a:fld>
            <a:endParaRPr lang="nl-NL">
              <a:latin typeface="Open Sans" pitchFamily="2" charset="0"/>
              <a:ea typeface="Open Sans" pitchFamily="2" charset="0"/>
              <a:cs typeface="Open Sans" pitchFamily="2" charset="0"/>
            </a:endParaRPr>
          </a:p>
        </p:txBody>
      </p:sp>
      <p:sp>
        <p:nvSpPr>
          <p:cNvPr id="10" name="Title Placeholder 1">
            <a:extLst>
              <a:ext uri="{FF2B5EF4-FFF2-40B4-BE49-F238E27FC236}">
                <a16:creationId xmlns:a16="http://schemas.microsoft.com/office/drawing/2014/main" id="{AF2BED78-0F15-6BEC-F4FE-DE40EAF6F859}"/>
              </a:ext>
            </a:extLst>
          </p:cNvPr>
          <p:cNvSpPr>
            <a:spLocks noGrp="1"/>
          </p:cNvSpPr>
          <p:nvPr>
            <p:ph type="title"/>
          </p:nvPr>
        </p:nvSpPr>
        <p:spPr>
          <a:xfrm>
            <a:off x="719137" y="1023410"/>
            <a:ext cx="9361487" cy="878406"/>
          </a:xfrm>
          <a:prstGeom prst="rect">
            <a:avLst/>
          </a:prstGeom>
        </p:spPr>
        <p:txBody>
          <a:bodyPr vert="horz" lIns="91440" tIns="45720" rIns="91440" bIns="45720" rtlCol="0" anchor="t" anchorCtr="0">
            <a:normAutofit/>
          </a:bodyPr>
          <a:lstStyle>
            <a:lvl1pPr>
              <a:defRPr sz="3600"/>
            </a:lvl1pPr>
          </a:lstStyle>
          <a:p>
            <a:r>
              <a:rPr lang="nl-NL"/>
              <a:t>Klik om stijl te bewerken</a:t>
            </a:r>
            <a:endParaRPr lang="en-US" dirty="0"/>
          </a:p>
        </p:txBody>
      </p:sp>
      <p:sp>
        <p:nvSpPr>
          <p:cNvPr id="11" name="Text Placeholder 2">
            <a:extLst>
              <a:ext uri="{FF2B5EF4-FFF2-40B4-BE49-F238E27FC236}">
                <a16:creationId xmlns:a16="http://schemas.microsoft.com/office/drawing/2014/main" id="{725103C3-13E5-7F49-9B2A-2439820D139A}"/>
              </a:ext>
            </a:extLst>
          </p:cNvPr>
          <p:cNvSpPr>
            <a:spLocks noGrp="1"/>
          </p:cNvSpPr>
          <p:nvPr>
            <p:ph idx="1"/>
          </p:nvPr>
        </p:nvSpPr>
        <p:spPr>
          <a:xfrm>
            <a:off x="719137" y="1980000"/>
            <a:ext cx="9361488" cy="3819571"/>
          </a:xfrm>
          <a:prstGeom prst="rect">
            <a:avLst/>
          </a:prstGeom>
        </p:spPr>
        <p:txBody>
          <a:bodyPr vert="horz" lIns="91440" tIns="45720" rIns="91440" bIns="45720" rtlCol="0">
            <a:normAutofit/>
          </a:bodyPr>
          <a:lstStyle>
            <a:lvl1pPr>
              <a:defRPr sz="2400" b="0" i="0">
                <a:latin typeface="Open Sans" pitchFamily="2" charset="0"/>
                <a:ea typeface="Open Sans" pitchFamily="2" charset="0"/>
                <a:cs typeface="Open Sans" pitchFamily="2" charset="0"/>
              </a:defRPr>
            </a:lvl1pPr>
            <a:lvl2pPr>
              <a:defRPr sz="2000" b="0" i="0">
                <a:latin typeface="Open Sans" pitchFamily="2" charset="0"/>
                <a:ea typeface="Open Sans" pitchFamily="2" charset="0"/>
                <a:cs typeface="Open Sans" pitchFamily="2" charset="0"/>
              </a:defRPr>
            </a:lvl2pPr>
            <a:lvl3pPr>
              <a:defRPr sz="1800" b="0" i="0">
                <a:latin typeface="Open Sans" pitchFamily="2" charset="0"/>
                <a:ea typeface="Open Sans" pitchFamily="2" charset="0"/>
                <a:cs typeface="Open Sans" pitchFamily="2" charset="0"/>
              </a:defRPr>
            </a:lvl3pPr>
            <a:lvl4pPr>
              <a:defRPr sz="1600" b="0" i="0">
                <a:latin typeface="Open Sans" pitchFamily="2" charset="0"/>
                <a:ea typeface="Open Sans" pitchFamily="2" charset="0"/>
                <a:cs typeface="Open Sans" pitchFamily="2" charset="0"/>
              </a:defRPr>
            </a:lvl4pPr>
            <a:lvl5pPr>
              <a:defRPr sz="1600" b="0" i="0">
                <a:latin typeface="Open Sans" pitchFamily="2" charset="0"/>
                <a:ea typeface="Open Sans" pitchFamily="2" charset="0"/>
                <a:cs typeface="Open Sans"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pic>
        <p:nvPicPr>
          <p:cNvPr id="3" name="Graphic 2">
            <a:extLst>
              <a:ext uri="{FF2B5EF4-FFF2-40B4-BE49-F238E27FC236}">
                <a16:creationId xmlns:a16="http://schemas.microsoft.com/office/drawing/2014/main" id="{8C9F2D3D-1167-F71A-8709-78E7E07CFEB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0363" y="5874872"/>
            <a:ext cx="1366529" cy="477107"/>
          </a:xfrm>
          <a:prstGeom prst="rect">
            <a:avLst/>
          </a:prstGeom>
        </p:spPr>
      </p:pic>
    </p:spTree>
    <p:extLst>
      <p:ext uri="{BB962C8B-B14F-4D97-AF65-F5344CB8AC3E}">
        <p14:creationId xmlns:p14="http://schemas.microsoft.com/office/powerpoint/2010/main" val="217387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2500"/>
                            </p:stCondLst>
                            <p:childTnLst>
                              <p:par>
                                <p:cTn id="14" presetID="6" presetClass="entr" presetSubtype="3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out)">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object-gro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EEF2EAF-893E-2498-686D-E7B8CBE741F8}"/>
              </a:ext>
            </a:extLst>
          </p:cNvPr>
          <p:cNvSpPr/>
          <p:nvPr userDrawn="1"/>
        </p:nvSpPr>
        <p:spPr>
          <a:xfrm>
            <a:off x="5040312" y="0"/>
            <a:ext cx="6480175" cy="6480175"/>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603DDE44-88FC-F871-443D-5C88A1B2A8D3}"/>
              </a:ext>
            </a:extLst>
          </p:cNvPr>
          <p:cNvSpPr/>
          <p:nvPr userDrawn="1"/>
        </p:nvSpPr>
        <p:spPr>
          <a:xfrm>
            <a:off x="360362" y="730205"/>
            <a:ext cx="10080625" cy="5030834"/>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sp>
        <p:nvSpPr>
          <p:cNvPr id="17" name="Date Placeholder 3">
            <a:extLst>
              <a:ext uri="{FF2B5EF4-FFF2-40B4-BE49-F238E27FC236}">
                <a16:creationId xmlns:a16="http://schemas.microsoft.com/office/drawing/2014/main" id="{F36F57A1-D739-8DDB-7FE4-65ED9584E822}"/>
              </a:ext>
            </a:extLst>
          </p:cNvPr>
          <p:cNvSpPr>
            <a:spLocks noGrp="1"/>
          </p:cNvSpPr>
          <p:nvPr>
            <p:ph type="dt" sz="half" idx="2"/>
          </p:nvPr>
        </p:nvSpPr>
        <p:spPr>
          <a:xfrm>
            <a:off x="5179905" y="5962917"/>
            <a:ext cx="1159089" cy="345009"/>
          </a:xfrm>
          <a:prstGeom prst="rect">
            <a:avLst/>
          </a:prstGeom>
        </p:spPr>
        <p:txBody>
          <a:bodyPr/>
          <a:lstStyle>
            <a:lvl1pPr>
              <a:defRPr sz="1400" baseline="0">
                <a:solidFill>
                  <a:schemeClr val="accent1"/>
                </a:solidFill>
              </a:defRPr>
            </a:lvl1pPr>
          </a:lstStyle>
          <a:p>
            <a:fld id="{373840C5-0E6F-5E43-A3BC-EAC4BE628432}" type="datetimeFigureOut">
              <a:rPr lang="nl-NL" smtClean="0"/>
              <a:pPr/>
              <a:t>17-02-2026</a:t>
            </a:fld>
            <a:endParaRPr lang="nl-NL">
              <a:solidFill>
                <a:schemeClr val="accent1"/>
              </a:solidFill>
            </a:endParaRPr>
          </a:p>
        </p:txBody>
      </p:sp>
      <p:sp>
        <p:nvSpPr>
          <p:cNvPr id="18" name="Footer Placeholder 4">
            <a:extLst>
              <a:ext uri="{FF2B5EF4-FFF2-40B4-BE49-F238E27FC236}">
                <a16:creationId xmlns:a16="http://schemas.microsoft.com/office/drawing/2014/main" id="{7B9722F1-2462-0FC4-1313-2ECCC8B474B6}"/>
              </a:ext>
            </a:extLst>
          </p:cNvPr>
          <p:cNvSpPr>
            <a:spLocks noGrp="1"/>
          </p:cNvSpPr>
          <p:nvPr>
            <p:ph type="ftr" sz="quarter" idx="3"/>
          </p:nvPr>
        </p:nvSpPr>
        <p:spPr>
          <a:xfrm>
            <a:off x="6376086" y="5962917"/>
            <a:ext cx="3972698" cy="345009"/>
          </a:xfrm>
          <a:prstGeom prst="rect">
            <a:avLst/>
          </a:prstGeom>
        </p:spPr>
        <p:txBody>
          <a:bodyPr/>
          <a:lstStyle>
            <a:lvl1pPr>
              <a:defRPr sz="1400" baseline="0">
                <a:solidFill>
                  <a:schemeClr val="accent1"/>
                </a:solidFill>
              </a:defRPr>
            </a:lvl1pPr>
          </a:lstStyle>
          <a:p>
            <a:endParaRPr lang="nl-NL" dirty="0">
              <a:solidFill>
                <a:schemeClr val="accent1"/>
              </a:solidFill>
            </a:endParaRPr>
          </a:p>
        </p:txBody>
      </p:sp>
      <p:sp>
        <p:nvSpPr>
          <p:cNvPr id="19" name="Slide Number Placeholder 5">
            <a:extLst>
              <a:ext uri="{FF2B5EF4-FFF2-40B4-BE49-F238E27FC236}">
                <a16:creationId xmlns:a16="http://schemas.microsoft.com/office/drawing/2014/main" id="{8671CCD2-DE2B-F51D-5FEF-5D0E68BE1277}"/>
              </a:ext>
            </a:extLst>
          </p:cNvPr>
          <p:cNvSpPr>
            <a:spLocks noGrp="1"/>
          </p:cNvSpPr>
          <p:nvPr>
            <p:ph type="sldNum" sz="quarter" idx="4"/>
          </p:nvPr>
        </p:nvSpPr>
        <p:spPr>
          <a:xfrm>
            <a:off x="10440987" y="5962915"/>
            <a:ext cx="719137" cy="345009"/>
          </a:xfrm>
          <a:prstGeom prst="rect">
            <a:avLst/>
          </a:prstGeom>
        </p:spPr>
        <p:txBody>
          <a:bodyPr/>
          <a:lstStyle>
            <a:lvl1pPr algn="r">
              <a:defRPr sz="1400" baseline="0">
                <a:solidFill>
                  <a:schemeClr val="accent1"/>
                </a:solidFill>
              </a:defRPr>
            </a:lvl1pPr>
          </a:lstStyle>
          <a:p>
            <a:fld id="{730161A6-B701-AB46-8F30-BEAC459AFF12}" type="slidenum">
              <a:rPr lang="nl-NL" smtClean="0"/>
              <a:pPr/>
              <a:t>‹nr.›</a:t>
            </a:fld>
            <a:endParaRPr lang="nl-NL">
              <a:solidFill>
                <a:schemeClr val="accent1"/>
              </a:solidFill>
            </a:endParaRPr>
          </a:p>
        </p:txBody>
      </p:sp>
      <p:pic>
        <p:nvPicPr>
          <p:cNvPr id="22" name="Graphic 21">
            <a:extLst>
              <a:ext uri="{FF2B5EF4-FFF2-40B4-BE49-F238E27FC236}">
                <a16:creationId xmlns:a16="http://schemas.microsoft.com/office/drawing/2014/main" id="{C730CBC8-1F7C-B6FE-AFC3-A32FA4A31E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600000">
            <a:off x="8353577" y="-1132846"/>
            <a:ext cx="4646302" cy="5653934"/>
          </a:xfrm>
          <a:prstGeom prst="rect">
            <a:avLst/>
          </a:prstGeom>
        </p:spPr>
      </p:pic>
      <p:sp>
        <p:nvSpPr>
          <p:cNvPr id="3" name="Title Placeholder 1">
            <a:extLst>
              <a:ext uri="{FF2B5EF4-FFF2-40B4-BE49-F238E27FC236}">
                <a16:creationId xmlns:a16="http://schemas.microsoft.com/office/drawing/2014/main" id="{E958CA97-5D7D-83D0-6136-884FFACD934A}"/>
              </a:ext>
            </a:extLst>
          </p:cNvPr>
          <p:cNvSpPr>
            <a:spLocks noGrp="1"/>
          </p:cNvSpPr>
          <p:nvPr>
            <p:ph type="title"/>
          </p:nvPr>
        </p:nvSpPr>
        <p:spPr>
          <a:xfrm>
            <a:off x="719137" y="1023410"/>
            <a:ext cx="9361487" cy="878406"/>
          </a:xfrm>
          <a:prstGeom prst="rect">
            <a:avLst/>
          </a:prstGeom>
        </p:spPr>
        <p:txBody>
          <a:bodyPr vert="horz" lIns="91440" tIns="45720" rIns="91440" bIns="45720" rtlCol="0" anchor="t" anchorCtr="0">
            <a:normAutofit/>
          </a:bodyPr>
          <a:lstStyle>
            <a:lvl1pPr>
              <a:defRPr sz="3600"/>
            </a:lvl1pPr>
          </a:lstStyle>
          <a:p>
            <a:r>
              <a:rPr lang="nl-NL"/>
              <a:t>Klik om stijl te bewerken</a:t>
            </a:r>
            <a:endParaRPr lang="en-US" dirty="0"/>
          </a:p>
        </p:txBody>
      </p:sp>
      <p:sp>
        <p:nvSpPr>
          <p:cNvPr id="4" name="Text Placeholder 2">
            <a:extLst>
              <a:ext uri="{FF2B5EF4-FFF2-40B4-BE49-F238E27FC236}">
                <a16:creationId xmlns:a16="http://schemas.microsoft.com/office/drawing/2014/main" id="{C3AEC969-A21A-3F66-EB59-308E8C7A727D}"/>
              </a:ext>
            </a:extLst>
          </p:cNvPr>
          <p:cNvSpPr>
            <a:spLocks noGrp="1"/>
          </p:cNvSpPr>
          <p:nvPr>
            <p:ph idx="1"/>
          </p:nvPr>
        </p:nvSpPr>
        <p:spPr>
          <a:xfrm>
            <a:off x="719137" y="1980000"/>
            <a:ext cx="9361488" cy="3819571"/>
          </a:xfrm>
          <a:prstGeom prst="rect">
            <a:avLst/>
          </a:prstGeom>
        </p:spPr>
        <p:txBody>
          <a:bodyPr vert="horz" lIns="91440" tIns="45720" rIns="91440" bIns="45720" rtlCol="0">
            <a:normAutofit/>
          </a:bodyPr>
          <a:lstStyle>
            <a:lvl1pPr>
              <a:defRPr sz="2400" b="0" i="0">
                <a:latin typeface="Open Sans" pitchFamily="2" charset="0"/>
                <a:ea typeface="Open Sans" pitchFamily="2" charset="0"/>
                <a:cs typeface="Open Sans" pitchFamily="2" charset="0"/>
              </a:defRPr>
            </a:lvl1pPr>
            <a:lvl2pPr>
              <a:defRPr sz="2000" b="0" i="0">
                <a:latin typeface="Open Sans" pitchFamily="2" charset="0"/>
                <a:ea typeface="Open Sans" pitchFamily="2" charset="0"/>
                <a:cs typeface="Open Sans" pitchFamily="2" charset="0"/>
              </a:defRPr>
            </a:lvl2pPr>
            <a:lvl3pPr>
              <a:defRPr sz="1800" b="0" i="0">
                <a:latin typeface="Open Sans" pitchFamily="2" charset="0"/>
                <a:ea typeface="Open Sans" pitchFamily="2" charset="0"/>
                <a:cs typeface="Open Sans" pitchFamily="2" charset="0"/>
              </a:defRPr>
            </a:lvl3pPr>
            <a:lvl4pPr>
              <a:defRPr sz="1600" b="0" i="0">
                <a:latin typeface="Open Sans" pitchFamily="2" charset="0"/>
                <a:ea typeface="Open Sans" pitchFamily="2" charset="0"/>
                <a:cs typeface="Open Sans" pitchFamily="2" charset="0"/>
              </a:defRPr>
            </a:lvl4pPr>
            <a:lvl5pPr>
              <a:defRPr sz="1600" b="0" i="0">
                <a:latin typeface="Open Sans" pitchFamily="2" charset="0"/>
                <a:ea typeface="Open Sans" pitchFamily="2" charset="0"/>
                <a:cs typeface="Open Sans"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5" name="Graphic 4">
            <a:extLst>
              <a:ext uri="{FF2B5EF4-FFF2-40B4-BE49-F238E27FC236}">
                <a16:creationId xmlns:a16="http://schemas.microsoft.com/office/drawing/2014/main" id="{289FFA86-6A83-480E-A79B-262B0B8E575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0363" y="5874872"/>
            <a:ext cx="1366529" cy="477107"/>
          </a:xfrm>
          <a:prstGeom prst="rect">
            <a:avLst/>
          </a:prstGeom>
        </p:spPr>
      </p:pic>
    </p:spTree>
    <p:extLst>
      <p:ext uri="{BB962C8B-B14F-4D97-AF65-F5344CB8AC3E}">
        <p14:creationId xmlns:p14="http://schemas.microsoft.com/office/powerpoint/2010/main" val="76582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6" presetClass="entr" presetSubtype="32"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out)">
                                      <p:cBhvr>
                                        <p:cTn id="12" dur="1000"/>
                                        <p:tgtEl>
                                          <p:spTgt spid="22"/>
                                        </p:tgtEl>
                                      </p:cBhvr>
                                    </p:animEffect>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object-blauwgro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EEF2EAF-893E-2498-686D-E7B8CBE741F8}"/>
              </a:ext>
            </a:extLst>
          </p:cNvPr>
          <p:cNvSpPr/>
          <p:nvPr userDrawn="1"/>
        </p:nvSpPr>
        <p:spPr>
          <a:xfrm>
            <a:off x="5040312" y="0"/>
            <a:ext cx="6480175" cy="6480175"/>
          </a:xfrm>
          <a:prstGeom prst="rect">
            <a:avLst/>
          </a:prstGeom>
          <a:solidFill>
            <a:schemeClr val="accent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5F4B9830-B649-C2B5-2197-5002FDF84498}"/>
              </a:ext>
            </a:extLst>
          </p:cNvPr>
          <p:cNvSpPr/>
          <p:nvPr userDrawn="1"/>
        </p:nvSpPr>
        <p:spPr>
          <a:xfrm>
            <a:off x="360362" y="730205"/>
            <a:ext cx="10080625" cy="5030834"/>
          </a:xfrm>
          <a:prstGeom prst="rect">
            <a:avLst/>
          </a:prstGeom>
          <a:solidFill>
            <a:schemeClr val="accent5">
              <a:lumMod val="20000"/>
              <a:lumOff val="80000"/>
            </a:schemeClr>
          </a:solidFill>
          <a:ln>
            <a:noFill/>
          </a:ln>
          <a:effectLst>
            <a:reflection endPos="0" dir="5400000" sy="-100000" algn="bl" rotWithShape="0"/>
            <a:softEdge rad="0"/>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nl-NL"/>
          </a:p>
        </p:txBody>
      </p:sp>
      <p:sp>
        <p:nvSpPr>
          <p:cNvPr id="21" name="Date Placeholder 3">
            <a:extLst>
              <a:ext uri="{FF2B5EF4-FFF2-40B4-BE49-F238E27FC236}">
                <a16:creationId xmlns:a16="http://schemas.microsoft.com/office/drawing/2014/main" id="{A851EAB5-23BD-F245-CDCB-50032FBB59C9}"/>
              </a:ext>
            </a:extLst>
          </p:cNvPr>
          <p:cNvSpPr>
            <a:spLocks noGrp="1"/>
          </p:cNvSpPr>
          <p:nvPr>
            <p:ph type="dt" sz="half" idx="2"/>
          </p:nvPr>
        </p:nvSpPr>
        <p:spPr>
          <a:xfrm>
            <a:off x="5179905" y="5962917"/>
            <a:ext cx="1159089" cy="345009"/>
          </a:xfrm>
          <a:prstGeom prst="rect">
            <a:avLst/>
          </a:prstGeom>
        </p:spPr>
        <p:txBody>
          <a:bodyPr/>
          <a:lstStyle>
            <a:lvl1pPr>
              <a:defRPr sz="1400" baseline="0">
                <a:solidFill>
                  <a:schemeClr val="accent5">
                    <a:lumMod val="40000"/>
                    <a:lumOff val="60000"/>
                  </a:schemeClr>
                </a:solidFill>
              </a:defRPr>
            </a:lvl1pPr>
          </a:lstStyle>
          <a:p>
            <a:fld id="{373840C5-0E6F-5E43-A3BC-EAC4BE628432}" type="datetimeFigureOut">
              <a:rPr lang="nl-NL" smtClean="0"/>
              <a:pPr/>
              <a:t>17-02-2026</a:t>
            </a:fld>
            <a:endParaRPr lang="nl-NL">
              <a:solidFill>
                <a:schemeClr val="accent5">
                  <a:lumMod val="40000"/>
                  <a:lumOff val="60000"/>
                </a:schemeClr>
              </a:solidFill>
            </a:endParaRPr>
          </a:p>
        </p:txBody>
      </p:sp>
      <p:sp>
        <p:nvSpPr>
          <p:cNvPr id="22" name="Footer Placeholder 4">
            <a:extLst>
              <a:ext uri="{FF2B5EF4-FFF2-40B4-BE49-F238E27FC236}">
                <a16:creationId xmlns:a16="http://schemas.microsoft.com/office/drawing/2014/main" id="{614E27A1-409D-1AF5-29D9-5A74DBBEEC96}"/>
              </a:ext>
            </a:extLst>
          </p:cNvPr>
          <p:cNvSpPr>
            <a:spLocks noGrp="1"/>
          </p:cNvSpPr>
          <p:nvPr>
            <p:ph type="ftr" sz="quarter" idx="3"/>
          </p:nvPr>
        </p:nvSpPr>
        <p:spPr>
          <a:xfrm>
            <a:off x="6376086" y="5962917"/>
            <a:ext cx="3972698" cy="345009"/>
          </a:xfrm>
          <a:prstGeom prst="rect">
            <a:avLst/>
          </a:prstGeom>
        </p:spPr>
        <p:txBody>
          <a:bodyPr/>
          <a:lstStyle>
            <a:lvl1pPr>
              <a:defRPr sz="1400" baseline="0">
                <a:solidFill>
                  <a:schemeClr val="accent5">
                    <a:lumMod val="40000"/>
                    <a:lumOff val="60000"/>
                  </a:schemeClr>
                </a:solidFill>
              </a:defRPr>
            </a:lvl1pPr>
          </a:lstStyle>
          <a:p>
            <a:endParaRPr lang="nl-NL" dirty="0">
              <a:solidFill>
                <a:schemeClr val="accent5">
                  <a:lumMod val="40000"/>
                  <a:lumOff val="60000"/>
                </a:schemeClr>
              </a:solidFill>
            </a:endParaRPr>
          </a:p>
        </p:txBody>
      </p:sp>
      <p:sp>
        <p:nvSpPr>
          <p:cNvPr id="23" name="Slide Number Placeholder 5">
            <a:extLst>
              <a:ext uri="{FF2B5EF4-FFF2-40B4-BE49-F238E27FC236}">
                <a16:creationId xmlns:a16="http://schemas.microsoft.com/office/drawing/2014/main" id="{071C723A-127B-903A-4AAC-DA749D6E8318}"/>
              </a:ext>
            </a:extLst>
          </p:cNvPr>
          <p:cNvSpPr>
            <a:spLocks noGrp="1"/>
          </p:cNvSpPr>
          <p:nvPr>
            <p:ph type="sldNum" sz="quarter" idx="4"/>
          </p:nvPr>
        </p:nvSpPr>
        <p:spPr>
          <a:xfrm>
            <a:off x="10440987" y="5962915"/>
            <a:ext cx="719137" cy="345009"/>
          </a:xfrm>
          <a:prstGeom prst="rect">
            <a:avLst/>
          </a:prstGeom>
        </p:spPr>
        <p:txBody>
          <a:bodyPr/>
          <a:lstStyle>
            <a:lvl1pPr algn="r">
              <a:defRPr sz="1400" baseline="0">
                <a:solidFill>
                  <a:schemeClr val="accent5">
                    <a:lumMod val="40000"/>
                    <a:lumOff val="60000"/>
                  </a:schemeClr>
                </a:solidFill>
              </a:defRPr>
            </a:lvl1pPr>
          </a:lstStyle>
          <a:p>
            <a:fld id="{730161A6-B701-AB46-8F30-BEAC459AFF12}" type="slidenum">
              <a:rPr lang="nl-NL" smtClean="0"/>
              <a:pPr/>
              <a:t>‹nr.›</a:t>
            </a:fld>
            <a:endParaRPr lang="nl-NL">
              <a:solidFill>
                <a:schemeClr val="accent5">
                  <a:lumMod val="40000"/>
                  <a:lumOff val="60000"/>
                </a:schemeClr>
              </a:solidFill>
            </a:endParaRPr>
          </a:p>
        </p:txBody>
      </p:sp>
      <p:pic>
        <p:nvPicPr>
          <p:cNvPr id="26" name="Graphic 25">
            <a:extLst>
              <a:ext uri="{FF2B5EF4-FFF2-40B4-BE49-F238E27FC236}">
                <a16:creationId xmlns:a16="http://schemas.microsoft.com/office/drawing/2014/main" id="{AC3555D3-C57E-C767-8E63-D857634781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600000">
            <a:off x="8353577" y="-1132846"/>
            <a:ext cx="4646302" cy="5653934"/>
          </a:xfrm>
          <a:prstGeom prst="rect">
            <a:avLst/>
          </a:prstGeom>
        </p:spPr>
      </p:pic>
      <p:sp>
        <p:nvSpPr>
          <p:cNvPr id="3" name="Title Placeholder 1">
            <a:extLst>
              <a:ext uri="{FF2B5EF4-FFF2-40B4-BE49-F238E27FC236}">
                <a16:creationId xmlns:a16="http://schemas.microsoft.com/office/drawing/2014/main" id="{5E654368-DAFC-A036-6FD8-EE1AE2DE5AA5}"/>
              </a:ext>
            </a:extLst>
          </p:cNvPr>
          <p:cNvSpPr>
            <a:spLocks noGrp="1"/>
          </p:cNvSpPr>
          <p:nvPr>
            <p:ph type="title"/>
          </p:nvPr>
        </p:nvSpPr>
        <p:spPr>
          <a:xfrm>
            <a:off x="719137" y="1023410"/>
            <a:ext cx="9361487" cy="878406"/>
          </a:xfrm>
          <a:prstGeom prst="rect">
            <a:avLst/>
          </a:prstGeom>
        </p:spPr>
        <p:txBody>
          <a:bodyPr vert="horz" lIns="91440" tIns="45720" rIns="91440" bIns="45720" rtlCol="0" anchor="t" anchorCtr="0">
            <a:normAutofit/>
          </a:bodyPr>
          <a:lstStyle>
            <a:lvl1pPr>
              <a:defRPr sz="3600"/>
            </a:lvl1pPr>
          </a:lstStyle>
          <a:p>
            <a:r>
              <a:rPr lang="nl-NL"/>
              <a:t>Klik om stijl te bewerken</a:t>
            </a:r>
            <a:endParaRPr lang="en-US" dirty="0"/>
          </a:p>
        </p:txBody>
      </p:sp>
      <p:sp>
        <p:nvSpPr>
          <p:cNvPr id="4" name="Text Placeholder 2">
            <a:extLst>
              <a:ext uri="{FF2B5EF4-FFF2-40B4-BE49-F238E27FC236}">
                <a16:creationId xmlns:a16="http://schemas.microsoft.com/office/drawing/2014/main" id="{8602625D-C8E8-E124-0172-43B691B45FBE}"/>
              </a:ext>
            </a:extLst>
          </p:cNvPr>
          <p:cNvSpPr>
            <a:spLocks noGrp="1"/>
          </p:cNvSpPr>
          <p:nvPr>
            <p:ph idx="1"/>
          </p:nvPr>
        </p:nvSpPr>
        <p:spPr>
          <a:xfrm>
            <a:off x="719137" y="1980000"/>
            <a:ext cx="9361488" cy="3819571"/>
          </a:xfrm>
          <a:prstGeom prst="rect">
            <a:avLst/>
          </a:prstGeom>
        </p:spPr>
        <p:txBody>
          <a:bodyPr vert="horz" lIns="91440" tIns="45720" rIns="91440" bIns="45720" rtlCol="0">
            <a:normAutofit/>
          </a:bodyPr>
          <a:lstStyle>
            <a:lvl1pPr>
              <a:defRPr sz="2400" b="0" i="0">
                <a:latin typeface="Open Sans" pitchFamily="2" charset="0"/>
                <a:ea typeface="Open Sans" pitchFamily="2" charset="0"/>
                <a:cs typeface="Open Sans" pitchFamily="2" charset="0"/>
              </a:defRPr>
            </a:lvl1pPr>
            <a:lvl2pPr>
              <a:defRPr sz="2000" b="0" i="0">
                <a:latin typeface="Open Sans" pitchFamily="2" charset="0"/>
                <a:ea typeface="Open Sans" pitchFamily="2" charset="0"/>
                <a:cs typeface="Open Sans" pitchFamily="2" charset="0"/>
              </a:defRPr>
            </a:lvl2pPr>
            <a:lvl3pPr>
              <a:defRPr sz="1800" b="0" i="0">
                <a:latin typeface="Open Sans" pitchFamily="2" charset="0"/>
                <a:ea typeface="Open Sans" pitchFamily="2" charset="0"/>
                <a:cs typeface="Open Sans" pitchFamily="2" charset="0"/>
              </a:defRPr>
            </a:lvl3pPr>
            <a:lvl4pPr>
              <a:defRPr sz="1600" b="0" i="0">
                <a:latin typeface="Open Sans" pitchFamily="2" charset="0"/>
                <a:ea typeface="Open Sans" pitchFamily="2" charset="0"/>
                <a:cs typeface="Open Sans" pitchFamily="2" charset="0"/>
              </a:defRPr>
            </a:lvl4pPr>
            <a:lvl5pPr>
              <a:defRPr sz="1600" b="0" i="0">
                <a:latin typeface="Open Sans" pitchFamily="2" charset="0"/>
                <a:ea typeface="Open Sans" pitchFamily="2" charset="0"/>
                <a:cs typeface="Open Sans"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5" name="Graphic 4">
            <a:extLst>
              <a:ext uri="{FF2B5EF4-FFF2-40B4-BE49-F238E27FC236}">
                <a16:creationId xmlns:a16="http://schemas.microsoft.com/office/drawing/2014/main" id="{35D28EA3-7052-A233-04B1-89A46A9294C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0363" y="5874872"/>
            <a:ext cx="1366529" cy="477107"/>
          </a:xfrm>
          <a:prstGeom prst="rect">
            <a:avLst/>
          </a:prstGeom>
        </p:spPr>
      </p:pic>
    </p:spTree>
    <p:extLst>
      <p:ext uri="{BB962C8B-B14F-4D97-AF65-F5344CB8AC3E}">
        <p14:creationId xmlns:p14="http://schemas.microsoft.com/office/powerpoint/2010/main" val="347096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6" presetClass="entr" presetSubtype="32"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ircle(out)">
                                      <p:cBhvr>
                                        <p:cTn id="11" dur="1000"/>
                                        <p:tgtEl>
                                          <p:spTgt spid="2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E3B279D4-545F-A657-CB8C-47D1324E07BB}"/>
              </a:ext>
            </a:extLst>
          </p:cNvPr>
          <p:cNvSpPr>
            <a:spLocks noGrp="1"/>
          </p:cNvSpPr>
          <p:nvPr>
            <p:ph type="dt" sz="half" idx="2"/>
          </p:nvPr>
        </p:nvSpPr>
        <p:spPr>
          <a:xfrm>
            <a:off x="5179905" y="5962917"/>
            <a:ext cx="1159089" cy="345009"/>
          </a:xfrm>
          <a:prstGeom prst="rect">
            <a:avLst/>
          </a:prstGeom>
        </p:spPr>
        <p:txBody>
          <a:bodyPr/>
          <a:lstStyle>
            <a:lvl1pPr>
              <a:defRPr sz="1400" b="0" i="0" baseline="0">
                <a:solidFill>
                  <a:schemeClr val="accent1"/>
                </a:solidFill>
                <a:latin typeface="Open Sans" pitchFamily="2" charset="0"/>
                <a:ea typeface="Open Sans" pitchFamily="2" charset="0"/>
                <a:cs typeface="Open Sans" pitchFamily="2" charset="0"/>
              </a:defRPr>
            </a:lvl1pPr>
          </a:lstStyle>
          <a:p>
            <a:fld id="{373840C5-0E6F-5E43-A3BC-EAC4BE628432}" type="datetimeFigureOut">
              <a:rPr lang="nl-NL" smtClean="0"/>
              <a:pPr/>
              <a:t>17-02-2026</a:t>
            </a:fld>
            <a:endParaRPr lang="nl-NL">
              <a:latin typeface="Open Sans" pitchFamily="2" charset="0"/>
              <a:ea typeface="Open Sans" pitchFamily="2" charset="0"/>
              <a:cs typeface="Open Sans" pitchFamily="2" charset="0"/>
            </a:endParaRPr>
          </a:p>
        </p:txBody>
      </p:sp>
      <p:sp>
        <p:nvSpPr>
          <p:cNvPr id="13" name="Footer Placeholder 4">
            <a:extLst>
              <a:ext uri="{FF2B5EF4-FFF2-40B4-BE49-F238E27FC236}">
                <a16:creationId xmlns:a16="http://schemas.microsoft.com/office/drawing/2014/main" id="{5F3A8BF4-BE84-BDB3-B4C6-78080ECA39F9}"/>
              </a:ext>
            </a:extLst>
          </p:cNvPr>
          <p:cNvSpPr>
            <a:spLocks noGrp="1"/>
          </p:cNvSpPr>
          <p:nvPr>
            <p:ph type="ftr" sz="quarter" idx="3"/>
          </p:nvPr>
        </p:nvSpPr>
        <p:spPr>
          <a:xfrm>
            <a:off x="6376086" y="5962917"/>
            <a:ext cx="3972698" cy="345009"/>
          </a:xfrm>
          <a:prstGeom prst="rect">
            <a:avLst/>
          </a:prstGeom>
        </p:spPr>
        <p:txBody>
          <a:bodyPr/>
          <a:lstStyle>
            <a:lvl1pPr>
              <a:defRPr sz="1400" b="0" i="0" baseline="0">
                <a:solidFill>
                  <a:schemeClr val="accent1"/>
                </a:solidFill>
                <a:latin typeface="Open Sans" pitchFamily="2" charset="0"/>
                <a:ea typeface="Open Sans" pitchFamily="2" charset="0"/>
                <a:cs typeface="Open Sans" pitchFamily="2" charset="0"/>
              </a:defRPr>
            </a:lvl1pPr>
          </a:lstStyle>
          <a:p>
            <a:endParaRPr lang="nl-NL" dirty="0">
              <a:latin typeface="Open Sans" pitchFamily="2" charset="0"/>
              <a:ea typeface="Open Sans" pitchFamily="2" charset="0"/>
              <a:cs typeface="Open Sans" pitchFamily="2" charset="0"/>
            </a:endParaRPr>
          </a:p>
        </p:txBody>
      </p:sp>
      <p:sp>
        <p:nvSpPr>
          <p:cNvPr id="14" name="Slide Number Placeholder 5">
            <a:extLst>
              <a:ext uri="{FF2B5EF4-FFF2-40B4-BE49-F238E27FC236}">
                <a16:creationId xmlns:a16="http://schemas.microsoft.com/office/drawing/2014/main" id="{EDDE906D-14A7-6251-DAB3-42CF2A291603}"/>
              </a:ext>
            </a:extLst>
          </p:cNvPr>
          <p:cNvSpPr>
            <a:spLocks noGrp="1"/>
          </p:cNvSpPr>
          <p:nvPr>
            <p:ph type="sldNum" sz="quarter" idx="4"/>
          </p:nvPr>
        </p:nvSpPr>
        <p:spPr>
          <a:xfrm>
            <a:off x="10440987" y="5962915"/>
            <a:ext cx="719137" cy="345009"/>
          </a:xfrm>
          <a:prstGeom prst="rect">
            <a:avLst/>
          </a:prstGeom>
        </p:spPr>
        <p:txBody>
          <a:bodyPr/>
          <a:lstStyle>
            <a:lvl1pPr algn="r">
              <a:defRPr sz="1400" b="0" i="0" baseline="0">
                <a:solidFill>
                  <a:schemeClr val="accent1"/>
                </a:solidFill>
                <a:latin typeface="Open Sans" pitchFamily="2" charset="0"/>
                <a:ea typeface="Open Sans" pitchFamily="2" charset="0"/>
                <a:cs typeface="Open Sans" pitchFamily="2" charset="0"/>
              </a:defRPr>
            </a:lvl1pPr>
          </a:lstStyle>
          <a:p>
            <a:fld id="{730161A6-B701-AB46-8F30-BEAC459AFF12}" type="slidenum">
              <a:rPr lang="nl-NL" smtClean="0"/>
              <a:pPr/>
              <a:t>‹nr.›</a:t>
            </a:fld>
            <a:endParaRPr lang="nl-N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987342849"/>
      </p:ext>
    </p:extLst>
  </p:cSld>
  <p:clrMap bg1="lt1" tx1="dk1" bg2="lt2" tx2="dk2" accent1="accent1" accent2="accent2" accent3="accent3" accent4="accent4" accent5="accent5" accent6="accent6" hlink="hlink" folHlink="folHlink"/>
  <p:sldLayoutIdLst>
    <p:sldLayoutId id="2147483673" r:id="rId1"/>
    <p:sldLayoutId id="2147483691" r:id="rId2"/>
    <p:sldLayoutId id="2147483685" r:id="rId3"/>
    <p:sldLayoutId id="2147483686" r:id="rId4"/>
    <p:sldLayoutId id="2147483684" r:id="rId5"/>
    <p:sldLayoutId id="2147483687" r:id="rId6"/>
    <p:sldLayoutId id="2147483674" r:id="rId7"/>
    <p:sldLayoutId id="2147483692" r:id="rId8"/>
    <p:sldLayoutId id="2147483688" r:id="rId9"/>
    <p:sldLayoutId id="2147483675" r:id="rId10"/>
    <p:sldLayoutId id="2147483690" r:id="rId11"/>
    <p:sldLayoutId id="2147483689" r:id="rId12"/>
    <p:sldLayoutId id="2147483678" r:id="rId13"/>
    <p:sldLayoutId id="2147483694" r:id="rId14"/>
    <p:sldLayoutId id="2147483697" r:id="rId15"/>
    <p:sldLayoutId id="2147483693" r:id="rId16"/>
    <p:sldLayoutId id="2147483679" r:id="rId17"/>
    <p:sldLayoutId id="2147483695" r:id="rId18"/>
    <p:sldLayoutId id="2147483696" r:id="rId19"/>
    <p:sldLayoutId id="2147483676" r:id="rId20"/>
    <p:sldLayoutId id="2147483677" r:id="rId21"/>
    <p:sldLayoutId id="2147483680" r:id="rId22"/>
    <p:sldLayoutId id="2147483681" r:id="rId23"/>
    <p:sldLayoutId id="2147483682" r:id="rId24"/>
    <p:sldLayoutId id="2147483683"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864017" rtl="0" eaLnBrk="1" latinLnBrk="0" hangingPunct="1">
        <a:lnSpc>
          <a:spcPct val="90000"/>
        </a:lnSpc>
        <a:spcBef>
          <a:spcPct val="0"/>
        </a:spcBef>
        <a:buNone/>
        <a:defRPr sz="4158" b="1" i="0" kern="1200" cap="all" baseline="0">
          <a:solidFill>
            <a:schemeClr val="accent1"/>
          </a:solidFill>
          <a:latin typeface="Poppins" pitchFamily="2" charset="77"/>
          <a:ea typeface="+mj-ea"/>
          <a:cs typeface="Poppins" pitchFamily="2" charset="77"/>
        </a:defRPr>
      </a:lvl1pPr>
    </p:titleStyle>
    <p:bodyStyle>
      <a:lvl1pPr marL="216004" indent="-216004" algn="l" defTabSz="864017" rtl="0" eaLnBrk="1" latinLnBrk="0" hangingPunct="1">
        <a:lnSpc>
          <a:spcPct val="90000"/>
        </a:lnSpc>
        <a:spcBef>
          <a:spcPts val="945"/>
        </a:spcBef>
        <a:buFont typeface="Arial" panose="020B0604020202020204" pitchFamily="34" charset="0"/>
        <a:buChar char="•"/>
        <a:defRPr sz="2646" b="0" i="0" kern="1200">
          <a:solidFill>
            <a:schemeClr val="tx2"/>
          </a:solidFill>
          <a:latin typeface="Poppins" pitchFamily="2" charset="77"/>
          <a:ea typeface="+mn-ea"/>
          <a:cs typeface="Poppins" pitchFamily="2" charset="77"/>
        </a:defRPr>
      </a:lvl1pPr>
      <a:lvl2pPr marL="648012" indent="-216004" algn="l" defTabSz="864017" rtl="0" eaLnBrk="1" latinLnBrk="0" hangingPunct="1">
        <a:lnSpc>
          <a:spcPct val="90000"/>
        </a:lnSpc>
        <a:spcBef>
          <a:spcPts val="472"/>
        </a:spcBef>
        <a:buFont typeface="Arial" panose="020B0604020202020204" pitchFamily="34" charset="0"/>
        <a:buChar char="•"/>
        <a:defRPr sz="2268" b="0" i="0" kern="1200">
          <a:solidFill>
            <a:schemeClr val="tx2"/>
          </a:solidFill>
          <a:latin typeface="Poppins" pitchFamily="2" charset="77"/>
          <a:ea typeface="+mn-ea"/>
          <a:cs typeface="Poppins" pitchFamily="2" charset="77"/>
        </a:defRPr>
      </a:lvl2pPr>
      <a:lvl3pPr marL="1080021" indent="-216004" algn="l" defTabSz="864017" rtl="0" eaLnBrk="1" latinLnBrk="0" hangingPunct="1">
        <a:lnSpc>
          <a:spcPct val="90000"/>
        </a:lnSpc>
        <a:spcBef>
          <a:spcPts val="472"/>
        </a:spcBef>
        <a:buFont typeface="Arial" panose="020B0604020202020204" pitchFamily="34" charset="0"/>
        <a:buChar char="•"/>
        <a:defRPr sz="1890" b="0" i="0" kern="1200">
          <a:solidFill>
            <a:schemeClr val="tx2"/>
          </a:solidFill>
          <a:latin typeface="Poppins" pitchFamily="2" charset="77"/>
          <a:ea typeface="+mn-ea"/>
          <a:cs typeface="Poppins" pitchFamily="2" charset="77"/>
        </a:defRPr>
      </a:lvl3pPr>
      <a:lvl4pPr marL="1512029" indent="-216004" algn="l" defTabSz="864017" rtl="0" eaLnBrk="1" latinLnBrk="0" hangingPunct="1">
        <a:lnSpc>
          <a:spcPct val="90000"/>
        </a:lnSpc>
        <a:spcBef>
          <a:spcPts val="472"/>
        </a:spcBef>
        <a:buFont typeface="Arial" panose="020B0604020202020204" pitchFamily="34" charset="0"/>
        <a:buChar char="•"/>
        <a:defRPr sz="1701" b="0" i="0" kern="1200">
          <a:solidFill>
            <a:schemeClr val="tx2"/>
          </a:solidFill>
          <a:latin typeface="Poppins" pitchFamily="2" charset="77"/>
          <a:ea typeface="+mn-ea"/>
          <a:cs typeface="Poppins" pitchFamily="2" charset="77"/>
        </a:defRPr>
      </a:lvl4pPr>
      <a:lvl5pPr marL="1944037" indent="-216004" algn="l" defTabSz="864017" rtl="0" eaLnBrk="1" latinLnBrk="0" hangingPunct="1">
        <a:lnSpc>
          <a:spcPct val="90000"/>
        </a:lnSpc>
        <a:spcBef>
          <a:spcPts val="472"/>
        </a:spcBef>
        <a:buFont typeface="Arial" panose="020B0604020202020204" pitchFamily="34" charset="0"/>
        <a:buChar char="•"/>
        <a:defRPr sz="1701" b="0" i="0" kern="1200">
          <a:solidFill>
            <a:schemeClr val="tx2"/>
          </a:solidFill>
          <a:latin typeface="Poppins" pitchFamily="2" charset="77"/>
          <a:ea typeface="+mn-ea"/>
          <a:cs typeface="Poppins" pitchFamily="2" charset="77"/>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1" userDrawn="1">
          <p15:clr>
            <a:srgbClr val="F26B43"/>
          </p15:clr>
        </p15:guide>
        <p15:guide id="2" pos="3628" userDrawn="1">
          <p15:clr>
            <a:srgbClr val="F26B43"/>
          </p15:clr>
        </p15:guide>
        <p15:guide id="3" pos="453" userDrawn="1">
          <p15:clr>
            <a:srgbClr val="F26B43"/>
          </p15:clr>
        </p15:guide>
        <p15:guide id="4" pos="6804" userDrawn="1">
          <p15:clr>
            <a:srgbClr val="F26B43"/>
          </p15:clr>
        </p15:guide>
        <p15:guide id="5" pos="907" userDrawn="1">
          <p15:clr>
            <a:srgbClr val="F26B43"/>
          </p15:clr>
        </p15:guide>
        <p15:guide id="6" pos="1361" userDrawn="1">
          <p15:clr>
            <a:srgbClr val="F26B43"/>
          </p15:clr>
        </p15:guide>
        <p15:guide id="7" pos="1814" userDrawn="1">
          <p15:clr>
            <a:srgbClr val="F26B43"/>
          </p15:clr>
        </p15:guide>
        <p15:guide id="8" pos="2268" userDrawn="1">
          <p15:clr>
            <a:srgbClr val="F26B43"/>
          </p15:clr>
        </p15:guide>
        <p15:guide id="9" pos="2721" userDrawn="1">
          <p15:clr>
            <a:srgbClr val="F26B43"/>
          </p15:clr>
        </p15:guide>
        <p15:guide id="10" pos="3175" userDrawn="1">
          <p15:clr>
            <a:srgbClr val="F26B43"/>
          </p15:clr>
        </p15:guide>
        <p15:guide id="11" pos="4082" userDrawn="1">
          <p15:clr>
            <a:srgbClr val="F26B43"/>
          </p15:clr>
        </p15:guide>
        <p15:guide id="12" pos="4536" userDrawn="1">
          <p15:clr>
            <a:srgbClr val="F26B43"/>
          </p15:clr>
        </p15:guide>
        <p15:guide id="13" pos="4989" userDrawn="1">
          <p15:clr>
            <a:srgbClr val="F26B43"/>
          </p15:clr>
        </p15:guide>
        <p15:guide id="14" pos="5443" userDrawn="1">
          <p15:clr>
            <a:srgbClr val="F26B43"/>
          </p15:clr>
        </p15:guide>
        <p15:guide id="15" pos="5896" userDrawn="1">
          <p15:clr>
            <a:srgbClr val="F26B43"/>
          </p15:clr>
        </p15:guide>
        <p15:guide id="16" pos="6350" userDrawn="1">
          <p15:clr>
            <a:srgbClr val="F26B43"/>
          </p15:clr>
        </p15:guide>
        <p15:guide id="17" orient="horz" pos="453" userDrawn="1">
          <p15:clr>
            <a:srgbClr val="F26B43"/>
          </p15:clr>
        </p15:guide>
        <p15:guide id="18" orient="horz" pos="3629" userDrawn="1">
          <p15:clr>
            <a:srgbClr val="F26B43"/>
          </p15:clr>
        </p15:guide>
        <p15:guide id="19" pos="680" userDrawn="1">
          <p15:clr>
            <a:srgbClr val="F26B43"/>
          </p15:clr>
        </p15:guide>
        <p15:guide id="20" pos="227" userDrawn="1">
          <p15:clr>
            <a:srgbClr val="F26B43"/>
          </p15:clr>
        </p15:guide>
        <p15:guide id="21" orient="horz" pos="3901" userDrawn="1">
          <p15:clr>
            <a:srgbClr val="F26B43"/>
          </p15:clr>
        </p15:guide>
        <p15:guide id="22" pos="6123" userDrawn="1">
          <p15:clr>
            <a:srgbClr val="F26B43"/>
          </p15:clr>
        </p15:guide>
        <p15:guide id="23" pos="6577" userDrawn="1">
          <p15:clr>
            <a:srgbClr val="F26B43"/>
          </p15:clr>
        </p15:guide>
        <p15:guide id="24" pos="7030" userDrawn="1">
          <p15:clr>
            <a:srgbClr val="F26B43"/>
          </p15:clr>
        </p15:guide>
        <p15:guide id="25" orient="horz" pos="22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hyperlink" Target="https://ofed.etd-academy.nl/authenticatie/registreren?utm_source=ofed-etd&amp;utm_medium=etd_ppt&amp;utm_campaign=etd-pilot-2025&amp;utm_content=registrere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sv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6.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3.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 Id="rId5" Type="http://schemas.openxmlformats.org/officeDocument/2006/relationships/image" Target="../media/image41.jpe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a:off x="1877034" y="1027534"/>
            <a:ext cx="6987255" cy="381275"/>
          </a:xfrm>
          <a:prstGeom prst="rect">
            <a:avLst/>
          </a:prstGeom>
          <a:ln w="3175">
            <a:miter lim="400000"/>
          </a:ln>
          <a:extLst>
            <a:ext uri="{C572A759-6A51-4108-AA02-DFA0A04FC94B}">
              <ma14:wrappingTextBoxFlag xmlns:ma14="http://schemas.microsoft.com/office/mac/drawingml/2011/main" xmlns="" val="1"/>
            </a:ext>
          </a:extLst>
        </p:spPr>
        <p:txBody>
          <a:bodyPr wrap="square" lIns="25313" tIns="25313" rIns="25313" bIns="25313">
            <a:spAutoFit/>
          </a:bodyPr>
          <a:lstStyle/>
          <a:p>
            <a:pPr marL="328139" indent="-328139">
              <a:lnSpc>
                <a:spcPct val="150000"/>
              </a:lnSpc>
              <a:buSzPct val="100000"/>
              <a:buAutoNum type="arabicPeriod"/>
              <a:defRPr sz="2800">
                <a:latin typeface="Calibri Light"/>
                <a:ea typeface="Calibri Light"/>
                <a:cs typeface="Calibri Light"/>
                <a:sym typeface="Calibri Light"/>
              </a:defRPr>
            </a:pPr>
            <a:endParaRPr sz="1595" dirty="0"/>
          </a:p>
        </p:txBody>
      </p:sp>
      <p:sp>
        <p:nvSpPr>
          <p:cNvPr id="2" name="Titel 1">
            <a:extLst>
              <a:ext uri="{FF2B5EF4-FFF2-40B4-BE49-F238E27FC236}">
                <a16:creationId xmlns:a16="http://schemas.microsoft.com/office/drawing/2014/main" id="{2CDCC445-941E-A72E-6D96-54BE1E67EA29}"/>
              </a:ext>
            </a:extLst>
          </p:cNvPr>
          <p:cNvSpPr>
            <a:spLocks noGrp="1"/>
          </p:cNvSpPr>
          <p:nvPr>
            <p:ph type="ctrTitle"/>
          </p:nvPr>
        </p:nvSpPr>
        <p:spPr>
          <a:xfrm>
            <a:off x="719138" y="2638205"/>
            <a:ext cx="7921625" cy="2536175"/>
          </a:xfrm>
        </p:spPr>
        <p:txBody>
          <a:bodyPr/>
          <a:lstStyle/>
          <a:p>
            <a:br>
              <a:rPr lang="nl-NL" dirty="0"/>
            </a:br>
            <a:br>
              <a:rPr lang="nl-NL" dirty="0"/>
            </a:br>
            <a:r>
              <a:rPr lang="nl-NL" dirty="0"/>
              <a:t>UNBOX het</a:t>
            </a:r>
            <a:br>
              <a:rPr lang="nl-NL" dirty="0"/>
            </a:br>
            <a:r>
              <a:rPr lang="nl-NL" dirty="0"/>
              <a:t>talent van </a:t>
            </a:r>
            <a:br>
              <a:rPr lang="nl-NL" dirty="0"/>
            </a:br>
            <a:r>
              <a:rPr lang="nl-NL" dirty="0"/>
              <a:t>je team</a:t>
            </a:r>
            <a:br>
              <a:rPr lang="nl-NL" dirty="0"/>
            </a:br>
            <a:endParaRPr lang="nl-NL" dirty="0"/>
          </a:p>
        </p:txBody>
      </p:sp>
      <p:pic>
        <p:nvPicPr>
          <p:cNvPr id="5" name="Afbeelding 4" descr="Afbeelding met Menselijk gezicht, kleding, persoon, vrouw&#10;&#10;Door AI gegenereerde inhoud is mogelijk onjuist.">
            <a:extLst>
              <a:ext uri="{FF2B5EF4-FFF2-40B4-BE49-F238E27FC236}">
                <a16:creationId xmlns:a16="http://schemas.microsoft.com/office/drawing/2014/main" id="{4A9E1D3D-93CD-FDB0-7E0D-84F01C468AC1}"/>
              </a:ext>
            </a:extLst>
          </p:cNvPr>
          <p:cNvPicPr>
            <a:picLocks noChangeAspect="1"/>
          </p:cNvPicPr>
          <p:nvPr/>
        </p:nvPicPr>
        <p:blipFill>
          <a:blip r:embed="rId3"/>
          <a:stretch>
            <a:fillRect/>
          </a:stretch>
        </p:blipFill>
        <p:spPr>
          <a:xfrm>
            <a:off x="4187798" y="2392304"/>
            <a:ext cx="5985949" cy="3367096"/>
          </a:xfrm>
          <a:prstGeom prst="rect">
            <a:avLst/>
          </a:prstGeom>
        </p:spPr>
      </p:pic>
      <p:pic>
        <p:nvPicPr>
          <p:cNvPr id="10" name="Graphic 9">
            <a:extLst>
              <a:ext uri="{FF2B5EF4-FFF2-40B4-BE49-F238E27FC236}">
                <a16:creationId xmlns:a16="http://schemas.microsoft.com/office/drawing/2014/main" id="{1589B067-4E2C-DA85-CCD1-23935D0F440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9138" y="929769"/>
            <a:ext cx="3468660" cy="1211041"/>
          </a:xfrm>
          <a:prstGeom prst="rect">
            <a:avLst/>
          </a:prstGeom>
        </p:spPr>
      </p:pic>
    </p:spTree>
    <p:extLst>
      <p:ext uri="{BB962C8B-B14F-4D97-AF65-F5344CB8AC3E}">
        <p14:creationId xmlns:p14="http://schemas.microsoft.com/office/powerpoint/2010/main" val="27747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ppt_y</p:attrName>
                                        </p:attrNameLst>
                                      </p:cBhvr>
                                      <p:tavLst>
                                        <p:tav tm="0">
                                          <p:val>
                                            <p:strVal val="#ppt_y+#ppt_h*1.125000"/>
                                          </p:val>
                                        </p:tav>
                                        <p:tav tm="100000">
                                          <p:val>
                                            <p:strVal val="#ppt_y"/>
                                          </p:val>
                                        </p:tav>
                                      </p:tavLst>
                                    </p:anim>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4432B9-E589-E0C3-A449-D84D0223FC3B}"/>
              </a:ext>
            </a:extLst>
          </p:cNvPr>
          <p:cNvSpPr>
            <a:spLocks noGrp="1"/>
          </p:cNvSpPr>
          <p:nvPr>
            <p:ph type="title"/>
          </p:nvPr>
        </p:nvSpPr>
        <p:spPr>
          <a:xfrm>
            <a:off x="719137" y="1022400"/>
            <a:ext cx="9361487" cy="878406"/>
          </a:xfrm>
          <a:prstGeom prst="rect">
            <a:avLst/>
          </a:prstGeom>
        </p:spPr>
        <p:txBody>
          <a:bodyPr>
            <a:normAutofit fontScale="90000"/>
          </a:bodyPr>
          <a:lstStyle/>
          <a:p>
            <a:r>
              <a:rPr lang="nl-NL" dirty="0"/>
              <a:t>Kun je niet kiezen?</a:t>
            </a:r>
            <a:br>
              <a:rPr lang="nl-NL" dirty="0"/>
            </a:br>
            <a:r>
              <a:rPr lang="nl-NL" sz="2700" b="0" cap="none" dirty="0">
                <a:solidFill>
                  <a:schemeClr val="tx2"/>
                </a:solidFill>
                <a:latin typeface="Open Sans" pitchFamily="2" charset="0"/>
                <a:ea typeface="Open Sans" pitchFamily="2" charset="0"/>
                <a:cs typeface="Open Sans" pitchFamily="2" charset="0"/>
              </a:rPr>
              <a:t>Maak gebruik van de (32+) vooringestelde leerpaden</a:t>
            </a:r>
            <a:endParaRPr lang="nl-NL" sz="2700" dirty="0">
              <a:solidFill>
                <a:schemeClr val="tx2"/>
              </a:solidFill>
            </a:endParaRPr>
          </a:p>
        </p:txBody>
      </p:sp>
      <p:sp>
        <p:nvSpPr>
          <p:cNvPr id="3" name="Tijdelijke aanduiding voor inhoud 2">
            <a:extLst>
              <a:ext uri="{FF2B5EF4-FFF2-40B4-BE49-F238E27FC236}">
                <a16:creationId xmlns:a16="http://schemas.microsoft.com/office/drawing/2014/main" id="{A09B9E7A-8455-D0BB-7D0E-74CEA5844173}"/>
              </a:ext>
            </a:extLst>
          </p:cNvPr>
          <p:cNvSpPr>
            <a:spLocks noGrp="1"/>
          </p:cNvSpPr>
          <p:nvPr>
            <p:ph idx="4294967295"/>
          </p:nvPr>
        </p:nvSpPr>
        <p:spPr>
          <a:xfrm>
            <a:off x="719137" y="1810264"/>
            <a:ext cx="9361488" cy="4026393"/>
          </a:xfrm>
          <a:prstGeom prst="rect">
            <a:avLst/>
          </a:prstGeom>
        </p:spPr>
        <p:txBody>
          <a:bodyPr/>
          <a:lstStyle/>
          <a:p>
            <a:endParaRPr lang="nl-NL" dirty="0"/>
          </a:p>
          <a:p>
            <a:endParaRPr lang="nl-NL" dirty="0"/>
          </a:p>
        </p:txBody>
      </p:sp>
      <p:pic>
        <p:nvPicPr>
          <p:cNvPr id="8" name="Afbeelding 7" descr="Afbeelding met tekst, schermopname, Onlineadvertenties, Website&#10;&#10;Door AI gegenereerde inhoud is mogelijk onjuist.">
            <a:extLst>
              <a:ext uri="{FF2B5EF4-FFF2-40B4-BE49-F238E27FC236}">
                <a16:creationId xmlns:a16="http://schemas.microsoft.com/office/drawing/2014/main" id="{9CC6F2BB-86D3-60E6-CB60-260B801999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138" y="2059322"/>
            <a:ext cx="2995217" cy="3053096"/>
          </a:xfrm>
          <a:prstGeom prst="rect">
            <a:avLst/>
          </a:prstGeom>
        </p:spPr>
      </p:pic>
      <p:pic>
        <p:nvPicPr>
          <p:cNvPr id="10" name="Afbeelding 9" descr="Afbeelding met tekst, schermopname, Website, Onlineadvertenties&#10;&#10;Door AI gegenereerde inhoud is mogelijk onjuist.">
            <a:extLst>
              <a:ext uri="{FF2B5EF4-FFF2-40B4-BE49-F238E27FC236}">
                <a16:creationId xmlns:a16="http://schemas.microsoft.com/office/drawing/2014/main" id="{A12C7E6F-3346-834F-4EEB-3575E0012B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4333" y="2040200"/>
            <a:ext cx="3086262" cy="3062000"/>
          </a:xfrm>
          <a:prstGeom prst="rect">
            <a:avLst/>
          </a:prstGeom>
        </p:spPr>
      </p:pic>
      <p:pic>
        <p:nvPicPr>
          <p:cNvPr id="12" name="Afbeelding 11" descr="Afbeelding met tekst, Menselijk gezicht, schermopname, kleding&#10;&#10;Door AI gegenereerde inhoud is mogelijk onjuist.">
            <a:extLst>
              <a:ext uri="{FF2B5EF4-FFF2-40B4-BE49-F238E27FC236}">
                <a16:creationId xmlns:a16="http://schemas.microsoft.com/office/drawing/2014/main" id="{64027C41-93FC-EE0B-5697-141753D6BF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38200" y="2028586"/>
            <a:ext cx="2843467" cy="3082045"/>
          </a:xfrm>
          <a:prstGeom prst="rect">
            <a:avLst/>
          </a:prstGeom>
        </p:spPr>
      </p:pic>
    </p:spTree>
    <p:extLst>
      <p:ext uri="{BB962C8B-B14F-4D97-AF65-F5344CB8AC3E}">
        <p14:creationId xmlns:p14="http://schemas.microsoft.com/office/powerpoint/2010/main" val="18160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right)">
                                      <p:cBhvr>
                                        <p:cTn id="13" dur="500"/>
                                        <p:tgtEl>
                                          <p:spTgt spid="10"/>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righ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267E7-AFE9-3699-3434-86EF06423AFB}"/>
            </a:ext>
          </a:extLst>
        </p:cNvPr>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3F1530B5-D10E-53C8-E4E0-053A5ABCBFAC}"/>
              </a:ext>
            </a:extLst>
          </p:cNvPr>
          <p:cNvSpPr>
            <a:spLocks noGrp="1"/>
          </p:cNvSpPr>
          <p:nvPr>
            <p:ph idx="4294967295"/>
          </p:nvPr>
        </p:nvSpPr>
        <p:spPr>
          <a:xfrm>
            <a:off x="719138" y="2083633"/>
            <a:ext cx="9361487" cy="3742760"/>
          </a:xfrm>
          <a:prstGeom prst="rect">
            <a:avLst/>
          </a:prstGeom>
        </p:spPr>
        <p:txBody>
          <a:bodyPr lIns="90000"/>
          <a:lstStyle/>
          <a:p>
            <a:pPr marL="0" indent="0">
              <a:buNone/>
            </a:pPr>
            <a:endParaRPr lang="nl-NL" dirty="0"/>
          </a:p>
          <a:p>
            <a:endParaRPr lang="nl-NL" dirty="0"/>
          </a:p>
        </p:txBody>
      </p:sp>
      <p:grpSp>
        <p:nvGrpSpPr>
          <p:cNvPr id="9" name="Groep 8">
            <a:extLst>
              <a:ext uri="{FF2B5EF4-FFF2-40B4-BE49-F238E27FC236}">
                <a16:creationId xmlns:a16="http://schemas.microsoft.com/office/drawing/2014/main" id="{D18CB646-75A2-829D-5EFE-C05A3A21989D}"/>
              </a:ext>
            </a:extLst>
          </p:cNvPr>
          <p:cNvGrpSpPr/>
          <p:nvPr/>
        </p:nvGrpSpPr>
        <p:grpSpPr>
          <a:xfrm>
            <a:off x="719854" y="2193214"/>
            <a:ext cx="3595780" cy="866992"/>
            <a:chOff x="719138" y="2373096"/>
            <a:chExt cx="3595780" cy="866992"/>
          </a:xfrm>
        </p:grpSpPr>
        <p:sp>
          <p:nvSpPr>
            <p:cNvPr id="31" name="Tekstvak 30">
              <a:extLst>
                <a:ext uri="{FF2B5EF4-FFF2-40B4-BE49-F238E27FC236}">
                  <a16:creationId xmlns:a16="http://schemas.microsoft.com/office/drawing/2014/main" id="{08AF163E-5530-6C71-DEE7-9D0C91BCA284}"/>
                </a:ext>
              </a:extLst>
            </p:cNvPr>
            <p:cNvSpPr txBox="1"/>
            <p:nvPr/>
          </p:nvSpPr>
          <p:spPr>
            <a:xfrm>
              <a:off x="1204518" y="2449514"/>
              <a:ext cx="3110400" cy="790574"/>
            </a:xfrm>
            <a:prstGeom prst="rect">
              <a:avLst/>
            </a:prstGeom>
            <a:solidFill>
              <a:schemeClr val="accent5">
                <a:lumMod val="60000"/>
                <a:lumOff val="40000"/>
              </a:schemeClr>
            </a:solidFill>
            <a:ln w="3175" cap="flat">
              <a:noFill/>
              <a:miter lim="400000"/>
            </a:ln>
            <a:effectLst>
              <a:softEdge rad="0"/>
            </a:effectLst>
            <a:sp3d/>
          </p:spPr>
          <p:style>
            <a:lnRef idx="0">
              <a:scrgbClr r="0" g="0" b="0"/>
            </a:lnRef>
            <a:fillRef idx="0">
              <a:scrgbClr r="0" g="0" b="0"/>
            </a:fillRef>
            <a:effectRef idx="0">
              <a:scrgbClr r="0" g="0" b="0"/>
            </a:effectRef>
            <a:fontRef idx="none"/>
          </p:style>
          <p:txBody>
            <a:bodyPr wrap="square" lIns="108000" tIns="108000" rIns="108000" bIns="108000">
              <a:spAutoFit/>
            </a:bodyPr>
            <a:lstStyle/>
            <a:p>
              <a:pPr algn="l"/>
              <a:r>
                <a:rPr lang="nl-NL" sz="1860" dirty="0">
                  <a:solidFill>
                    <a:srgbClr val="575757"/>
                  </a:solidFill>
                  <a:latin typeface="Open Sans" pitchFamily="2" charset="0"/>
                  <a:ea typeface="Open Sans" pitchFamily="2" charset="0"/>
                  <a:cs typeface="Open Sans" pitchFamily="2" charset="0"/>
                </a:rPr>
                <a:t>Meld je winkel aan en </a:t>
              </a:r>
            </a:p>
            <a:p>
              <a:pPr algn="l"/>
              <a:r>
                <a:rPr lang="nl-NL" sz="1860" dirty="0">
                  <a:solidFill>
                    <a:srgbClr val="575757"/>
                  </a:solidFill>
                  <a:latin typeface="Open Sans" pitchFamily="2" charset="0"/>
                  <a:ea typeface="Open Sans" pitchFamily="2" charset="0"/>
                  <a:cs typeface="Open Sans" pitchFamily="2" charset="0"/>
                </a:rPr>
                <a:t>activeer je medewerkers</a:t>
              </a:r>
            </a:p>
          </p:txBody>
        </p:sp>
        <p:sp>
          <p:nvSpPr>
            <p:cNvPr id="10" name="Titel 1">
              <a:extLst>
                <a:ext uri="{FF2B5EF4-FFF2-40B4-BE49-F238E27FC236}">
                  <a16:creationId xmlns:a16="http://schemas.microsoft.com/office/drawing/2014/main" id="{317783ED-F79E-030D-CFD2-DA6BF896140C}"/>
                </a:ext>
              </a:extLst>
            </p:cNvPr>
            <p:cNvSpPr txBox="1">
              <a:spLocks/>
            </p:cNvSpPr>
            <p:nvPr/>
          </p:nvSpPr>
          <p:spPr>
            <a:xfrm>
              <a:off x="719138" y="2373096"/>
              <a:ext cx="446117" cy="866992"/>
            </a:xfrm>
            <a:prstGeom prst="rect">
              <a:avLst/>
            </a:prstGeom>
            <a:ln w="3175">
              <a:miter lim="400000"/>
            </a:ln>
            <a:extLst>
              <a:ext uri="{C572A759-6A51-4108-AA02-DFA0A04FC94B}">
                <ma14:wrappingTextBoxFlag xmlns:ma14="http://schemas.microsoft.com/office/mac/drawingml/2011/main" xmlns="" val="1"/>
              </a:ext>
            </a:extLst>
          </p:spPr>
          <p:txBody>
            <a:bodyPr lIns="25313" tIns="25313" rIns="25313" bIns="25313"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5315" b="1" dirty="0">
                  <a:solidFill>
                    <a:schemeClr val="accent4"/>
                  </a:solidFill>
                  <a:latin typeface="Open Sans" pitchFamily="2" charset="0"/>
                  <a:ea typeface="Open Sans" pitchFamily="2" charset="0"/>
                  <a:cs typeface="Open Sans" pitchFamily="2" charset="0"/>
                </a:rPr>
                <a:t>1</a:t>
              </a:r>
            </a:p>
          </p:txBody>
        </p:sp>
      </p:grpSp>
      <p:grpSp>
        <p:nvGrpSpPr>
          <p:cNvPr id="11" name="Groep 10">
            <a:extLst>
              <a:ext uri="{FF2B5EF4-FFF2-40B4-BE49-F238E27FC236}">
                <a16:creationId xmlns:a16="http://schemas.microsoft.com/office/drawing/2014/main" id="{24355692-9C7A-DC97-338F-A8B21A980A76}"/>
              </a:ext>
            </a:extLst>
          </p:cNvPr>
          <p:cNvGrpSpPr/>
          <p:nvPr/>
        </p:nvGrpSpPr>
        <p:grpSpPr>
          <a:xfrm>
            <a:off x="1440579" y="3234196"/>
            <a:ext cx="3618058" cy="866992"/>
            <a:chOff x="1439863" y="3414078"/>
            <a:chExt cx="3618058" cy="866992"/>
          </a:xfrm>
        </p:grpSpPr>
        <p:sp>
          <p:nvSpPr>
            <p:cNvPr id="32" name="Tekstvak 31">
              <a:extLst>
                <a:ext uri="{FF2B5EF4-FFF2-40B4-BE49-F238E27FC236}">
                  <a16:creationId xmlns:a16="http://schemas.microsoft.com/office/drawing/2014/main" id="{7A52716B-E141-B93C-E6AB-D188EC528F67}"/>
                </a:ext>
              </a:extLst>
            </p:cNvPr>
            <p:cNvSpPr txBox="1"/>
            <p:nvPr/>
          </p:nvSpPr>
          <p:spPr>
            <a:xfrm>
              <a:off x="1947521" y="3452781"/>
              <a:ext cx="3110400" cy="790574"/>
            </a:xfrm>
            <a:prstGeom prst="rect">
              <a:avLst/>
            </a:prstGeom>
            <a:solidFill>
              <a:schemeClr val="accent5">
                <a:lumMod val="60000"/>
                <a:lumOff val="40000"/>
              </a:schemeClr>
            </a:solidFill>
            <a:ln w="3175" cap="flat">
              <a:noFill/>
              <a:miter lim="400000"/>
            </a:ln>
            <a:effectLst>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1080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200">
                  <a:solidFill>
                    <a:srgbClr val="FFFFFF"/>
                  </a:solidFill>
                </a:defRPr>
              </a:lvl1pPr>
            </a:lstStyle>
            <a:p>
              <a:pPr algn="l"/>
              <a:r>
                <a:rPr lang="nl-NL" sz="1860" dirty="0">
                  <a:solidFill>
                    <a:srgbClr val="575757"/>
                  </a:solidFill>
                  <a:latin typeface="Open Sans" pitchFamily="2" charset="0"/>
                  <a:ea typeface="Open Sans" pitchFamily="2" charset="0"/>
                  <a:cs typeface="Open Sans" pitchFamily="2" charset="0"/>
                </a:rPr>
                <a:t>Wijs trainingen toe en stel leerpaden in (optioneel)</a:t>
              </a:r>
            </a:p>
          </p:txBody>
        </p:sp>
        <p:sp>
          <p:nvSpPr>
            <p:cNvPr id="12" name="Titel 1">
              <a:extLst>
                <a:ext uri="{FF2B5EF4-FFF2-40B4-BE49-F238E27FC236}">
                  <a16:creationId xmlns:a16="http://schemas.microsoft.com/office/drawing/2014/main" id="{EA545B26-C823-FE73-81F7-446F663425AD}"/>
                </a:ext>
              </a:extLst>
            </p:cNvPr>
            <p:cNvSpPr txBox="1">
              <a:spLocks/>
            </p:cNvSpPr>
            <p:nvPr/>
          </p:nvSpPr>
          <p:spPr>
            <a:xfrm>
              <a:off x="1439863" y="3414078"/>
              <a:ext cx="446117" cy="866992"/>
            </a:xfrm>
            <a:prstGeom prst="rect">
              <a:avLst/>
            </a:prstGeom>
            <a:ln w="3175">
              <a:miter lim="400000"/>
            </a:ln>
            <a:extLst>
              <a:ext uri="{C572A759-6A51-4108-AA02-DFA0A04FC94B}">
                <ma14:wrappingTextBoxFlag xmlns:ma14="http://schemas.microsoft.com/office/mac/drawingml/2011/main" xmlns="" val="1"/>
              </a:ext>
            </a:extLst>
          </p:spPr>
          <p:txBody>
            <a:bodyPr lIns="25313" tIns="25313" rIns="25313" bIns="25313"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5315" b="1" dirty="0">
                  <a:solidFill>
                    <a:schemeClr val="accent4"/>
                  </a:solidFill>
                  <a:latin typeface="Open Sans" pitchFamily="2" charset="0"/>
                  <a:ea typeface="Open Sans" pitchFamily="2" charset="0"/>
                  <a:cs typeface="Open Sans" pitchFamily="2" charset="0"/>
                </a:rPr>
                <a:t>2</a:t>
              </a:r>
            </a:p>
          </p:txBody>
        </p:sp>
      </p:grpSp>
      <p:grpSp>
        <p:nvGrpSpPr>
          <p:cNvPr id="14" name="Groep 13">
            <a:extLst>
              <a:ext uri="{FF2B5EF4-FFF2-40B4-BE49-F238E27FC236}">
                <a16:creationId xmlns:a16="http://schemas.microsoft.com/office/drawing/2014/main" id="{F9B5B79F-F342-E1B9-2CAE-45764C0B11DA}"/>
              </a:ext>
            </a:extLst>
          </p:cNvPr>
          <p:cNvGrpSpPr/>
          <p:nvPr/>
        </p:nvGrpSpPr>
        <p:grpSpPr>
          <a:xfrm>
            <a:off x="2171100" y="4283681"/>
            <a:ext cx="3589144" cy="830843"/>
            <a:chOff x="2170384" y="4463563"/>
            <a:chExt cx="3589144" cy="830843"/>
          </a:xfrm>
        </p:grpSpPr>
        <p:sp>
          <p:nvSpPr>
            <p:cNvPr id="33" name="Tekstvak 32">
              <a:extLst>
                <a:ext uri="{FF2B5EF4-FFF2-40B4-BE49-F238E27FC236}">
                  <a16:creationId xmlns:a16="http://schemas.microsoft.com/office/drawing/2014/main" id="{A0A39025-FAD2-3B04-8691-3E571AA8B53B}"/>
                </a:ext>
              </a:extLst>
            </p:cNvPr>
            <p:cNvSpPr txBox="1"/>
            <p:nvPr/>
          </p:nvSpPr>
          <p:spPr>
            <a:xfrm>
              <a:off x="2649128" y="4463563"/>
              <a:ext cx="3110400" cy="790574"/>
            </a:xfrm>
            <a:prstGeom prst="rect">
              <a:avLst/>
            </a:prstGeom>
            <a:solidFill>
              <a:schemeClr val="accent5">
                <a:lumMod val="60000"/>
                <a:lumOff val="40000"/>
              </a:schemeClr>
            </a:solidFill>
            <a:ln w="3175" cap="flat">
              <a:noFill/>
              <a:miter lim="400000"/>
            </a:ln>
            <a:effectLst>
              <a:softEdge rad="0"/>
            </a:effectLst>
            <a:sp3d/>
          </p:spPr>
          <p:style>
            <a:lnRef idx="0">
              <a:scrgbClr r="0" g="0" b="0"/>
            </a:lnRef>
            <a:fillRef idx="0">
              <a:scrgbClr r="0" g="0" b="0"/>
            </a:fillRef>
            <a:effectRef idx="0">
              <a:scrgbClr r="0" g="0" b="0"/>
            </a:effectRef>
            <a:fontRef idx="none"/>
          </p:style>
          <p:txBody>
            <a:bodyPr wrap="square" lIns="108000" tIns="108000" rIns="108000" bIns="108000">
              <a:spAutoFit/>
            </a:bodyPr>
            <a:lstStyle/>
            <a:p>
              <a:pPr algn="l"/>
              <a:r>
                <a:rPr lang="nl-NL" sz="1860" dirty="0">
                  <a:solidFill>
                    <a:srgbClr val="575757"/>
                  </a:solidFill>
                  <a:latin typeface="Open Sans" pitchFamily="2" charset="0"/>
                  <a:ea typeface="Open Sans" pitchFamily="2" charset="0"/>
                  <a:cs typeface="Open Sans" pitchFamily="2" charset="0"/>
                </a:rPr>
                <a:t>Volg de voortgang van je team via je dashboard</a:t>
              </a:r>
            </a:p>
          </p:txBody>
        </p:sp>
        <p:sp>
          <p:nvSpPr>
            <p:cNvPr id="13" name="Titel 1">
              <a:extLst>
                <a:ext uri="{FF2B5EF4-FFF2-40B4-BE49-F238E27FC236}">
                  <a16:creationId xmlns:a16="http://schemas.microsoft.com/office/drawing/2014/main" id="{B2885FC3-2616-45EC-2A1D-AB89334F47C5}"/>
                </a:ext>
              </a:extLst>
            </p:cNvPr>
            <p:cNvSpPr txBox="1">
              <a:spLocks/>
            </p:cNvSpPr>
            <p:nvPr/>
          </p:nvSpPr>
          <p:spPr>
            <a:xfrm>
              <a:off x="2170384" y="4479890"/>
              <a:ext cx="449579" cy="814516"/>
            </a:xfrm>
            <a:prstGeom prst="rect">
              <a:avLst/>
            </a:prstGeom>
            <a:ln w="3175">
              <a:miter lim="400000"/>
            </a:ln>
            <a:extLst>
              <a:ext uri="{C572A759-6A51-4108-AA02-DFA0A04FC94B}">
                <ma14:wrappingTextBoxFlag xmlns:ma14="http://schemas.microsoft.com/office/mac/drawingml/2011/main" xmlns="" val="1"/>
              </a:ext>
            </a:extLst>
          </p:spPr>
          <p:txBody>
            <a:bodyPr lIns="25313" tIns="25313" rIns="25313" bIns="25313"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pPr algn="l" hangingPunct="1"/>
              <a:r>
                <a:rPr lang="nl-NL" sz="5315" b="1" dirty="0">
                  <a:solidFill>
                    <a:schemeClr val="accent4"/>
                  </a:solidFill>
                  <a:latin typeface="Open Sans" pitchFamily="2" charset="0"/>
                  <a:ea typeface="Open Sans" pitchFamily="2" charset="0"/>
                  <a:cs typeface="Open Sans" pitchFamily="2" charset="0"/>
                </a:rPr>
                <a:t>3</a:t>
              </a:r>
            </a:p>
          </p:txBody>
        </p:sp>
      </p:grpSp>
      <p:sp>
        <p:nvSpPr>
          <p:cNvPr id="4" name="Titel 3">
            <a:extLst>
              <a:ext uri="{FF2B5EF4-FFF2-40B4-BE49-F238E27FC236}">
                <a16:creationId xmlns:a16="http://schemas.microsoft.com/office/drawing/2014/main" id="{1736A49C-2F67-E775-5247-6FD0C2E1CC4D}"/>
              </a:ext>
            </a:extLst>
          </p:cNvPr>
          <p:cNvSpPr>
            <a:spLocks noGrp="1"/>
          </p:cNvSpPr>
          <p:nvPr>
            <p:ph type="title"/>
          </p:nvPr>
        </p:nvSpPr>
        <p:spPr>
          <a:xfrm>
            <a:off x="719137" y="1022400"/>
            <a:ext cx="9361487" cy="878406"/>
          </a:xfrm>
          <a:prstGeom prst="rect">
            <a:avLst/>
          </a:prstGeom>
        </p:spPr>
        <p:txBody>
          <a:bodyPr anchor="t" anchorCtr="0">
            <a:normAutofit/>
          </a:bodyPr>
          <a:lstStyle/>
          <a:p>
            <a:r>
              <a:rPr lang="nl-NL" sz="3200" dirty="0"/>
              <a:t>Starten in 3 eenvoudige stappen</a:t>
            </a:r>
          </a:p>
        </p:txBody>
      </p:sp>
      <p:pic>
        <p:nvPicPr>
          <p:cNvPr id="8" name="Afbeelding 7" descr="Afbeelding met persoon, overdekt, kleding, computer&#10;&#10;Door AI gegenereerde inhoud is mogelijk onjuist.">
            <a:extLst>
              <a:ext uri="{FF2B5EF4-FFF2-40B4-BE49-F238E27FC236}">
                <a16:creationId xmlns:a16="http://schemas.microsoft.com/office/drawing/2014/main" id="{653652E8-E962-58F3-95C0-1CB2AE0784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0175" y="2828795"/>
            <a:ext cx="3600450" cy="2401500"/>
          </a:xfrm>
          <a:prstGeom prst="rect">
            <a:avLst/>
          </a:prstGeom>
        </p:spPr>
      </p:pic>
    </p:spTree>
    <p:extLst>
      <p:ext uri="{BB962C8B-B14F-4D97-AF65-F5344CB8AC3E}">
        <p14:creationId xmlns:p14="http://schemas.microsoft.com/office/powerpoint/2010/main" val="106477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5BC83-CCF3-F3BB-3F82-62A4E29BA781}"/>
              </a:ext>
            </a:extLst>
          </p:cNvPr>
          <p:cNvSpPr>
            <a:spLocks noGrp="1"/>
          </p:cNvSpPr>
          <p:nvPr>
            <p:ph type="title"/>
          </p:nvPr>
        </p:nvSpPr>
        <p:spPr>
          <a:xfrm>
            <a:off x="719137" y="1022400"/>
            <a:ext cx="9361487" cy="878406"/>
          </a:xfrm>
          <a:prstGeom prst="rect">
            <a:avLst/>
          </a:prstGeom>
        </p:spPr>
        <p:txBody>
          <a:bodyPr anchor="t" anchorCtr="0">
            <a:normAutofit fontScale="90000"/>
          </a:bodyPr>
          <a:lstStyle/>
          <a:p>
            <a:r>
              <a:rPr lang="nl-NL" dirty="0"/>
              <a:t>Ontdek het zelf en ga aan de slag </a:t>
            </a:r>
            <a:br>
              <a:rPr lang="nl-NL" dirty="0"/>
            </a:br>
            <a:r>
              <a:rPr lang="nl-NL" dirty="0"/>
              <a:t>met je team</a:t>
            </a:r>
          </a:p>
        </p:txBody>
      </p:sp>
      <p:sp>
        <p:nvSpPr>
          <p:cNvPr id="3" name="Tijdelijke aanduiding voor inhoud 2">
            <a:extLst>
              <a:ext uri="{FF2B5EF4-FFF2-40B4-BE49-F238E27FC236}">
                <a16:creationId xmlns:a16="http://schemas.microsoft.com/office/drawing/2014/main" id="{34FC8C48-FB4C-EFBC-43A5-FA423B29959D}"/>
              </a:ext>
            </a:extLst>
          </p:cNvPr>
          <p:cNvSpPr>
            <a:spLocks noGrp="1"/>
          </p:cNvSpPr>
          <p:nvPr>
            <p:ph idx="4294967295"/>
          </p:nvPr>
        </p:nvSpPr>
        <p:spPr>
          <a:xfrm>
            <a:off x="5060591" y="4344297"/>
            <a:ext cx="3052742" cy="667947"/>
          </a:xfrm>
          <a:prstGeom prst="rect">
            <a:avLst/>
          </a:prstGeom>
        </p:spPr>
        <p:txBody>
          <a:bodyPr/>
          <a:lstStyle/>
          <a:p>
            <a:pPr marL="0" indent="0" algn="ctr">
              <a:buNone/>
            </a:pPr>
            <a:r>
              <a:rPr lang="nl-NL" sz="2000" dirty="0">
                <a:solidFill>
                  <a:srgbClr val="575757"/>
                </a:solidFill>
              </a:rPr>
              <a:t>Vraag direct je eigen leeromgeving aan</a:t>
            </a:r>
            <a:endParaRPr lang="nl-NL" sz="2000" b="1" dirty="0">
              <a:solidFill>
                <a:srgbClr val="575757"/>
              </a:solidFill>
              <a:latin typeface="Open Sans" pitchFamily="2" charset="0"/>
              <a:ea typeface="Open Sans" pitchFamily="2" charset="0"/>
              <a:cs typeface="Open Sans" pitchFamily="2" charset="0"/>
            </a:endParaRPr>
          </a:p>
        </p:txBody>
      </p:sp>
      <p:pic>
        <p:nvPicPr>
          <p:cNvPr id="5" name="Afbeelding 4">
            <a:extLst>
              <a:ext uri="{FF2B5EF4-FFF2-40B4-BE49-F238E27FC236}">
                <a16:creationId xmlns:a16="http://schemas.microsoft.com/office/drawing/2014/main" id="{DBBF06A2-CB4B-8738-DA8C-EBCFD75571D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96927" y="2160852"/>
            <a:ext cx="1980070" cy="1980070"/>
          </a:xfrm>
          <a:prstGeom prst="rect">
            <a:avLst/>
          </a:prstGeom>
        </p:spPr>
      </p:pic>
      <p:sp>
        <p:nvSpPr>
          <p:cNvPr id="7" name="Rechthoek 6">
            <a:hlinkClick r:id="rId4"/>
            <a:extLst>
              <a:ext uri="{FF2B5EF4-FFF2-40B4-BE49-F238E27FC236}">
                <a16:creationId xmlns:a16="http://schemas.microsoft.com/office/drawing/2014/main" id="{48394D4C-72F9-7584-ADCD-6AC258B92779}"/>
              </a:ext>
            </a:extLst>
          </p:cNvPr>
          <p:cNvSpPr/>
          <p:nvPr/>
        </p:nvSpPr>
        <p:spPr>
          <a:xfrm>
            <a:off x="1231636" y="2853887"/>
            <a:ext cx="3306871" cy="551145"/>
          </a:xfrm>
          <a:prstGeom prst="rect">
            <a:avLst/>
          </a:prstGeom>
          <a:solidFill>
            <a:srgbClr val="F69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latin typeface="Poppins" pitchFamily="2" charset="77"/>
                <a:cs typeface="Poppins" pitchFamily="2" charset="77"/>
              </a:rPr>
              <a:t>Account aanmaken &gt;</a:t>
            </a:r>
          </a:p>
        </p:txBody>
      </p:sp>
      <p:sp>
        <p:nvSpPr>
          <p:cNvPr id="8" name="Tijdelijke aanduiding voor inhoud 2">
            <a:extLst>
              <a:ext uri="{FF2B5EF4-FFF2-40B4-BE49-F238E27FC236}">
                <a16:creationId xmlns:a16="http://schemas.microsoft.com/office/drawing/2014/main" id="{C29B7BDB-37D0-C6A5-FA08-904CF2E96B75}"/>
              </a:ext>
            </a:extLst>
          </p:cNvPr>
          <p:cNvSpPr>
            <a:spLocks noGrp="1"/>
          </p:cNvSpPr>
          <p:nvPr>
            <p:ph idx="1"/>
          </p:nvPr>
        </p:nvSpPr>
        <p:spPr>
          <a:xfrm>
            <a:off x="1540017" y="3589777"/>
            <a:ext cx="2690107" cy="551145"/>
          </a:xfrm>
        </p:spPr>
        <p:txBody>
          <a:bodyPr>
            <a:normAutofit/>
          </a:bodyPr>
          <a:lstStyle/>
          <a:p>
            <a:pPr marL="0" indent="0" algn="ctr">
              <a:lnSpc>
                <a:spcPct val="100000"/>
              </a:lnSpc>
              <a:spcBef>
                <a:spcPts val="0"/>
              </a:spcBef>
              <a:buNone/>
            </a:pPr>
            <a:r>
              <a:rPr lang="nl-NL" sz="1200" dirty="0"/>
              <a:t>Of ga naar: </a:t>
            </a:r>
          </a:p>
          <a:p>
            <a:pPr marL="0" indent="0" algn="ctr">
              <a:lnSpc>
                <a:spcPct val="100000"/>
              </a:lnSpc>
              <a:spcBef>
                <a:spcPts val="0"/>
              </a:spcBef>
              <a:buNone/>
            </a:pPr>
            <a:r>
              <a:rPr lang="nl-NL" sz="1200" dirty="0" err="1"/>
              <a:t>etd-academy.nl</a:t>
            </a:r>
            <a:r>
              <a:rPr lang="nl-NL" sz="1200" dirty="0"/>
              <a:t>/leidinggevenden</a:t>
            </a:r>
          </a:p>
        </p:txBody>
      </p:sp>
      <p:sp>
        <p:nvSpPr>
          <p:cNvPr id="9" name="Tijdelijke aanduiding voor inhoud 2">
            <a:extLst>
              <a:ext uri="{FF2B5EF4-FFF2-40B4-BE49-F238E27FC236}">
                <a16:creationId xmlns:a16="http://schemas.microsoft.com/office/drawing/2014/main" id="{24984903-37DE-8000-EB1D-266307B14148}"/>
              </a:ext>
            </a:extLst>
          </p:cNvPr>
          <p:cNvSpPr txBox="1">
            <a:spLocks/>
          </p:cNvSpPr>
          <p:nvPr/>
        </p:nvSpPr>
        <p:spPr>
          <a:xfrm>
            <a:off x="5241908" y="5215619"/>
            <a:ext cx="2690107" cy="551145"/>
          </a:xfrm>
          <a:prstGeom prst="rect">
            <a:avLst/>
          </a:prstGeom>
        </p:spPr>
        <p:txBody>
          <a:bodyPr vert="horz" lIns="91440" tIns="45720" rIns="91440" bIns="45720" rtlCol="0">
            <a:normAutofit/>
          </a:bodyPr>
          <a:lstStyle>
            <a:lvl1pPr marL="216004" indent="-216004" algn="l" defTabSz="864017" rtl="0" eaLnBrk="1" latinLnBrk="0" hangingPunct="1">
              <a:lnSpc>
                <a:spcPct val="90000"/>
              </a:lnSpc>
              <a:spcBef>
                <a:spcPts val="945"/>
              </a:spcBef>
              <a:buFont typeface="Arial" panose="020B0604020202020204" pitchFamily="34" charset="0"/>
              <a:buChar char="•"/>
              <a:defRPr sz="2400" b="0" i="0" kern="1200">
                <a:solidFill>
                  <a:schemeClr val="tx2"/>
                </a:solidFill>
                <a:latin typeface="Open Sans" pitchFamily="2" charset="0"/>
                <a:ea typeface="Open Sans" pitchFamily="2" charset="0"/>
                <a:cs typeface="Open Sans" pitchFamily="2" charset="0"/>
              </a:defRPr>
            </a:lvl1pPr>
            <a:lvl2pPr marL="648012" indent="-216004" algn="l" defTabSz="864017" rtl="0" eaLnBrk="1" latinLnBrk="0" hangingPunct="1">
              <a:lnSpc>
                <a:spcPct val="90000"/>
              </a:lnSpc>
              <a:spcBef>
                <a:spcPts val="472"/>
              </a:spcBef>
              <a:buFont typeface="Arial" panose="020B0604020202020204" pitchFamily="34" charset="0"/>
              <a:buChar char="•"/>
              <a:defRPr sz="2000" b="0" i="0" kern="1200">
                <a:solidFill>
                  <a:schemeClr val="tx2"/>
                </a:solidFill>
                <a:latin typeface="Open Sans" pitchFamily="2" charset="0"/>
                <a:ea typeface="Open Sans" pitchFamily="2" charset="0"/>
                <a:cs typeface="Open Sans" pitchFamily="2" charset="0"/>
              </a:defRPr>
            </a:lvl2pPr>
            <a:lvl3pPr marL="1080021" indent="-216004" algn="l" defTabSz="864017" rtl="0" eaLnBrk="1" latinLnBrk="0" hangingPunct="1">
              <a:lnSpc>
                <a:spcPct val="90000"/>
              </a:lnSpc>
              <a:spcBef>
                <a:spcPts val="472"/>
              </a:spcBef>
              <a:buFont typeface="Arial" panose="020B0604020202020204" pitchFamily="34" charset="0"/>
              <a:buChar char="•"/>
              <a:defRPr sz="1800" b="0" i="0" kern="1200">
                <a:solidFill>
                  <a:schemeClr val="tx2"/>
                </a:solidFill>
                <a:latin typeface="Open Sans" pitchFamily="2" charset="0"/>
                <a:ea typeface="Open Sans" pitchFamily="2" charset="0"/>
                <a:cs typeface="Open Sans" pitchFamily="2" charset="0"/>
              </a:defRPr>
            </a:lvl3pPr>
            <a:lvl4pPr marL="1512029" indent="-216004" algn="l" defTabSz="864017" rtl="0" eaLnBrk="1" latinLnBrk="0" hangingPunct="1">
              <a:lnSpc>
                <a:spcPct val="90000"/>
              </a:lnSpc>
              <a:spcBef>
                <a:spcPts val="472"/>
              </a:spcBef>
              <a:buFont typeface="Arial" panose="020B0604020202020204" pitchFamily="34" charset="0"/>
              <a:buChar char="•"/>
              <a:defRPr sz="1600" b="0" i="0" kern="1200">
                <a:solidFill>
                  <a:schemeClr val="tx2"/>
                </a:solidFill>
                <a:latin typeface="Open Sans" pitchFamily="2" charset="0"/>
                <a:ea typeface="Open Sans" pitchFamily="2" charset="0"/>
                <a:cs typeface="Open Sans" pitchFamily="2" charset="0"/>
              </a:defRPr>
            </a:lvl4pPr>
            <a:lvl5pPr marL="1944037" indent="-216004" algn="l" defTabSz="864017" rtl="0" eaLnBrk="1" latinLnBrk="0" hangingPunct="1">
              <a:lnSpc>
                <a:spcPct val="90000"/>
              </a:lnSpc>
              <a:spcBef>
                <a:spcPts val="472"/>
              </a:spcBef>
              <a:buFont typeface="Arial" panose="020B0604020202020204" pitchFamily="34" charset="0"/>
              <a:buChar char="•"/>
              <a:defRPr sz="1600" b="0" i="0" kern="1200">
                <a:solidFill>
                  <a:schemeClr val="tx2"/>
                </a:solidFill>
                <a:latin typeface="Open Sans" pitchFamily="2" charset="0"/>
                <a:ea typeface="Open Sans" pitchFamily="2" charset="0"/>
                <a:cs typeface="Open Sans" pitchFamily="2"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nl-NL" sz="1200" dirty="0"/>
              <a:t>Of ga naar: </a:t>
            </a:r>
          </a:p>
          <a:p>
            <a:pPr marL="0" indent="0" algn="ctr">
              <a:lnSpc>
                <a:spcPct val="100000"/>
              </a:lnSpc>
              <a:spcBef>
                <a:spcPts val="0"/>
              </a:spcBef>
              <a:buFont typeface="Arial" panose="020B0604020202020204" pitchFamily="34" charset="0"/>
              <a:buNone/>
            </a:pPr>
            <a:r>
              <a:rPr lang="nl-NL" sz="1200" dirty="0" err="1"/>
              <a:t>etd-academy.nl</a:t>
            </a:r>
            <a:r>
              <a:rPr lang="nl-NL" sz="1200" dirty="0"/>
              <a:t>/leeromgeving</a:t>
            </a:r>
          </a:p>
        </p:txBody>
      </p:sp>
      <p:pic>
        <p:nvPicPr>
          <p:cNvPr id="10" name="Afbeelding 9" descr="Afbeelding met kleding, persoon, Menselijk gezicht, jeans&#10;&#10;Door AI gegenereerde inhoud is mogelijk onjuist.">
            <a:extLst>
              <a:ext uri="{FF2B5EF4-FFF2-40B4-BE49-F238E27FC236}">
                <a16:creationId xmlns:a16="http://schemas.microsoft.com/office/drawing/2014/main" id="{3D16D664-1F95-B711-CA1B-1446823C6E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5417" y="950661"/>
            <a:ext cx="2459213" cy="3168068"/>
          </a:xfrm>
          <a:prstGeom prst="rect">
            <a:avLst/>
          </a:prstGeom>
        </p:spPr>
      </p:pic>
    </p:spTree>
    <p:extLst>
      <p:ext uri="{BB962C8B-B14F-4D97-AF65-F5344CB8AC3E}">
        <p14:creationId xmlns:p14="http://schemas.microsoft.com/office/powerpoint/2010/main" val="165534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par>
                          <p:cTn id="21" fill="hold">
                            <p:stCondLst>
                              <p:cond delay="500"/>
                            </p:stCondLst>
                            <p:childTnLst>
                              <p:par>
                                <p:cTn id="22" presetID="2" presetClass="entr" presetSubtype="2"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6BCBCF6-A727-4913-693A-1927D71C024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49A0D69-13EC-3DE1-6D10-F5D350DB44BE}"/>
              </a:ext>
            </a:extLst>
          </p:cNvPr>
          <p:cNvSpPr>
            <a:spLocks noGrp="1"/>
          </p:cNvSpPr>
          <p:nvPr>
            <p:ph type="title"/>
          </p:nvPr>
        </p:nvSpPr>
        <p:spPr>
          <a:xfrm>
            <a:off x="719137" y="1022400"/>
            <a:ext cx="9361487" cy="878406"/>
          </a:xfrm>
          <a:prstGeom prst="rect">
            <a:avLst/>
          </a:prstGeom>
        </p:spPr>
        <p:txBody>
          <a:bodyPr>
            <a:normAutofit/>
          </a:bodyPr>
          <a:lstStyle/>
          <a:p>
            <a:r>
              <a:rPr lang="nl-NL" dirty="0"/>
              <a:t>MAAK EEN VLIEGENDE START</a:t>
            </a:r>
          </a:p>
        </p:txBody>
      </p:sp>
      <p:sp>
        <p:nvSpPr>
          <p:cNvPr id="4" name="Tijdelijke aanduiding voor inhoud 3">
            <a:extLst>
              <a:ext uri="{FF2B5EF4-FFF2-40B4-BE49-F238E27FC236}">
                <a16:creationId xmlns:a16="http://schemas.microsoft.com/office/drawing/2014/main" id="{52C7FB0E-BF0C-0DA3-1038-D392287848DA}"/>
              </a:ext>
            </a:extLst>
          </p:cNvPr>
          <p:cNvSpPr>
            <a:spLocks noGrp="1"/>
          </p:cNvSpPr>
          <p:nvPr>
            <p:ph idx="4294967295"/>
          </p:nvPr>
        </p:nvSpPr>
        <p:spPr>
          <a:xfrm>
            <a:off x="719137" y="1499181"/>
            <a:ext cx="9361488" cy="439203"/>
          </a:xfrm>
          <a:prstGeom prst="rect">
            <a:avLst/>
          </a:prstGeom>
        </p:spPr>
        <p:txBody>
          <a:bodyPr lIns="90000"/>
          <a:lstStyle/>
          <a:p>
            <a:pPr marL="0" indent="0">
              <a:buNone/>
            </a:pPr>
            <a:r>
              <a:rPr lang="nl-NL" sz="2400" dirty="0">
                <a:latin typeface="Open Sans" pitchFamily="2" charset="0"/>
                <a:ea typeface="Open Sans" pitchFamily="2" charset="0"/>
                <a:cs typeface="Open Sans" pitchFamily="2" charset="0"/>
              </a:rPr>
              <a:t>Challenge je team</a:t>
            </a:r>
            <a:endParaRPr lang="nl-NL" dirty="0"/>
          </a:p>
        </p:txBody>
      </p:sp>
      <p:sp>
        <p:nvSpPr>
          <p:cNvPr id="2" name="Tekstvak 1">
            <a:extLst>
              <a:ext uri="{FF2B5EF4-FFF2-40B4-BE49-F238E27FC236}">
                <a16:creationId xmlns:a16="http://schemas.microsoft.com/office/drawing/2014/main" id="{13D1B213-AA84-F6F5-D93D-04B4C52DD7A9}"/>
              </a:ext>
            </a:extLst>
          </p:cNvPr>
          <p:cNvSpPr txBox="1"/>
          <p:nvPr/>
        </p:nvSpPr>
        <p:spPr>
          <a:xfrm>
            <a:off x="719137" y="2275583"/>
            <a:ext cx="3181611" cy="646331"/>
          </a:xfrm>
          <a:prstGeom prst="rect">
            <a:avLst/>
          </a:prstGeom>
          <a:noFill/>
        </p:spPr>
        <p:txBody>
          <a:bodyPr wrap="square" rtlCol="0">
            <a:spAutoFit/>
          </a:bodyPr>
          <a:lstStyle/>
          <a:p>
            <a:r>
              <a:rPr lang="nl-NL" dirty="0">
                <a:highlight>
                  <a:srgbClr val="FFFF00"/>
                </a:highlight>
              </a:rPr>
              <a:t>Afbeelding flyer en </a:t>
            </a:r>
            <a:r>
              <a:rPr lang="nl-NL" dirty="0" err="1">
                <a:highlight>
                  <a:srgbClr val="FFFF00"/>
                </a:highlight>
              </a:rPr>
              <a:t>teamchallenge</a:t>
            </a:r>
            <a:r>
              <a:rPr lang="nl-NL" dirty="0">
                <a:highlight>
                  <a:srgbClr val="FFFF00"/>
                </a:highlight>
              </a:rPr>
              <a:t>-poster + uitleg</a:t>
            </a:r>
          </a:p>
        </p:txBody>
      </p:sp>
    </p:spTree>
    <p:extLst>
      <p:ext uri="{BB962C8B-B14F-4D97-AF65-F5344CB8AC3E}">
        <p14:creationId xmlns:p14="http://schemas.microsoft.com/office/powerpoint/2010/main" val="242368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2840BC-98B7-A55D-636F-B859FA91278E}"/>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93E27199-0EE5-5779-2E7C-5E08EE25A3C6}"/>
              </a:ext>
            </a:extLst>
          </p:cNvPr>
          <p:cNvSpPr txBox="1">
            <a:spLocks/>
          </p:cNvSpPr>
          <p:nvPr/>
        </p:nvSpPr>
        <p:spPr>
          <a:xfrm>
            <a:off x="-173870" y="3473992"/>
            <a:ext cx="11536521" cy="524104"/>
          </a:xfrm>
          <a:prstGeom prst="rect">
            <a:avLst/>
          </a:prstGeom>
          <a:ln w="3175">
            <a:miter lim="400000"/>
          </a:ln>
          <a:extLst>
            <a:ext uri="{C572A759-6A51-4108-AA02-DFA0A04FC94B}">
              <ma14:wrappingTextBoxFlag xmlns="" xmlns:ma14="http://schemas.microsoft.com/office/mac/drawingml/2011/main" val="1"/>
            </a:ext>
          </a:extLst>
        </p:spPr>
        <p:txBody>
          <a:bodyPr lIns="25313" tIns="25313" rIns="25313" bIns="25313"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endParaRPr lang="nl-NL" sz="2658" dirty="0">
              <a:solidFill>
                <a:schemeClr val="tx1"/>
              </a:solidFill>
            </a:endParaRPr>
          </a:p>
        </p:txBody>
      </p:sp>
      <p:grpSp>
        <p:nvGrpSpPr>
          <p:cNvPr id="16" name="Groep 15">
            <a:extLst>
              <a:ext uri="{FF2B5EF4-FFF2-40B4-BE49-F238E27FC236}">
                <a16:creationId xmlns:a16="http://schemas.microsoft.com/office/drawing/2014/main" id="{0A553271-3BE1-0C3D-2FEB-99EC498008DD}"/>
              </a:ext>
            </a:extLst>
          </p:cNvPr>
          <p:cNvGrpSpPr/>
          <p:nvPr/>
        </p:nvGrpSpPr>
        <p:grpSpPr>
          <a:xfrm>
            <a:off x="360363" y="3580760"/>
            <a:ext cx="9359900" cy="2180277"/>
            <a:chOff x="360363" y="3580760"/>
            <a:chExt cx="9359900" cy="2180277"/>
          </a:xfrm>
        </p:grpSpPr>
        <p:sp>
          <p:nvSpPr>
            <p:cNvPr id="12" name="Rechthoek 11">
              <a:extLst>
                <a:ext uri="{FF2B5EF4-FFF2-40B4-BE49-F238E27FC236}">
                  <a16:creationId xmlns:a16="http://schemas.microsoft.com/office/drawing/2014/main" id="{CD0D316B-05C5-9156-7CCF-5A473B824485}"/>
                </a:ext>
              </a:extLst>
            </p:cNvPr>
            <p:cNvSpPr/>
            <p:nvPr/>
          </p:nvSpPr>
          <p:spPr>
            <a:xfrm>
              <a:off x="360363" y="3580760"/>
              <a:ext cx="9359900" cy="218027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1">
              <a:extLst>
                <a:ext uri="{FF2B5EF4-FFF2-40B4-BE49-F238E27FC236}">
                  <a16:creationId xmlns:a16="http://schemas.microsoft.com/office/drawing/2014/main" id="{AF4B593A-8DC8-1329-BA14-3ACD217CBC82}"/>
                </a:ext>
              </a:extLst>
            </p:cNvPr>
            <p:cNvSpPr txBox="1">
              <a:spLocks/>
            </p:cNvSpPr>
            <p:nvPr/>
          </p:nvSpPr>
          <p:spPr>
            <a:xfrm>
              <a:off x="360363" y="4835479"/>
              <a:ext cx="9359900" cy="524104"/>
            </a:xfrm>
            <a:prstGeom prst="rect">
              <a:avLst/>
            </a:prstGeom>
            <a:ln w="3175">
              <a:miter lim="400000"/>
            </a:ln>
            <a:extLst>
              <a:ext uri="{C572A759-6A51-4108-AA02-DFA0A04FC94B}">
                <ma14:wrappingTextBoxFlag xmlns="" xmlns:ma14="http://schemas.microsoft.com/office/mac/drawingml/2011/main" val="1"/>
              </a:ext>
            </a:extLst>
          </p:spPr>
          <p:txBody>
            <a:bodyPr lIns="25313" tIns="25313" rIns="25313" bIns="25313" anchor="b">
              <a:noAutofit/>
            </a:bodyPr>
            <a:lstStyle>
              <a:lvl1pPr marL="0" marR="0" indent="0" algn="ctr" defTabSz="415431" rtl="0" latinLnBrk="0">
                <a:lnSpc>
                  <a:spcPct val="100000"/>
                </a:lnSpc>
                <a:spcBef>
                  <a:spcPts val="0"/>
                </a:spcBef>
                <a:spcAft>
                  <a:spcPts val="0"/>
                </a:spcAft>
                <a:buClrTx/>
                <a:buSzTx/>
                <a:buFontTx/>
                <a:buNone/>
                <a:tabLst/>
                <a:defRPr sz="7800" b="0" i="0" u="none" strike="noStrike" cap="none" spc="0" baseline="0">
                  <a:ln>
                    <a:noFill/>
                  </a:ln>
                  <a:solidFill>
                    <a:srgbClr val="22B573"/>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7800" b="0" i="0" u="none" strike="noStrike" cap="none" spc="0" baseline="0">
                  <a:ln>
                    <a:noFill/>
                  </a:ln>
                  <a:solidFill>
                    <a:srgbClr val="000000"/>
                  </a:solidFill>
                  <a:uFillTx/>
                  <a:latin typeface="+mn-lt"/>
                  <a:ea typeface="+mn-ea"/>
                  <a:cs typeface="+mn-cs"/>
                  <a:sym typeface="Helvetica Light"/>
                </a:defRPr>
              </a:lvl9pPr>
            </a:lstStyle>
            <a:p>
              <a:r>
                <a:rPr lang="nl-NL" sz="2658" b="1" dirty="0">
                  <a:solidFill>
                    <a:schemeClr val="accent4"/>
                  </a:solidFill>
                  <a:latin typeface="Open Sans" pitchFamily="2" charset="0"/>
                  <a:ea typeface="Open Sans" pitchFamily="2" charset="0"/>
                  <a:cs typeface="Open Sans" pitchFamily="2" charset="0"/>
                </a:rPr>
                <a:t> </a:t>
              </a:r>
              <a:r>
                <a:rPr lang="nl-NL" sz="1595" b="1" dirty="0">
                  <a:solidFill>
                    <a:schemeClr val="accent1"/>
                  </a:solidFill>
                  <a:latin typeface="Open Sans" pitchFamily="2" charset="0"/>
                  <a:ea typeface="Open Sans" pitchFamily="2" charset="0"/>
                  <a:cs typeface="Open Sans" pitchFamily="2" charset="0"/>
                </a:rPr>
                <a:t>Een leerplatform met impact: </a:t>
              </a:r>
              <a:br>
                <a:rPr lang="nl-NL" sz="1595" b="1" dirty="0">
                  <a:solidFill>
                    <a:schemeClr val="accent1"/>
                  </a:solidFill>
                  <a:latin typeface="Open Sans" pitchFamily="2" charset="0"/>
                  <a:ea typeface="Open Sans" pitchFamily="2" charset="0"/>
                  <a:cs typeface="Open Sans" pitchFamily="2" charset="0"/>
                </a:rPr>
              </a:br>
              <a:r>
                <a:rPr lang="nl-NL" sz="1595" b="1" dirty="0">
                  <a:solidFill>
                    <a:schemeClr val="accent1"/>
                  </a:solidFill>
                  <a:latin typeface="Open Sans" pitchFamily="2" charset="0"/>
                  <a:ea typeface="Open Sans" pitchFamily="2" charset="0"/>
                  <a:cs typeface="Open Sans" pitchFamily="2" charset="0"/>
                </a:rPr>
                <a:t>de ETD Academy sleepte maar liefst vijf belangrijke prijzen in de wacht: </a:t>
              </a:r>
            </a:p>
          </p:txBody>
        </p:sp>
      </p:grpSp>
      <p:grpSp>
        <p:nvGrpSpPr>
          <p:cNvPr id="13" name="Groep 12">
            <a:extLst>
              <a:ext uri="{FF2B5EF4-FFF2-40B4-BE49-F238E27FC236}">
                <a16:creationId xmlns:a16="http://schemas.microsoft.com/office/drawing/2014/main" id="{A0A78201-9AE5-EF12-19A3-736B1B85B72D}"/>
              </a:ext>
            </a:extLst>
          </p:cNvPr>
          <p:cNvGrpSpPr/>
          <p:nvPr/>
        </p:nvGrpSpPr>
        <p:grpSpPr>
          <a:xfrm>
            <a:off x="719138" y="1054246"/>
            <a:ext cx="8642349" cy="1670832"/>
            <a:chOff x="719138" y="1054246"/>
            <a:chExt cx="8642349" cy="1670832"/>
          </a:xfrm>
        </p:grpSpPr>
        <p:sp>
          <p:nvSpPr>
            <p:cNvPr id="8" name="Tekstvak 7">
              <a:extLst>
                <a:ext uri="{FF2B5EF4-FFF2-40B4-BE49-F238E27FC236}">
                  <a16:creationId xmlns:a16="http://schemas.microsoft.com/office/drawing/2014/main" id="{BF0E1270-37C6-81C8-C86C-36682CE070E8}"/>
                </a:ext>
              </a:extLst>
            </p:cNvPr>
            <p:cNvSpPr txBox="1"/>
            <p:nvPr/>
          </p:nvSpPr>
          <p:spPr>
            <a:xfrm>
              <a:off x="5040313" y="1524749"/>
              <a:ext cx="4321174" cy="120032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fontAlgn="base"/>
              <a:r>
                <a:rPr lang="nl-NL" sz="1200" dirty="0">
                  <a:solidFill>
                    <a:schemeClr val="accent1"/>
                  </a:solidFill>
                  <a:latin typeface="Open Sans" pitchFamily="2" charset="0"/>
                  <a:ea typeface="Open Sans" pitchFamily="2" charset="0"/>
                  <a:cs typeface="Open Sans" pitchFamily="2" charset="0"/>
                </a:rPr>
                <a:t>De ETD Academy is een initiatief van het Opleidingsfonds Elektrotechnische Detailhandel (OFED) in samenwerking met de sociale partners. De innovaties in de Academy zijn mede mogelijk gemaakt door een subsidie van het Ministerie van SZW.</a:t>
              </a:r>
              <a:br>
                <a:rPr lang="nl-NL" sz="1200" dirty="0">
                  <a:solidFill>
                    <a:schemeClr val="accent1"/>
                  </a:solidFill>
                  <a:latin typeface="Open Sans" pitchFamily="2" charset="0"/>
                  <a:ea typeface="Open Sans" pitchFamily="2" charset="0"/>
                  <a:cs typeface="Open Sans" pitchFamily="2" charset="0"/>
                </a:rPr>
              </a:br>
              <a:endParaRPr lang="nl-NL" sz="1200" dirty="0">
                <a:solidFill>
                  <a:schemeClr val="accent1"/>
                </a:solidFill>
                <a:latin typeface="Open Sans" pitchFamily="2" charset="0"/>
                <a:ea typeface="Open Sans" pitchFamily="2" charset="0"/>
                <a:cs typeface="Open Sans" pitchFamily="2" charset="0"/>
                <a:sym typeface="Helvetica Light"/>
              </a:endParaRPr>
            </a:p>
          </p:txBody>
        </p:sp>
        <p:pic>
          <p:nvPicPr>
            <p:cNvPr id="10" name="Graphic 9">
              <a:extLst>
                <a:ext uri="{FF2B5EF4-FFF2-40B4-BE49-F238E27FC236}">
                  <a16:creationId xmlns:a16="http://schemas.microsoft.com/office/drawing/2014/main" id="{810A731D-53B9-DC95-1F1E-D411E4F3DBA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9138" y="1054246"/>
              <a:ext cx="3860546" cy="1633564"/>
            </a:xfrm>
            <a:prstGeom prst="rect">
              <a:avLst/>
            </a:prstGeom>
          </p:spPr>
        </p:pic>
      </p:grpSp>
      <p:pic>
        <p:nvPicPr>
          <p:cNvPr id="3" name="Afbeelding 2" descr="Afbeelding met tekst, logo, Lettertype, Graphics&#10;&#10;Door AI gegenereerde inhoud is mogelijk onjuist.">
            <a:extLst>
              <a:ext uri="{FF2B5EF4-FFF2-40B4-BE49-F238E27FC236}">
                <a16:creationId xmlns:a16="http://schemas.microsoft.com/office/drawing/2014/main" id="{BF061086-A66A-889F-C1B1-842BCF2729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06726" y="3124810"/>
            <a:ext cx="5467173" cy="1575832"/>
          </a:xfrm>
          <a:prstGeom prst="rect">
            <a:avLst/>
          </a:prstGeom>
        </p:spPr>
      </p:pic>
    </p:spTree>
    <p:extLst>
      <p:ext uri="{BB962C8B-B14F-4D97-AF65-F5344CB8AC3E}">
        <p14:creationId xmlns:p14="http://schemas.microsoft.com/office/powerpoint/2010/main" val="334096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p:tgtEl>
                                          <p:spTgt spid="16"/>
                                        </p:tgtEl>
                                        <p:attrNameLst>
                                          <p:attrName>ppt_y</p:attrName>
                                        </p:attrNameLst>
                                      </p:cBhvr>
                                      <p:tavLst>
                                        <p:tav tm="0">
                                          <p:val>
                                            <p:strVal val="#ppt_y+#ppt_h*1.125000"/>
                                          </p:val>
                                        </p:tav>
                                        <p:tav tm="100000">
                                          <p:val>
                                            <p:strVal val="#ppt_y"/>
                                          </p:val>
                                        </p:tav>
                                      </p:tavLst>
                                    </p:anim>
                                    <p:animEffect transition="in" filter="wipe(up)">
                                      <p:cBhvr>
                                        <p:cTn id="13" dur="500"/>
                                        <p:tgtEl>
                                          <p:spTgt spid="16"/>
                                        </p:tgtEl>
                                      </p:cBhvr>
                                    </p:animEffec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267E7-AFE9-3699-3434-86EF06423AF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FD9EA1-D7E5-99E4-BF02-301C0A858883}"/>
              </a:ext>
            </a:extLst>
          </p:cNvPr>
          <p:cNvSpPr>
            <a:spLocks noGrp="1"/>
          </p:cNvSpPr>
          <p:nvPr>
            <p:ph type="title"/>
          </p:nvPr>
        </p:nvSpPr>
        <p:spPr/>
        <p:txBody>
          <a:bodyPr>
            <a:noAutofit/>
          </a:bodyPr>
          <a:lstStyle/>
          <a:p>
            <a:r>
              <a:rPr lang="nl-NL" sz="3200" dirty="0"/>
              <a:t>Meer succes met de ETD Academy</a:t>
            </a:r>
            <a:br>
              <a:rPr lang="nl-NL" sz="3200" dirty="0"/>
            </a:br>
            <a:r>
              <a:rPr lang="nl-NL" sz="2400" b="0" cap="none" dirty="0">
                <a:solidFill>
                  <a:srgbClr val="575757"/>
                </a:solidFill>
                <a:latin typeface="Open Sans" pitchFamily="2" charset="0"/>
                <a:ea typeface="Open Sans" pitchFamily="2" charset="0"/>
                <a:cs typeface="Open Sans" pitchFamily="2" charset="0"/>
              </a:rPr>
              <a:t>Trainen. Ontwikkelen. Groeien.</a:t>
            </a:r>
          </a:p>
        </p:txBody>
      </p:sp>
      <p:sp>
        <p:nvSpPr>
          <p:cNvPr id="3" name="Tijdelijke aanduiding voor inhoud 2">
            <a:extLst>
              <a:ext uri="{FF2B5EF4-FFF2-40B4-BE49-F238E27FC236}">
                <a16:creationId xmlns:a16="http://schemas.microsoft.com/office/drawing/2014/main" id="{49BDBD34-7582-EE1A-6402-18C53C258969}"/>
              </a:ext>
            </a:extLst>
          </p:cNvPr>
          <p:cNvSpPr>
            <a:spLocks noGrp="1"/>
          </p:cNvSpPr>
          <p:nvPr>
            <p:ph idx="1"/>
          </p:nvPr>
        </p:nvSpPr>
        <p:spPr>
          <a:xfrm>
            <a:off x="2878869" y="2423749"/>
            <a:ext cx="5220102" cy="2403567"/>
          </a:xfrm>
        </p:spPr>
        <p:txBody>
          <a:bodyPr>
            <a:normAutofit/>
          </a:bodyPr>
          <a:lstStyle/>
          <a:p>
            <a:pPr marL="0" indent="0">
              <a:buNone/>
            </a:pPr>
            <a:r>
              <a:rPr lang="nl-NL" sz="2100" b="1" i="1" dirty="0"/>
              <a:t>Een goed getraind team zorgt voor terugkerende klanten, zo simpel kan het zijn.</a:t>
            </a:r>
            <a:br>
              <a:rPr lang="nl-NL" sz="2100" dirty="0"/>
            </a:br>
            <a:br>
              <a:rPr lang="nl-NL" sz="2100" dirty="0"/>
            </a:br>
            <a:r>
              <a:rPr lang="nl-NL" sz="2100" dirty="0"/>
              <a:t>Met de Academy ‘</a:t>
            </a:r>
            <a:r>
              <a:rPr lang="nl-NL" sz="2100" dirty="0" err="1"/>
              <a:t>unbox</a:t>
            </a:r>
            <a:r>
              <a:rPr lang="nl-NL" sz="2100" dirty="0"/>
              <a:t>’ je het talent van je team en jezelf. Meer werkplezier én succes!</a:t>
            </a:r>
          </a:p>
          <a:p>
            <a:endParaRPr lang="nl-NL" sz="2100" dirty="0"/>
          </a:p>
          <a:p>
            <a:endParaRPr lang="nl-NL" sz="2100" dirty="0"/>
          </a:p>
        </p:txBody>
      </p:sp>
      <p:pic>
        <p:nvPicPr>
          <p:cNvPr id="11" name="Graphic 10">
            <a:extLst>
              <a:ext uri="{FF2B5EF4-FFF2-40B4-BE49-F238E27FC236}">
                <a16:creationId xmlns:a16="http://schemas.microsoft.com/office/drawing/2014/main" id="{3AC31B3D-A669-BF62-B0AF-3988A39A52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784" y="2197633"/>
            <a:ext cx="2018904" cy="2297939"/>
          </a:xfrm>
          <a:prstGeom prst="rect">
            <a:avLst/>
          </a:prstGeom>
        </p:spPr>
      </p:pic>
      <p:pic>
        <p:nvPicPr>
          <p:cNvPr id="13" name="Afbeelding 12" descr="Afbeelding met Menselijk gezicht, persoon, kleding&#10;&#10;Door AI gegenereerde inhoud is mogelijk onjuist.">
            <a:extLst>
              <a:ext uri="{FF2B5EF4-FFF2-40B4-BE49-F238E27FC236}">
                <a16:creationId xmlns:a16="http://schemas.microsoft.com/office/drawing/2014/main" id="{CE36278A-93D0-5A84-7AAC-BFF11B9C3C4A}"/>
              </a:ext>
            </a:extLst>
          </p:cNvPr>
          <p:cNvPicPr>
            <a:picLocks noChangeAspect="1"/>
          </p:cNvPicPr>
          <p:nvPr/>
        </p:nvPicPr>
        <p:blipFill>
          <a:blip r:embed="rId5"/>
          <a:stretch>
            <a:fillRect/>
          </a:stretch>
        </p:blipFill>
        <p:spPr>
          <a:xfrm>
            <a:off x="7745308" y="501477"/>
            <a:ext cx="3414817" cy="5691361"/>
          </a:xfrm>
          <a:prstGeom prst="rect">
            <a:avLst/>
          </a:prstGeom>
        </p:spPr>
      </p:pic>
    </p:spTree>
    <p:extLst>
      <p:ext uri="{BB962C8B-B14F-4D97-AF65-F5344CB8AC3E}">
        <p14:creationId xmlns:p14="http://schemas.microsoft.com/office/powerpoint/2010/main" val="260762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0"/>
                            </p:stCondLst>
                            <p:childTnLst>
                              <p:par>
                                <p:cTn id="11" presetID="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ppt_y</p:attrName>
                                        </p:attrNameLst>
                                      </p:cBhvr>
                                      <p:tavLst>
                                        <p:tav tm="0">
                                          <p:val>
                                            <p:strVal val="#ppt_y+#ppt_h*1.125000"/>
                                          </p:val>
                                        </p:tav>
                                        <p:tav tm="100000">
                                          <p:val>
                                            <p:strVal val="#ppt_y"/>
                                          </p:val>
                                        </p:tav>
                                      </p:tavLst>
                                    </p:anim>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267E7-AFE9-3699-3434-86EF06423AF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330BC8A-5E0F-7599-73B0-C32B1CAB9F18}"/>
              </a:ext>
            </a:extLst>
          </p:cNvPr>
          <p:cNvSpPr>
            <a:spLocks noGrp="1"/>
          </p:cNvSpPr>
          <p:nvPr>
            <p:ph type="title"/>
          </p:nvPr>
        </p:nvSpPr>
        <p:spPr/>
        <p:txBody>
          <a:bodyPr anchor="t" anchorCtr="0">
            <a:normAutofit/>
          </a:bodyPr>
          <a:lstStyle/>
          <a:p>
            <a:r>
              <a:rPr lang="nl-NL" sz="3200" dirty="0"/>
              <a:t>De uitdaging voor de </a:t>
            </a:r>
            <a:r>
              <a:rPr lang="nl-NL" sz="3200" dirty="0" err="1"/>
              <a:t>elektroretail</a:t>
            </a:r>
            <a:endParaRPr lang="nl-NL" sz="3200" dirty="0"/>
          </a:p>
        </p:txBody>
      </p:sp>
      <p:sp>
        <p:nvSpPr>
          <p:cNvPr id="3" name="Tijdelijke aanduiding voor inhoud 2">
            <a:extLst>
              <a:ext uri="{FF2B5EF4-FFF2-40B4-BE49-F238E27FC236}">
                <a16:creationId xmlns:a16="http://schemas.microsoft.com/office/drawing/2014/main" id="{1FBC9128-DA8D-56EE-E3EA-5B76C6CE33A9}"/>
              </a:ext>
            </a:extLst>
          </p:cNvPr>
          <p:cNvSpPr>
            <a:spLocks noGrp="1"/>
          </p:cNvSpPr>
          <p:nvPr>
            <p:ph idx="1"/>
          </p:nvPr>
        </p:nvSpPr>
        <p:spPr>
          <a:xfrm>
            <a:off x="719138" y="1980000"/>
            <a:ext cx="5761038" cy="4026393"/>
          </a:xfrm>
        </p:spPr>
        <p:txBody>
          <a:bodyPr>
            <a:normAutofit/>
          </a:bodyPr>
          <a:lstStyle/>
          <a:p>
            <a:pPr marL="792000" indent="-792000">
              <a:spcBef>
                <a:spcPts val="1545"/>
              </a:spcBef>
              <a:buClr>
                <a:schemeClr val="accent1"/>
              </a:buClr>
              <a:buSzPct val="100000"/>
              <a:buBlip>
                <a:blip r:embed="rId3">
                  <a:extLst>
                    <a:ext uri="{96DAC541-7B7A-43D3-8B79-37D633B846F1}">
                      <asvg:svgBlip xmlns:asvg="http://schemas.microsoft.com/office/drawing/2016/SVG/main" r:embed="rId4"/>
                    </a:ext>
                  </a:extLst>
                </a:blip>
              </a:buBlip>
            </a:pPr>
            <a:r>
              <a:rPr lang="nl-NL" sz="2000" b="1" dirty="0"/>
              <a:t>Marges</a:t>
            </a:r>
            <a:r>
              <a:rPr lang="nl-NL" sz="2000" dirty="0"/>
              <a:t> staan onder druk</a:t>
            </a:r>
          </a:p>
          <a:p>
            <a:pPr marL="792000" indent="-792000">
              <a:spcBef>
                <a:spcPts val="1545"/>
              </a:spcBef>
              <a:buClr>
                <a:schemeClr val="accent1"/>
              </a:buClr>
              <a:buSzPct val="100000"/>
              <a:buBlip>
                <a:blip r:embed="rId3">
                  <a:extLst>
                    <a:ext uri="{96DAC541-7B7A-43D3-8B79-37D633B846F1}">
                      <asvg:svgBlip xmlns:asvg="http://schemas.microsoft.com/office/drawing/2016/SVG/main" r:embed="rId4"/>
                    </a:ext>
                  </a:extLst>
                </a:blip>
              </a:buBlip>
            </a:pPr>
            <a:r>
              <a:rPr lang="nl-NL" sz="2000" dirty="0"/>
              <a:t>Klanten zijn steeds beter </a:t>
            </a:r>
            <a:r>
              <a:rPr lang="nl-NL" sz="2000" b="1" dirty="0"/>
              <a:t>veeleisender</a:t>
            </a:r>
          </a:p>
          <a:p>
            <a:pPr marL="792000" indent="-792000">
              <a:spcBef>
                <a:spcPts val="1545"/>
              </a:spcBef>
              <a:buClr>
                <a:schemeClr val="accent1"/>
              </a:buClr>
              <a:buSzPct val="100000"/>
              <a:buBlip>
                <a:blip r:embed="rId3">
                  <a:extLst>
                    <a:ext uri="{96DAC541-7B7A-43D3-8B79-37D633B846F1}">
                      <asvg:svgBlip xmlns:asvg="http://schemas.microsoft.com/office/drawing/2016/SVG/main" r:embed="rId4"/>
                    </a:ext>
                  </a:extLst>
                </a:blip>
              </a:buBlip>
            </a:pPr>
            <a:r>
              <a:rPr lang="nl-NL" sz="2000" dirty="0"/>
              <a:t>Inwerken kost </a:t>
            </a:r>
            <a:r>
              <a:rPr lang="nl-NL" sz="2000" b="1" dirty="0"/>
              <a:t>tijd</a:t>
            </a:r>
            <a:r>
              <a:rPr lang="nl-NL" sz="2000" dirty="0"/>
              <a:t> en die heb je niet altijd</a:t>
            </a:r>
          </a:p>
          <a:p>
            <a:pPr marL="792000" indent="-792000">
              <a:spcBef>
                <a:spcPts val="1545"/>
              </a:spcBef>
              <a:buClr>
                <a:schemeClr val="accent1"/>
              </a:buClr>
              <a:buSzPct val="100000"/>
              <a:buBlip>
                <a:blip r:embed="rId3">
                  <a:extLst>
                    <a:ext uri="{96DAC541-7B7A-43D3-8B79-37D633B846F1}">
                      <asvg:svgBlip xmlns:asvg="http://schemas.microsoft.com/office/drawing/2016/SVG/main" r:embed="rId4"/>
                    </a:ext>
                  </a:extLst>
                </a:blip>
              </a:buBlip>
            </a:pPr>
            <a:r>
              <a:rPr lang="nl-NL" sz="2000" dirty="0"/>
              <a:t>De </a:t>
            </a:r>
            <a:r>
              <a:rPr lang="nl-NL" sz="2000" b="1" dirty="0"/>
              <a:t>werkdruk</a:t>
            </a:r>
            <a:r>
              <a:rPr lang="nl-NL" sz="2000" dirty="0"/>
              <a:t> is structureel hoog</a:t>
            </a:r>
          </a:p>
          <a:p>
            <a:pPr marL="792000" indent="-792000">
              <a:spcBef>
                <a:spcPts val="1545"/>
              </a:spcBef>
              <a:buClr>
                <a:schemeClr val="accent1"/>
              </a:buClr>
              <a:buSzPct val="100000"/>
              <a:buBlip>
                <a:blip r:embed="rId3">
                  <a:extLst>
                    <a:ext uri="{96DAC541-7B7A-43D3-8B79-37D633B846F1}">
                      <asvg:svgBlip xmlns:asvg="http://schemas.microsoft.com/office/drawing/2016/SVG/main" r:embed="rId4"/>
                    </a:ext>
                  </a:extLst>
                </a:blip>
              </a:buBlip>
            </a:pPr>
            <a:r>
              <a:rPr lang="nl-NL" sz="2000" dirty="0"/>
              <a:t>Goede mensen zijn </a:t>
            </a:r>
            <a:r>
              <a:rPr lang="nl-NL" sz="2000" b="1" dirty="0"/>
              <a:t>schaars</a:t>
            </a:r>
            <a:endParaRPr lang="nl-NL" sz="2000" dirty="0"/>
          </a:p>
        </p:txBody>
      </p:sp>
      <p:pic>
        <p:nvPicPr>
          <p:cNvPr id="5" name="Afbeelding 4" descr="Afbeelding met persoon, kleding, computer, Menselijk gezicht&#10;&#10;Door AI gegenereerde inhoud is mogelijk onjuist.">
            <a:extLst>
              <a:ext uri="{FF2B5EF4-FFF2-40B4-BE49-F238E27FC236}">
                <a16:creationId xmlns:a16="http://schemas.microsoft.com/office/drawing/2014/main" id="{14F4E719-65E9-CB0D-F284-44C78796AA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67051" y="3019825"/>
            <a:ext cx="3613574" cy="2410254"/>
          </a:xfrm>
          <a:prstGeom prst="rect">
            <a:avLst/>
          </a:prstGeom>
        </p:spPr>
      </p:pic>
    </p:spTree>
    <p:extLst>
      <p:ext uri="{BB962C8B-B14F-4D97-AF65-F5344CB8AC3E}">
        <p14:creationId xmlns:p14="http://schemas.microsoft.com/office/powerpoint/2010/main" val="268437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267E7-AFE9-3699-3434-86EF06423AF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83EA43A-C074-459F-0DCB-45050EB93EA7}"/>
              </a:ext>
            </a:extLst>
          </p:cNvPr>
          <p:cNvSpPr>
            <a:spLocks noGrp="1"/>
          </p:cNvSpPr>
          <p:nvPr>
            <p:ph type="title"/>
          </p:nvPr>
        </p:nvSpPr>
        <p:spPr/>
        <p:txBody>
          <a:bodyPr>
            <a:normAutofit fontScale="90000"/>
          </a:bodyPr>
          <a:lstStyle/>
          <a:p>
            <a:r>
              <a:rPr lang="nl-NL" dirty="0"/>
              <a:t>De ETD Academy helpt </a:t>
            </a:r>
            <a:br>
              <a:rPr lang="nl-NL" dirty="0"/>
            </a:br>
            <a:r>
              <a:rPr lang="nl-NL" dirty="0"/>
              <a:t>jouw winkel vooruit</a:t>
            </a:r>
          </a:p>
        </p:txBody>
      </p:sp>
      <p:sp>
        <p:nvSpPr>
          <p:cNvPr id="3" name="Tijdelijke aanduiding voor inhoud 2">
            <a:extLst>
              <a:ext uri="{FF2B5EF4-FFF2-40B4-BE49-F238E27FC236}">
                <a16:creationId xmlns:a16="http://schemas.microsoft.com/office/drawing/2014/main" id="{933013E9-7BF8-B2E0-1A7A-B31C8E607E41}"/>
              </a:ext>
            </a:extLst>
          </p:cNvPr>
          <p:cNvSpPr>
            <a:spLocks noGrp="1"/>
          </p:cNvSpPr>
          <p:nvPr>
            <p:ph idx="1"/>
          </p:nvPr>
        </p:nvSpPr>
        <p:spPr>
          <a:xfrm>
            <a:off x="719137" y="1980000"/>
            <a:ext cx="7318362" cy="3097097"/>
          </a:xfrm>
        </p:spPr>
        <p:txBody>
          <a:bodyPr>
            <a:normAutofit/>
          </a:bodyPr>
          <a:lstStyle/>
          <a:p>
            <a:pPr marL="0" indent="0">
              <a:buNone/>
            </a:pPr>
            <a:r>
              <a:rPr lang="nl-NL" dirty="0"/>
              <a:t>Hét leerplatform voor de </a:t>
            </a:r>
            <a:r>
              <a:rPr lang="nl-NL" dirty="0" err="1"/>
              <a:t>elektroretail</a:t>
            </a:r>
            <a:r>
              <a:rPr lang="nl-NL" dirty="0"/>
              <a:t>​</a:t>
            </a:r>
            <a:br>
              <a:rPr lang="nl-NL" dirty="0"/>
            </a:br>
            <a:endParaRPr lang="nl-NL" dirty="0"/>
          </a:p>
          <a:p>
            <a:pPr marL="457200" indent="-457200">
              <a:lnSpc>
                <a:spcPct val="150000"/>
              </a:lnSpc>
              <a:buClr>
                <a:schemeClr val="accent1"/>
              </a:buClr>
              <a:buSzPct val="120000"/>
              <a:buFont typeface="+mj-lt"/>
              <a:buAutoNum type="arabicPeriod"/>
            </a:pPr>
            <a:r>
              <a:rPr lang="nl-NL" sz="1800" b="1" dirty="0"/>
              <a:t>Betere service, </a:t>
            </a:r>
            <a:r>
              <a:rPr lang="nl-NL" sz="1800" dirty="0"/>
              <a:t>terugkerende klanten</a:t>
            </a:r>
          </a:p>
          <a:p>
            <a:pPr marL="457200" indent="-457200">
              <a:lnSpc>
                <a:spcPct val="150000"/>
              </a:lnSpc>
              <a:buClr>
                <a:schemeClr val="accent1"/>
              </a:buClr>
              <a:buSzPct val="120000"/>
              <a:buFont typeface="+mj-lt"/>
              <a:buAutoNum type="arabicPeriod"/>
            </a:pPr>
            <a:r>
              <a:rPr lang="nl-NL" sz="1800" dirty="0" err="1"/>
              <a:t>Onboarding</a:t>
            </a:r>
            <a:r>
              <a:rPr lang="nl-NL" sz="1800" dirty="0"/>
              <a:t>: </a:t>
            </a:r>
            <a:r>
              <a:rPr lang="nl-NL" sz="1800" b="1" dirty="0"/>
              <a:t>minder gedoe </a:t>
            </a:r>
            <a:r>
              <a:rPr lang="nl-NL" sz="1800" dirty="0"/>
              <a:t>met inwerken</a:t>
            </a:r>
          </a:p>
          <a:p>
            <a:pPr marL="457200" indent="-457200">
              <a:lnSpc>
                <a:spcPct val="150000"/>
              </a:lnSpc>
              <a:buClr>
                <a:schemeClr val="accent1"/>
              </a:buClr>
              <a:buSzPct val="120000"/>
              <a:buFont typeface="+mj-lt"/>
              <a:buAutoNum type="arabicPeriod"/>
            </a:pPr>
            <a:r>
              <a:rPr lang="nl-NL" sz="1800" dirty="0"/>
              <a:t>Nóg </a:t>
            </a:r>
            <a:r>
              <a:rPr lang="nl-NL" sz="1800" b="1" dirty="0"/>
              <a:t>meer energie </a:t>
            </a:r>
            <a:r>
              <a:rPr lang="nl-NL" sz="1800" dirty="0"/>
              <a:t>in de winkel</a:t>
            </a:r>
          </a:p>
          <a:p>
            <a:pPr marL="457200" indent="-457200">
              <a:lnSpc>
                <a:spcPct val="150000"/>
              </a:lnSpc>
              <a:buClr>
                <a:schemeClr val="accent1"/>
              </a:buClr>
              <a:buSzPct val="120000"/>
              <a:buFont typeface="+mj-lt"/>
              <a:buAutoNum type="arabicPeriod"/>
            </a:pPr>
            <a:r>
              <a:rPr lang="nl-NL" sz="1800" dirty="0"/>
              <a:t>Meer resultaat, </a:t>
            </a:r>
            <a:r>
              <a:rPr lang="nl-NL" sz="1800" b="1" dirty="0"/>
              <a:t>minder zorgen</a:t>
            </a:r>
            <a:endParaRPr lang="nl-NL" dirty="0"/>
          </a:p>
          <a:p>
            <a:endParaRPr lang="nl-NL" dirty="0"/>
          </a:p>
          <a:p>
            <a:endParaRPr lang="nl-NL" dirty="0"/>
          </a:p>
          <a:p>
            <a:endParaRPr lang="nl-NL" dirty="0"/>
          </a:p>
          <a:p>
            <a:endParaRPr lang="nl-NL" dirty="0">
              <a:solidFill>
                <a:schemeClr val="tx1"/>
              </a:solidFill>
              <a:latin typeface="Calibri"/>
              <a:ea typeface="Inter Tight" pitchFamily="2" charset="0"/>
              <a:cs typeface="Calibri"/>
            </a:endParaRPr>
          </a:p>
          <a:p>
            <a:endParaRPr lang="nl-NL" dirty="0"/>
          </a:p>
        </p:txBody>
      </p:sp>
      <p:pic>
        <p:nvPicPr>
          <p:cNvPr id="15" name="Afbeelding 14">
            <a:extLst>
              <a:ext uri="{FF2B5EF4-FFF2-40B4-BE49-F238E27FC236}">
                <a16:creationId xmlns:a16="http://schemas.microsoft.com/office/drawing/2014/main" id="{EDBB2E85-7B4B-5AA3-F14A-936F032449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8324" y="161366"/>
            <a:ext cx="3896600" cy="6318810"/>
          </a:xfrm>
          <a:prstGeom prst="rect">
            <a:avLst/>
          </a:prstGeom>
        </p:spPr>
      </p:pic>
    </p:spTree>
    <p:extLst>
      <p:ext uri="{BB962C8B-B14F-4D97-AF65-F5344CB8AC3E}">
        <p14:creationId xmlns:p14="http://schemas.microsoft.com/office/powerpoint/2010/main" val="396446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33F266EE-B7E4-A055-1D99-57FA4357A592}"/>
              </a:ext>
            </a:extLst>
          </p:cNvPr>
          <p:cNvSpPr txBox="1"/>
          <p:nvPr/>
        </p:nvSpPr>
        <p:spPr>
          <a:xfrm>
            <a:off x="527038" y="1748257"/>
            <a:ext cx="1933114" cy="127991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13" tIns="25313" rIns="25313" bIns="25313" numCol="1" spcCol="38100" rtlCol="0" anchor="ctr">
            <a:spAutoFit/>
          </a:bodyPr>
          <a:lstStyle/>
          <a:p>
            <a:pPr algn="ctr" defTabSz="276012" hangingPunct="0"/>
            <a:r>
              <a:rPr lang="nl-NL" sz="3200" b="1" dirty="0">
                <a:solidFill>
                  <a:schemeClr val="accent2"/>
                </a:solidFill>
                <a:latin typeface="Open Sans" pitchFamily="2" charset="0"/>
                <a:ea typeface="Open Sans" pitchFamily="2" charset="0"/>
                <a:cs typeface="Open Sans" pitchFamily="2" charset="0"/>
              </a:rPr>
              <a:t>9</a:t>
            </a:r>
          </a:p>
          <a:p>
            <a:pPr algn="ctr" defTabSz="276012" hangingPunct="0"/>
            <a:r>
              <a:rPr lang="nl-NL" sz="1595" dirty="0">
                <a:solidFill>
                  <a:srgbClr val="575757"/>
                </a:solidFill>
                <a:latin typeface="Open Sans" pitchFamily="2" charset="0"/>
                <a:ea typeface="Open Sans" pitchFamily="2" charset="0"/>
                <a:cs typeface="Open Sans" pitchFamily="2" charset="0"/>
              </a:rPr>
              <a:t>Gemiddelde beoordeling van gebruikers</a:t>
            </a:r>
            <a:endParaRPr lang="nl-NL" sz="1595" dirty="0">
              <a:solidFill>
                <a:srgbClr val="575757"/>
              </a:solidFill>
              <a:latin typeface="Open Sans" pitchFamily="2" charset="0"/>
              <a:ea typeface="Open Sans" pitchFamily="2" charset="0"/>
              <a:cs typeface="Open Sans" pitchFamily="2" charset="0"/>
              <a:sym typeface="Helvetica Light"/>
            </a:endParaRPr>
          </a:p>
        </p:txBody>
      </p:sp>
      <p:sp>
        <p:nvSpPr>
          <p:cNvPr id="19" name="Tekstvak 18">
            <a:extLst>
              <a:ext uri="{FF2B5EF4-FFF2-40B4-BE49-F238E27FC236}">
                <a16:creationId xmlns:a16="http://schemas.microsoft.com/office/drawing/2014/main" id="{F1F755F8-0B53-6CAC-5753-D11C6FC91020}"/>
              </a:ext>
            </a:extLst>
          </p:cNvPr>
          <p:cNvSpPr txBox="1"/>
          <p:nvPr/>
        </p:nvSpPr>
        <p:spPr>
          <a:xfrm>
            <a:off x="2326937" y="4589518"/>
            <a:ext cx="1933114" cy="103446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13" tIns="25313" rIns="25313" bIns="25313" numCol="1" spcCol="38100" rtlCol="0" anchor="ctr">
            <a:spAutoFit/>
          </a:bodyPr>
          <a:lstStyle/>
          <a:p>
            <a:pPr algn="ctr" defTabSz="276012" hangingPunct="0"/>
            <a:r>
              <a:rPr lang="nl-NL" sz="3200" b="1" dirty="0">
                <a:solidFill>
                  <a:schemeClr val="accent2"/>
                </a:solidFill>
                <a:latin typeface="Open Sans" pitchFamily="2" charset="0"/>
                <a:ea typeface="Open Sans" pitchFamily="2" charset="0"/>
                <a:cs typeface="Open Sans" pitchFamily="2" charset="0"/>
              </a:rPr>
              <a:t>79%</a:t>
            </a:r>
          </a:p>
          <a:p>
            <a:pPr algn="ctr" defTabSz="276012" hangingPunct="0"/>
            <a:r>
              <a:rPr lang="nl-NL" sz="1595" dirty="0">
                <a:solidFill>
                  <a:srgbClr val="575757"/>
                </a:solidFill>
                <a:latin typeface="Open Sans" pitchFamily="2" charset="0"/>
                <a:ea typeface="Open Sans" pitchFamily="2" charset="0"/>
                <a:cs typeface="Open Sans" pitchFamily="2" charset="0"/>
                <a:sym typeface="Helvetica Light"/>
              </a:rPr>
              <a:t>Van de gebruikers lee</a:t>
            </a:r>
            <a:r>
              <a:rPr lang="nl-NL" sz="1595" dirty="0">
                <a:solidFill>
                  <a:srgbClr val="575757"/>
                </a:solidFill>
                <a:latin typeface="Open Sans" pitchFamily="2" charset="0"/>
                <a:ea typeface="Open Sans" pitchFamily="2" charset="0"/>
                <a:cs typeface="Open Sans" pitchFamily="2" charset="0"/>
              </a:rPr>
              <a:t>rt herhaaldelijk</a:t>
            </a:r>
            <a:endParaRPr lang="nl-NL" sz="1595" dirty="0">
              <a:solidFill>
                <a:srgbClr val="575757"/>
              </a:solidFill>
              <a:latin typeface="Open Sans" pitchFamily="2" charset="0"/>
              <a:ea typeface="Open Sans" pitchFamily="2" charset="0"/>
              <a:cs typeface="Open Sans" pitchFamily="2" charset="0"/>
              <a:sym typeface="Helvetica Light"/>
            </a:endParaRPr>
          </a:p>
        </p:txBody>
      </p:sp>
      <p:sp>
        <p:nvSpPr>
          <p:cNvPr id="28" name="Tekstvak 27">
            <a:extLst>
              <a:ext uri="{FF2B5EF4-FFF2-40B4-BE49-F238E27FC236}">
                <a16:creationId xmlns:a16="http://schemas.microsoft.com/office/drawing/2014/main" id="{3328B5E9-5B59-76E5-021F-7DC2B7DE878A}"/>
              </a:ext>
            </a:extLst>
          </p:cNvPr>
          <p:cNvSpPr txBox="1"/>
          <p:nvPr/>
        </p:nvSpPr>
        <p:spPr>
          <a:xfrm>
            <a:off x="7558889" y="1573254"/>
            <a:ext cx="1933114" cy="103446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13" tIns="25313" rIns="25313" bIns="25313" numCol="1" spcCol="38100" rtlCol="0" anchor="ctr">
            <a:spAutoFit/>
          </a:bodyPr>
          <a:lstStyle/>
          <a:p>
            <a:pPr algn="ctr" defTabSz="276012" hangingPunct="0"/>
            <a:r>
              <a:rPr lang="nl-NL" sz="3200" b="1" dirty="0">
                <a:solidFill>
                  <a:schemeClr val="accent2"/>
                </a:solidFill>
                <a:latin typeface="Open Sans" pitchFamily="2" charset="0"/>
                <a:ea typeface="Open Sans" pitchFamily="2" charset="0"/>
                <a:cs typeface="Open Sans" pitchFamily="2" charset="0"/>
              </a:rPr>
              <a:t>29%</a:t>
            </a:r>
          </a:p>
          <a:p>
            <a:pPr algn="ctr" defTabSz="276012" hangingPunct="0"/>
            <a:r>
              <a:rPr lang="nl-NL" sz="1595" dirty="0">
                <a:solidFill>
                  <a:srgbClr val="575757"/>
                </a:solidFill>
                <a:latin typeface="Open Sans" pitchFamily="2" charset="0"/>
                <a:ea typeface="Open Sans" pitchFamily="2" charset="0"/>
                <a:cs typeface="Open Sans" pitchFamily="2" charset="0"/>
                <a:sym typeface="Helvetica Light"/>
              </a:rPr>
              <a:t>Groei van de Academy in 2025</a:t>
            </a:r>
          </a:p>
        </p:txBody>
      </p:sp>
      <p:sp>
        <p:nvSpPr>
          <p:cNvPr id="31" name="Tekstvak 30">
            <a:extLst>
              <a:ext uri="{FF2B5EF4-FFF2-40B4-BE49-F238E27FC236}">
                <a16:creationId xmlns:a16="http://schemas.microsoft.com/office/drawing/2014/main" id="{D572D08D-BCAB-D25B-50EB-1CDA8D226504}"/>
              </a:ext>
            </a:extLst>
          </p:cNvPr>
          <p:cNvSpPr txBox="1"/>
          <p:nvPr/>
        </p:nvSpPr>
        <p:spPr>
          <a:xfrm>
            <a:off x="887400" y="3544061"/>
            <a:ext cx="1933114" cy="78901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13" tIns="25313" rIns="25313" bIns="25313" numCol="1" spcCol="38100" rtlCol="0" anchor="ctr">
            <a:spAutoFit/>
          </a:bodyPr>
          <a:lstStyle/>
          <a:p>
            <a:pPr algn="ctr" defTabSz="276012" hangingPunct="0"/>
            <a:r>
              <a:rPr lang="nl-NL" sz="3200" b="1" dirty="0">
                <a:solidFill>
                  <a:schemeClr val="accent2"/>
                </a:solidFill>
                <a:latin typeface="Open Sans" pitchFamily="2" charset="0"/>
                <a:ea typeface="Open Sans" pitchFamily="2" charset="0"/>
                <a:cs typeface="Open Sans" pitchFamily="2" charset="0"/>
              </a:rPr>
              <a:t>100+</a:t>
            </a:r>
          </a:p>
          <a:p>
            <a:pPr algn="ctr" defTabSz="276012" hangingPunct="0"/>
            <a:r>
              <a:rPr lang="nl-NL" sz="1595" dirty="0">
                <a:solidFill>
                  <a:srgbClr val="575757"/>
                </a:solidFill>
                <a:latin typeface="Open Sans" pitchFamily="2" charset="0"/>
                <a:ea typeface="Open Sans" pitchFamily="2" charset="0"/>
                <a:cs typeface="Open Sans" pitchFamily="2" charset="0"/>
              </a:rPr>
              <a:t>Trainingen</a:t>
            </a:r>
            <a:endParaRPr lang="nl-NL" sz="1595" dirty="0">
              <a:solidFill>
                <a:srgbClr val="575757"/>
              </a:solidFill>
              <a:latin typeface="Open Sans" pitchFamily="2" charset="0"/>
              <a:ea typeface="Open Sans" pitchFamily="2" charset="0"/>
              <a:cs typeface="Open Sans" pitchFamily="2" charset="0"/>
              <a:sym typeface="Helvetica Light"/>
            </a:endParaRPr>
          </a:p>
        </p:txBody>
      </p:sp>
      <p:grpSp>
        <p:nvGrpSpPr>
          <p:cNvPr id="18" name="Groep 17">
            <a:extLst>
              <a:ext uri="{FF2B5EF4-FFF2-40B4-BE49-F238E27FC236}">
                <a16:creationId xmlns:a16="http://schemas.microsoft.com/office/drawing/2014/main" id="{63E2D324-0109-8EA6-6458-0F9B6AC7D2D3}"/>
              </a:ext>
            </a:extLst>
          </p:cNvPr>
          <p:cNvGrpSpPr/>
          <p:nvPr/>
        </p:nvGrpSpPr>
        <p:grpSpPr>
          <a:xfrm>
            <a:off x="6480175" y="3240088"/>
            <a:ext cx="3651710" cy="2771062"/>
            <a:chOff x="6604785" y="3182076"/>
            <a:chExt cx="3651710" cy="2771062"/>
          </a:xfrm>
        </p:grpSpPr>
        <p:sp>
          <p:nvSpPr>
            <p:cNvPr id="17" name="Ovaal 16">
              <a:extLst>
                <a:ext uri="{FF2B5EF4-FFF2-40B4-BE49-F238E27FC236}">
                  <a16:creationId xmlns:a16="http://schemas.microsoft.com/office/drawing/2014/main" id="{636A556A-13B2-E7FC-C515-11D3E218D521}"/>
                </a:ext>
              </a:extLst>
            </p:cNvPr>
            <p:cNvSpPr/>
            <p:nvPr/>
          </p:nvSpPr>
          <p:spPr>
            <a:xfrm>
              <a:off x="7082014" y="3314889"/>
              <a:ext cx="2638249" cy="2638249"/>
            </a:xfrm>
            <a:prstGeom prst="ellipse">
              <a:avLst/>
            </a:prstGeom>
            <a:gradFill flip="none" rotWithShape="1">
              <a:gsLst>
                <a:gs pos="0">
                  <a:schemeClr val="bg1"/>
                </a:gs>
                <a:gs pos="86000">
                  <a:schemeClr val="accent5">
                    <a:lumMod val="60000"/>
                    <a:lumOff val="4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EF986BCA-3449-BEAE-E8D1-3A0147D85CB6}"/>
                </a:ext>
              </a:extLst>
            </p:cNvPr>
            <p:cNvGrpSpPr/>
            <p:nvPr/>
          </p:nvGrpSpPr>
          <p:grpSpPr>
            <a:xfrm>
              <a:off x="6604785" y="3182076"/>
              <a:ext cx="3651710" cy="2578962"/>
              <a:chOff x="9812307" y="-75869"/>
              <a:chExt cx="5496433" cy="3881770"/>
            </a:xfrm>
          </p:grpSpPr>
          <p:sp>
            <p:nvSpPr>
              <p:cNvPr id="21" name="Tekstvak 20">
                <a:extLst>
                  <a:ext uri="{FF2B5EF4-FFF2-40B4-BE49-F238E27FC236}">
                    <a16:creationId xmlns:a16="http://schemas.microsoft.com/office/drawing/2014/main" id="{C9B38494-B096-485D-8C55-A9CF3FBD634E}"/>
                  </a:ext>
                </a:extLst>
              </p:cNvPr>
              <p:cNvSpPr txBox="1"/>
              <p:nvPr/>
            </p:nvSpPr>
            <p:spPr>
              <a:xfrm>
                <a:off x="11576993" y="1333826"/>
                <a:ext cx="1824995" cy="11876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13" tIns="25313" rIns="25313" bIns="25313" numCol="1" spcCol="38100" rtlCol="0" anchor="ctr">
                <a:spAutoFit/>
              </a:bodyPr>
              <a:lstStyle/>
              <a:p>
                <a:pPr algn="ctr" defTabSz="276012" hangingPunct="0"/>
                <a:r>
                  <a:rPr lang="nl-NL" sz="3200" b="1" dirty="0">
                    <a:solidFill>
                      <a:schemeClr val="accent2"/>
                    </a:solidFill>
                    <a:latin typeface="Open Sans" pitchFamily="2" charset="0"/>
                    <a:ea typeface="Open Sans" pitchFamily="2" charset="0"/>
                    <a:cs typeface="Open Sans" pitchFamily="2" charset="0"/>
                  </a:rPr>
                  <a:t>85</a:t>
                </a:r>
                <a:endParaRPr lang="nl-NL" sz="2325" b="1" dirty="0">
                  <a:solidFill>
                    <a:schemeClr val="accent2"/>
                  </a:solidFill>
                  <a:latin typeface="Open Sans" pitchFamily="2" charset="0"/>
                  <a:ea typeface="Open Sans" pitchFamily="2" charset="0"/>
                  <a:cs typeface="Open Sans" pitchFamily="2" charset="0"/>
                </a:endParaRPr>
              </a:p>
              <a:p>
                <a:pPr algn="ctr" defTabSz="276012" hangingPunct="0"/>
                <a:r>
                  <a:rPr lang="nl-NL" sz="1595" dirty="0">
                    <a:solidFill>
                      <a:srgbClr val="575757"/>
                    </a:solidFill>
                    <a:latin typeface="Open Sans" pitchFamily="2" charset="0"/>
                    <a:ea typeface="Open Sans" pitchFamily="2" charset="0"/>
                    <a:cs typeface="Open Sans" pitchFamily="2" charset="0"/>
                    <a:sym typeface="Helvetica Light"/>
                  </a:rPr>
                  <a:t>Merken</a:t>
                </a:r>
              </a:p>
            </p:txBody>
          </p:sp>
          <p:pic>
            <p:nvPicPr>
              <p:cNvPr id="27" name="Afbeelding 26">
                <a:extLst>
                  <a:ext uri="{FF2B5EF4-FFF2-40B4-BE49-F238E27FC236}">
                    <a16:creationId xmlns:a16="http://schemas.microsoft.com/office/drawing/2014/main" id="{521B113B-ACB2-C73C-89FD-A4708863B10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681348" y="3494829"/>
                <a:ext cx="1657168" cy="311072"/>
              </a:xfrm>
              <a:prstGeom prst="rect">
                <a:avLst/>
              </a:prstGeom>
            </p:spPr>
          </p:pic>
          <p:pic>
            <p:nvPicPr>
              <p:cNvPr id="3" name="Afbeelding 2">
                <a:extLst>
                  <a:ext uri="{FF2B5EF4-FFF2-40B4-BE49-F238E27FC236}">
                    <a16:creationId xmlns:a16="http://schemas.microsoft.com/office/drawing/2014/main" id="{074F6071-1A0C-E58E-1C4F-B3F1531DBD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48355" y="815501"/>
                <a:ext cx="1711328" cy="454571"/>
              </a:xfrm>
              <a:prstGeom prst="rect">
                <a:avLst/>
              </a:prstGeom>
            </p:spPr>
          </p:pic>
          <p:pic>
            <p:nvPicPr>
              <p:cNvPr id="9" name="Afbeelding 8">
                <a:extLst>
                  <a:ext uri="{FF2B5EF4-FFF2-40B4-BE49-F238E27FC236}">
                    <a16:creationId xmlns:a16="http://schemas.microsoft.com/office/drawing/2014/main" id="{470B0716-228F-826C-4F5B-47A369DAF0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95834" y="298141"/>
                <a:ext cx="1436349" cy="321769"/>
              </a:xfrm>
              <a:prstGeom prst="rect">
                <a:avLst/>
              </a:prstGeom>
            </p:spPr>
          </p:pic>
          <p:pic>
            <p:nvPicPr>
              <p:cNvPr id="46" name="Afbeelding 45">
                <a:extLst>
                  <a:ext uri="{FF2B5EF4-FFF2-40B4-BE49-F238E27FC236}">
                    <a16:creationId xmlns:a16="http://schemas.microsoft.com/office/drawing/2014/main" id="{7F893BA4-8CEA-BADB-8244-22EF46ECE34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3959215" y="1585759"/>
                <a:ext cx="1349525" cy="562302"/>
              </a:xfrm>
              <a:prstGeom prst="rect">
                <a:avLst/>
              </a:prstGeom>
            </p:spPr>
          </p:pic>
          <p:pic>
            <p:nvPicPr>
              <p:cNvPr id="48" name="Afbeelding 47">
                <a:extLst>
                  <a:ext uri="{FF2B5EF4-FFF2-40B4-BE49-F238E27FC236}">
                    <a16:creationId xmlns:a16="http://schemas.microsoft.com/office/drawing/2014/main" id="{AA7EF243-F1ED-6D15-2533-3F6DD72B464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864759" y="3445868"/>
                <a:ext cx="1028461" cy="345477"/>
              </a:xfrm>
              <a:prstGeom prst="rect">
                <a:avLst/>
              </a:prstGeom>
            </p:spPr>
          </p:pic>
          <p:pic>
            <p:nvPicPr>
              <p:cNvPr id="50" name="Afbeelding 49">
                <a:extLst>
                  <a:ext uri="{FF2B5EF4-FFF2-40B4-BE49-F238E27FC236}">
                    <a16:creationId xmlns:a16="http://schemas.microsoft.com/office/drawing/2014/main" id="{1F868C1D-311A-0762-3670-FC9E6433492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79074" y="2901870"/>
                <a:ext cx="1260970" cy="260075"/>
              </a:xfrm>
              <a:prstGeom prst="rect">
                <a:avLst/>
              </a:prstGeom>
            </p:spPr>
          </p:pic>
          <p:pic>
            <p:nvPicPr>
              <p:cNvPr id="54" name="Afbeelding 53">
                <a:extLst>
                  <a:ext uri="{FF2B5EF4-FFF2-40B4-BE49-F238E27FC236}">
                    <a16:creationId xmlns:a16="http://schemas.microsoft.com/office/drawing/2014/main" id="{B194FD76-5B70-0291-9BFA-0006FE38B4C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812307" y="1880507"/>
                <a:ext cx="1075177" cy="493489"/>
              </a:xfrm>
              <a:prstGeom prst="rect">
                <a:avLst/>
              </a:prstGeom>
            </p:spPr>
          </p:pic>
          <p:pic>
            <p:nvPicPr>
              <p:cNvPr id="2" name="Afbeelding 45">
                <a:extLst>
                  <a:ext uri="{FF2B5EF4-FFF2-40B4-BE49-F238E27FC236}">
                    <a16:creationId xmlns:a16="http://schemas.microsoft.com/office/drawing/2014/main" id="{6C25FFB2-9E2F-1AB3-A44B-C4BAA643A09E}"/>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3750311" y="2641520"/>
                <a:ext cx="1203557" cy="460736"/>
              </a:xfrm>
              <a:prstGeom prst="rect">
                <a:avLst/>
              </a:prstGeom>
            </p:spPr>
          </p:pic>
          <p:pic>
            <p:nvPicPr>
              <p:cNvPr id="5" name="Afbeelding 45">
                <a:extLst>
                  <a:ext uri="{FF2B5EF4-FFF2-40B4-BE49-F238E27FC236}">
                    <a16:creationId xmlns:a16="http://schemas.microsoft.com/office/drawing/2014/main" id="{C1906483-2B27-97EA-F6B3-031E6FF7A155}"/>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1053675" y="-75869"/>
                <a:ext cx="1148034" cy="702879"/>
              </a:xfrm>
              <a:prstGeom prst="rect">
                <a:avLst/>
              </a:prstGeom>
            </p:spPr>
          </p:pic>
        </p:grpSp>
      </p:grpSp>
      <p:sp>
        <p:nvSpPr>
          <p:cNvPr id="4" name="Titel 3">
            <a:extLst>
              <a:ext uri="{FF2B5EF4-FFF2-40B4-BE49-F238E27FC236}">
                <a16:creationId xmlns:a16="http://schemas.microsoft.com/office/drawing/2014/main" id="{2E10ADD3-799A-2E30-693E-923C7A6727A7}"/>
              </a:ext>
            </a:extLst>
          </p:cNvPr>
          <p:cNvSpPr>
            <a:spLocks noGrp="1"/>
          </p:cNvSpPr>
          <p:nvPr>
            <p:ph type="title"/>
          </p:nvPr>
        </p:nvSpPr>
        <p:spPr>
          <a:xfrm>
            <a:off x="719137" y="1022400"/>
            <a:ext cx="9361487" cy="878406"/>
          </a:xfrm>
          <a:prstGeom prst="rect">
            <a:avLst/>
          </a:prstGeom>
        </p:spPr>
        <p:txBody>
          <a:bodyPr anchor="t" anchorCtr="0">
            <a:normAutofit/>
          </a:bodyPr>
          <a:lstStyle/>
          <a:p>
            <a:r>
              <a:rPr lang="nl-NL" sz="3200" dirty="0"/>
              <a:t>De Academy in cijfers</a:t>
            </a:r>
          </a:p>
        </p:txBody>
      </p:sp>
      <p:pic>
        <p:nvPicPr>
          <p:cNvPr id="13" name="Graphic 12">
            <a:extLst>
              <a:ext uri="{FF2B5EF4-FFF2-40B4-BE49-F238E27FC236}">
                <a16:creationId xmlns:a16="http://schemas.microsoft.com/office/drawing/2014/main" id="{48B93AEF-6990-C5D6-A6DE-234916CA85B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400000">
            <a:off x="3559356" y="699874"/>
            <a:ext cx="2749236" cy="5241534"/>
          </a:xfrm>
          <a:prstGeom prst="rect">
            <a:avLst/>
          </a:prstGeom>
        </p:spPr>
      </p:pic>
      <p:sp>
        <p:nvSpPr>
          <p:cNvPr id="7" name="Tekstvak 6">
            <a:extLst>
              <a:ext uri="{FF2B5EF4-FFF2-40B4-BE49-F238E27FC236}">
                <a16:creationId xmlns:a16="http://schemas.microsoft.com/office/drawing/2014/main" id="{9C1A0CFF-D40F-950E-40BC-A665F1E00F49}"/>
              </a:ext>
            </a:extLst>
          </p:cNvPr>
          <p:cNvSpPr txBox="1"/>
          <p:nvPr/>
        </p:nvSpPr>
        <p:spPr>
          <a:xfrm>
            <a:off x="3484549" y="1754905"/>
            <a:ext cx="2811210" cy="131300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13" tIns="25313" rIns="25313" bIns="25313" numCol="1" spcCol="38100" rtlCol="0" anchor="ctr">
            <a:spAutoFit/>
          </a:bodyPr>
          <a:lstStyle/>
          <a:p>
            <a:pPr algn="ctr" defTabSz="276012" hangingPunct="0"/>
            <a:r>
              <a:rPr lang="nl-NL" sz="3200" b="1" dirty="0">
                <a:solidFill>
                  <a:schemeClr val="tx2"/>
                </a:solidFill>
                <a:latin typeface="Open Sans" pitchFamily="2" charset="0"/>
                <a:ea typeface="Open Sans" pitchFamily="2" charset="0"/>
                <a:cs typeface="Open Sans" pitchFamily="2" charset="0"/>
              </a:rPr>
              <a:t>13.470</a:t>
            </a:r>
          </a:p>
          <a:p>
            <a:pPr algn="ctr" defTabSz="276012" hangingPunct="0"/>
            <a:r>
              <a:rPr lang="nl-NL" sz="2500" dirty="0">
                <a:solidFill>
                  <a:schemeClr val="tx2"/>
                </a:solidFill>
                <a:latin typeface="Open Sans" pitchFamily="2" charset="0"/>
                <a:ea typeface="Open Sans" pitchFamily="2" charset="0"/>
                <a:cs typeface="Open Sans" pitchFamily="2" charset="0"/>
                <a:sym typeface="Helvetica Light"/>
              </a:rPr>
              <a:t>Trainingen </a:t>
            </a:r>
          </a:p>
          <a:p>
            <a:pPr algn="ctr" defTabSz="276012" hangingPunct="0"/>
            <a:r>
              <a:rPr lang="nl-NL" sz="2500" dirty="0">
                <a:solidFill>
                  <a:schemeClr val="tx2"/>
                </a:solidFill>
                <a:latin typeface="Open Sans" pitchFamily="2" charset="0"/>
                <a:ea typeface="Open Sans" pitchFamily="2" charset="0"/>
                <a:cs typeface="Open Sans" pitchFamily="2" charset="0"/>
                <a:sym typeface="Helvetica Light"/>
              </a:rPr>
              <a:t>gestart</a:t>
            </a:r>
          </a:p>
        </p:txBody>
      </p:sp>
    </p:spTree>
    <p:extLst>
      <p:ext uri="{BB962C8B-B14F-4D97-AF65-F5344CB8AC3E}">
        <p14:creationId xmlns:p14="http://schemas.microsoft.com/office/powerpoint/2010/main" val="345106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6" presetClass="entr" presetSubtype="32"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out)">
                                      <p:cBhvr>
                                        <p:cTn id="10" dur="2000"/>
                                        <p:tgtEl>
                                          <p:spTgt spid="13"/>
                                        </p:tgtEl>
                                      </p:cBhvr>
                                    </p:animEffect>
                                  </p:childTnLst>
                                </p:cTn>
                              </p:par>
                            </p:childTnLst>
                          </p:cTn>
                        </p:par>
                        <p:par>
                          <p:cTn id="11" fill="hold">
                            <p:stCondLst>
                              <p:cond delay="3000"/>
                            </p:stCondLst>
                            <p:childTnLst>
                              <p:par>
                                <p:cTn id="12" presetID="1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right)">
                                      <p:cBhvr>
                                        <p:cTn id="15" dur="500"/>
                                        <p:tgtEl>
                                          <p:spTgt spid="14"/>
                                        </p:tgtEl>
                                      </p:cBhvr>
                                    </p:animEffect>
                                  </p:childTnLst>
                                </p:cTn>
                              </p:par>
                            </p:childTnLst>
                          </p:cTn>
                        </p:par>
                        <p:par>
                          <p:cTn id="16" fill="hold">
                            <p:stCondLst>
                              <p:cond delay="3500"/>
                            </p:stCondLst>
                            <p:childTnLst>
                              <p:par>
                                <p:cTn id="17" presetID="1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p:tgtEl>
                                          <p:spTgt spid="31"/>
                                        </p:tgtEl>
                                        <p:attrNameLst>
                                          <p:attrName>ppt_x</p:attrName>
                                        </p:attrNameLst>
                                      </p:cBhvr>
                                      <p:tavLst>
                                        <p:tav tm="0">
                                          <p:val>
                                            <p:strVal val="#ppt_x-#ppt_w*1.125000"/>
                                          </p:val>
                                        </p:tav>
                                        <p:tav tm="100000">
                                          <p:val>
                                            <p:strVal val="#ppt_x"/>
                                          </p:val>
                                        </p:tav>
                                      </p:tavLst>
                                    </p:anim>
                                    <p:animEffect transition="in" filter="wipe(right)">
                                      <p:cBhvr>
                                        <p:cTn id="20" dur="500"/>
                                        <p:tgtEl>
                                          <p:spTgt spid="31"/>
                                        </p:tgtEl>
                                      </p:cBhvr>
                                    </p:animEffect>
                                  </p:childTnLst>
                                </p:cTn>
                              </p:par>
                            </p:childTnLst>
                          </p:cTn>
                        </p:par>
                        <p:par>
                          <p:cTn id="21" fill="hold">
                            <p:stCondLst>
                              <p:cond delay="4000"/>
                            </p:stCondLst>
                            <p:childTnLst>
                              <p:par>
                                <p:cTn id="22" presetID="12" presetClass="entr" presetSubtype="2"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p:tgtEl>
                                          <p:spTgt spid="28"/>
                                        </p:tgtEl>
                                        <p:attrNameLst>
                                          <p:attrName>ppt_x</p:attrName>
                                        </p:attrNameLst>
                                      </p:cBhvr>
                                      <p:tavLst>
                                        <p:tav tm="0">
                                          <p:val>
                                            <p:strVal val="#ppt_x+#ppt_w*1.125000"/>
                                          </p:val>
                                        </p:tav>
                                        <p:tav tm="100000">
                                          <p:val>
                                            <p:strVal val="#ppt_x"/>
                                          </p:val>
                                        </p:tav>
                                      </p:tavLst>
                                    </p:anim>
                                    <p:animEffect transition="in" filter="wipe(left)">
                                      <p:cBhvr>
                                        <p:cTn id="25" dur="500"/>
                                        <p:tgtEl>
                                          <p:spTgt spid="28"/>
                                        </p:tgtEl>
                                      </p:cBhvr>
                                    </p:animEffect>
                                  </p:childTnLst>
                                </p:cTn>
                              </p:par>
                            </p:childTnLst>
                          </p:cTn>
                        </p:par>
                        <p:par>
                          <p:cTn id="26" fill="hold">
                            <p:stCondLst>
                              <p:cond delay="4500"/>
                            </p:stCondLst>
                            <p:childTnLst>
                              <p:par>
                                <p:cTn id="27" presetID="12" presetClass="entr" presetSubtype="4"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ppt_y</p:attrName>
                                        </p:attrNameLst>
                                      </p:cBhvr>
                                      <p:tavLst>
                                        <p:tav tm="0">
                                          <p:val>
                                            <p:strVal val="#ppt_y+#ppt_h*1.125000"/>
                                          </p:val>
                                        </p:tav>
                                        <p:tav tm="100000">
                                          <p:val>
                                            <p:strVal val="#ppt_y"/>
                                          </p:val>
                                        </p:tav>
                                      </p:tavLst>
                                    </p:anim>
                                    <p:animEffect transition="in" filter="wipe(up)">
                                      <p:cBhvr>
                                        <p:cTn id="30" dur="500"/>
                                        <p:tgtEl>
                                          <p:spTgt spid="19"/>
                                        </p:tgtEl>
                                      </p:cBhvr>
                                    </p:animEffect>
                                  </p:childTnLst>
                                </p:cTn>
                              </p:par>
                            </p:childTnLst>
                          </p:cTn>
                        </p:par>
                        <p:par>
                          <p:cTn id="31" fill="hold">
                            <p:stCondLst>
                              <p:cond delay="5000"/>
                            </p:stCondLst>
                            <p:childTnLst>
                              <p:par>
                                <p:cTn id="32" presetID="6" presetClass="entr" presetSubtype="32"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out)">
                                      <p:cBhvr>
                                        <p:cTn id="3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8" grpId="0"/>
      <p:bldP spid="31"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267E7-AFE9-3699-3434-86EF06423AF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07F1DFB-AC15-6B0A-0480-01CFE1FF84D7}"/>
              </a:ext>
            </a:extLst>
          </p:cNvPr>
          <p:cNvSpPr>
            <a:spLocks noGrp="1"/>
          </p:cNvSpPr>
          <p:nvPr>
            <p:ph type="title"/>
          </p:nvPr>
        </p:nvSpPr>
        <p:spPr>
          <a:xfrm>
            <a:off x="719137" y="1022400"/>
            <a:ext cx="9361487" cy="878406"/>
          </a:xfrm>
          <a:prstGeom prst="rect">
            <a:avLst/>
          </a:prstGeom>
        </p:spPr>
        <p:txBody>
          <a:bodyPr anchor="t" anchorCtr="0">
            <a:normAutofit fontScale="90000"/>
          </a:bodyPr>
          <a:lstStyle/>
          <a:p>
            <a:r>
              <a:rPr lang="nl-NL" dirty="0"/>
              <a:t>Waarom kiezen voor de </a:t>
            </a:r>
            <a:r>
              <a:rPr lang="nl-NL" dirty="0" err="1"/>
              <a:t>etd</a:t>
            </a:r>
            <a:r>
              <a:rPr lang="nl-NL" dirty="0"/>
              <a:t> Academy?</a:t>
            </a:r>
            <a:br>
              <a:rPr lang="nl-NL" dirty="0"/>
            </a:br>
            <a:r>
              <a:rPr lang="nl-NL" sz="2700" b="0" cap="none" dirty="0">
                <a:solidFill>
                  <a:srgbClr val="575757"/>
                </a:solidFill>
                <a:latin typeface="Open Sans" pitchFamily="2" charset="0"/>
                <a:ea typeface="Open Sans" pitchFamily="2" charset="0"/>
                <a:cs typeface="Open Sans" pitchFamily="2" charset="0"/>
              </a:rPr>
              <a:t>Jij hebt de regie, de trainingen en tools doen de rest</a:t>
            </a:r>
            <a:endParaRPr lang="nl-NL" sz="2700" b="0" cap="none" dirty="0">
              <a:solidFill>
                <a:srgbClr val="575757"/>
              </a:solidFill>
            </a:endParaRPr>
          </a:p>
        </p:txBody>
      </p:sp>
      <p:sp>
        <p:nvSpPr>
          <p:cNvPr id="3" name="Tijdelijke aanduiding voor inhoud 2">
            <a:extLst>
              <a:ext uri="{FF2B5EF4-FFF2-40B4-BE49-F238E27FC236}">
                <a16:creationId xmlns:a16="http://schemas.microsoft.com/office/drawing/2014/main" id="{3B68E63C-B28A-9905-9925-9FBA3F440724}"/>
              </a:ext>
            </a:extLst>
          </p:cNvPr>
          <p:cNvSpPr>
            <a:spLocks noGrp="1"/>
          </p:cNvSpPr>
          <p:nvPr>
            <p:ph idx="4294967295"/>
          </p:nvPr>
        </p:nvSpPr>
        <p:spPr>
          <a:xfrm>
            <a:off x="719137" y="2229633"/>
            <a:ext cx="9361488" cy="3776760"/>
          </a:xfrm>
          <a:prstGeom prst="rect">
            <a:avLst/>
          </a:prstGeom>
        </p:spPr>
        <p:txBody>
          <a:bodyPr>
            <a:normAutofit/>
          </a:bodyPr>
          <a:lstStyle/>
          <a:p>
            <a:pPr marL="792000" indent="-792000">
              <a:buBlip>
                <a:blip r:embed="rId3">
                  <a:extLst>
                    <a:ext uri="{96DAC541-7B7A-43D3-8B79-37D633B846F1}">
                      <asvg:svgBlip xmlns:asvg="http://schemas.microsoft.com/office/drawing/2016/SVG/main" r:embed="rId4"/>
                    </a:ext>
                  </a:extLst>
                </a:blip>
              </a:buBlip>
            </a:pPr>
            <a:r>
              <a:rPr lang="nl-NL" sz="1800" b="1" dirty="0">
                <a:latin typeface="Open Sans" pitchFamily="2" charset="0"/>
                <a:ea typeface="Open Sans" pitchFamily="2" charset="0"/>
                <a:cs typeface="Open Sans" pitchFamily="2" charset="0"/>
              </a:rPr>
              <a:t>Plug </a:t>
            </a:r>
            <a:r>
              <a:rPr lang="nl-NL" sz="1800" b="1" dirty="0" err="1">
                <a:latin typeface="Open Sans" pitchFamily="2" charset="0"/>
                <a:ea typeface="Open Sans" pitchFamily="2" charset="0"/>
                <a:cs typeface="Open Sans" pitchFamily="2" charset="0"/>
              </a:rPr>
              <a:t>and</a:t>
            </a:r>
            <a:r>
              <a:rPr lang="nl-NL" sz="1800" b="1" dirty="0">
                <a:latin typeface="Open Sans" pitchFamily="2" charset="0"/>
                <a:ea typeface="Open Sans" pitchFamily="2" charset="0"/>
                <a:cs typeface="Open Sans" pitchFamily="2" charset="0"/>
              </a:rPr>
              <a:t> </a:t>
            </a:r>
            <a:r>
              <a:rPr lang="nl-NL" sz="1800" b="1" dirty="0" err="1">
                <a:latin typeface="Open Sans" pitchFamily="2" charset="0"/>
                <a:ea typeface="Open Sans" pitchFamily="2" charset="0"/>
                <a:cs typeface="Open Sans" pitchFamily="2" charset="0"/>
              </a:rPr>
              <a:t>play</a:t>
            </a:r>
            <a:br>
              <a:rPr lang="nl-NL" sz="1800" dirty="0">
                <a:latin typeface="Open Sans" pitchFamily="2" charset="0"/>
                <a:ea typeface="Open Sans" pitchFamily="2" charset="0"/>
                <a:cs typeface="Open Sans" pitchFamily="2" charset="0"/>
              </a:rPr>
            </a:br>
            <a:endParaRPr lang="nl-NL" sz="1800" dirty="0">
              <a:latin typeface="Open Sans" pitchFamily="2" charset="0"/>
              <a:ea typeface="Open Sans" pitchFamily="2" charset="0"/>
              <a:cs typeface="Open Sans" pitchFamily="2" charset="0"/>
            </a:endParaRPr>
          </a:p>
          <a:p>
            <a:pPr marL="792000" indent="-792000">
              <a:buBlip>
                <a:blip r:embed="rId3">
                  <a:extLst>
                    <a:ext uri="{96DAC541-7B7A-43D3-8B79-37D633B846F1}">
                      <asvg:svgBlip xmlns:asvg="http://schemas.microsoft.com/office/drawing/2016/SVG/main" r:embed="rId4"/>
                    </a:ext>
                  </a:extLst>
                </a:blip>
              </a:buBlip>
            </a:pPr>
            <a:r>
              <a:rPr lang="nl-NL" sz="1800" b="1" dirty="0">
                <a:latin typeface="Open Sans" pitchFamily="2" charset="0"/>
                <a:ea typeface="Open Sans" pitchFamily="2" charset="0"/>
                <a:cs typeface="Open Sans" pitchFamily="2" charset="0"/>
              </a:rPr>
              <a:t>Relevant en actueel</a:t>
            </a:r>
            <a:br>
              <a:rPr lang="nl-NL" sz="1800" dirty="0">
                <a:latin typeface="Open Sans" pitchFamily="2" charset="0"/>
                <a:ea typeface="Open Sans" pitchFamily="2" charset="0"/>
                <a:cs typeface="Open Sans" pitchFamily="2" charset="0"/>
              </a:rPr>
            </a:br>
            <a:endParaRPr lang="nl-NL" sz="1800" dirty="0">
              <a:latin typeface="Open Sans" pitchFamily="2" charset="0"/>
              <a:ea typeface="Open Sans" pitchFamily="2" charset="0"/>
              <a:cs typeface="Open Sans" pitchFamily="2" charset="0"/>
            </a:endParaRPr>
          </a:p>
          <a:p>
            <a:pPr marL="792000" indent="-792000">
              <a:buBlip>
                <a:blip r:embed="rId3">
                  <a:extLst>
                    <a:ext uri="{96DAC541-7B7A-43D3-8B79-37D633B846F1}">
                      <asvg:svgBlip xmlns:asvg="http://schemas.microsoft.com/office/drawing/2016/SVG/main" r:embed="rId4"/>
                    </a:ext>
                  </a:extLst>
                </a:blip>
              </a:buBlip>
            </a:pPr>
            <a:r>
              <a:rPr lang="nl-NL" sz="1800" b="1" dirty="0">
                <a:latin typeface="Open Sans" pitchFamily="2" charset="0"/>
                <a:ea typeface="Open Sans" pitchFamily="2" charset="0"/>
                <a:cs typeface="Open Sans" pitchFamily="2" charset="0"/>
              </a:rPr>
              <a:t>Regie en overzicht </a:t>
            </a:r>
            <a:br>
              <a:rPr lang="nl-NL" sz="1800" dirty="0">
                <a:latin typeface="Open Sans" pitchFamily="2" charset="0"/>
                <a:ea typeface="Open Sans" pitchFamily="2" charset="0"/>
                <a:cs typeface="Open Sans" pitchFamily="2" charset="0"/>
              </a:rPr>
            </a:br>
            <a:endParaRPr lang="nl-NL" sz="1800" dirty="0">
              <a:latin typeface="Open Sans" pitchFamily="2" charset="0"/>
              <a:ea typeface="Open Sans" pitchFamily="2" charset="0"/>
              <a:cs typeface="Open Sans" pitchFamily="2" charset="0"/>
            </a:endParaRPr>
          </a:p>
          <a:p>
            <a:pPr marL="792000" indent="-792000">
              <a:buBlip>
                <a:blip r:embed="rId3">
                  <a:extLst>
                    <a:ext uri="{96DAC541-7B7A-43D3-8B79-37D633B846F1}">
                      <asvg:svgBlip xmlns:asvg="http://schemas.microsoft.com/office/drawing/2016/SVG/main" r:embed="rId4"/>
                    </a:ext>
                  </a:extLst>
                </a:blip>
              </a:buBlip>
            </a:pPr>
            <a:r>
              <a:rPr lang="nl-NL" sz="1800" b="1" dirty="0">
                <a:latin typeface="Open Sans" pitchFamily="2" charset="0"/>
                <a:ea typeface="Open Sans" pitchFamily="2" charset="0"/>
                <a:cs typeface="Open Sans" pitchFamily="2" charset="0"/>
              </a:rPr>
              <a:t>Ook jij groeit mee</a:t>
            </a:r>
            <a:br>
              <a:rPr lang="nl-NL" sz="1800" dirty="0">
                <a:latin typeface="Open Sans" pitchFamily="2" charset="0"/>
                <a:ea typeface="Open Sans" pitchFamily="2" charset="0"/>
                <a:cs typeface="Open Sans" pitchFamily="2" charset="0"/>
              </a:rPr>
            </a:br>
            <a:endParaRPr lang="nl-NL" sz="1800" dirty="0">
              <a:latin typeface="Open Sans" pitchFamily="2" charset="0"/>
              <a:ea typeface="Open Sans" pitchFamily="2" charset="0"/>
              <a:cs typeface="Open Sans" pitchFamily="2" charset="0"/>
            </a:endParaRPr>
          </a:p>
          <a:p>
            <a:pPr marL="792000" indent="-792000">
              <a:buBlip>
                <a:blip r:embed="rId3">
                  <a:extLst>
                    <a:ext uri="{96DAC541-7B7A-43D3-8B79-37D633B846F1}">
                      <asvg:svgBlip xmlns:asvg="http://schemas.microsoft.com/office/drawing/2016/SVG/main" r:embed="rId4"/>
                    </a:ext>
                  </a:extLst>
                </a:blip>
              </a:buBlip>
            </a:pPr>
            <a:r>
              <a:rPr lang="nl-NL" sz="1800" b="1" dirty="0">
                <a:latin typeface="Open Sans" pitchFamily="2" charset="0"/>
                <a:ea typeface="Open Sans" pitchFamily="2" charset="0"/>
                <a:cs typeface="Open Sans" pitchFamily="2" charset="0"/>
              </a:rPr>
              <a:t>Geen kosten, wél resultaat</a:t>
            </a:r>
            <a:br>
              <a:rPr lang="nl-NL" sz="1800" dirty="0">
                <a:latin typeface="Open Sans" pitchFamily="2" charset="0"/>
                <a:ea typeface="Open Sans" pitchFamily="2" charset="0"/>
                <a:cs typeface="Open Sans" pitchFamily="2" charset="0"/>
              </a:rPr>
            </a:br>
            <a:endParaRPr lang="nl-NL" dirty="0"/>
          </a:p>
          <a:p>
            <a:endParaRPr lang="nl-NL" dirty="0"/>
          </a:p>
        </p:txBody>
      </p:sp>
      <p:pic>
        <p:nvPicPr>
          <p:cNvPr id="9" name="Afbeelding 8" descr="Afbeelding met kleding, persoon, Menselijk gezicht, jeans&#10;&#10;Door AI gegenereerde inhoud is mogelijk onjuist.">
            <a:extLst>
              <a:ext uri="{FF2B5EF4-FFF2-40B4-BE49-F238E27FC236}">
                <a16:creationId xmlns:a16="http://schemas.microsoft.com/office/drawing/2014/main" id="{4FCF32C5-FDBA-5F66-69E6-D569A6516B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45037" y="2065961"/>
            <a:ext cx="3150452" cy="4058552"/>
          </a:xfrm>
          <a:prstGeom prst="rect">
            <a:avLst/>
          </a:prstGeom>
        </p:spPr>
      </p:pic>
    </p:spTree>
    <p:extLst>
      <p:ext uri="{BB962C8B-B14F-4D97-AF65-F5344CB8AC3E}">
        <p14:creationId xmlns:p14="http://schemas.microsoft.com/office/powerpoint/2010/main" val="80935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5BC83-CCF3-F3BB-3F82-62A4E29BA781}"/>
              </a:ext>
            </a:extLst>
          </p:cNvPr>
          <p:cNvSpPr>
            <a:spLocks noGrp="1"/>
          </p:cNvSpPr>
          <p:nvPr>
            <p:ph type="title"/>
          </p:nvPr>
        </p:nvSpPr>
        <p:spPr>
          <a:xfrm>
            <a:off x="719137" y="1022400"/>
            <a:ext cx="9361487" cy="878406"/>
          </a:xfrm>
          <a:prstGeom prst="rect">
            <a:avLst/>
          </a:prstGeom>
        </p:spPr>
        <p:txBody>
          <a:bodyPr anchor="t" anchorCtr="0">
            <a:normAutofit fontScale="90000"/>
          </a:bodyPr>
          <a:lstStyle/>
          <a:p>
            <a:r>
              <a:rPr lang="nl-NL" dirty="0"/>
              <a:t>Sterk team met je eigen leeromgeving</a:t>
            </a:r>
          </a:p>
        </p:txBody>
      </p:sp>
      <p:pic>
        <p:nvPicPr>
          <p:cNvPr id="5" name="Afbeelding 4">
            <a:extLst>
              <a:ext uri="{FF2B5EF4-FFF2-40B4-BE49-F238E27FC236}">
                <a16:creationId xmlns:a16="http://schemas.microsoft.com/office/drawing/2014/main" id="{B36EB9B0-163A-9DA5-E4B8-2B17C03EB1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7919" y="3200276"/>
            <a:ext cx="3743919" cy="2257499"/>
          </a:xfrm>
          <a:prstGeom prst="rect">
            <a:avLst/>
          </a:prstGeom>
        </p:spPr>
      </p:pic>
      <p:sp>
        <p:nvSpPr>
          <p:cNvPr id="3" name="Tekstvak 2">
            <a:extLst>
              <a:ext uri="{FF2B5EF4-FFF2-40B4-BE49-F238E27FC236}">
                <a16:creationId xmlns:a16="http://schemas.microsoft.com/office/drawing/2014/main" id="{1DB019C2-7A92-BC89-B310-1532FE4DD79D}"/>
              </a:ext>
            </a:extLst>
          </p:cNvPr>
          <p:cNvSpPr txBox="1"/>
          <p:nvPr/>
        </p:nvSpPr>
        <p:spPr>
          <a:xfrm>
            <a:off x="719137" y="1712294"/>
            <a:ext cx="5271593" cy="3847207"/>
          </a:xfrm>
          <a:prstGeom prst="rect">
            <a:avLst/>
          </a:prstGeom>
          <a:noFill/>
        </p:spPr>
        <p:txBody>
          <a:bodyPr wrap="square" rtlCol="0">
            <a:spAutoFit/>
          </a:bodyPr>
          <a:lstStyle/>
          <a:p>
            <a:pPr marL="792000" indent="-792000">
              <a:buBlip>
                <a:blip r:embed="rId4">
                  <a:extLst>
                    <a:ext uri="{96DAC541-7B7A-43D3-8B79-37D633B846F1}">
                      <asvg:svgBlip xmlns:asvg="http://schemas.microsoft.com/office/drawing/2016/SVG/main" r:embed="rId5"/>
                    </a:ext>
                  </a:extLst>
                </a:blip>
              </a:buBlip>
            </a:pPr>
            <a:r>
              <a:rPr lang="nl-NL" b="1" dirty="0">
                <a:solidFill>
                  <a:srgbClr val="575757"/>
                </a:solidFill>
                <a:latin typeface="Open Sans" pitchFamily="2" charset="0"/>
                <a:ea typeface="Open Sans" pitchFamily="2" charset="0"/>
                <a:cs typeface="Open Sans" pitchFamily="2" charset="0"/>
              </a:rPr>
              <a:t>Stel zelf je trainingsaanbod samen</a:t>
            </a:r>
            <a:br>
              <a:rPr lang="nl-NL" sz="1800" dirty="0">
                <a:solidFill>
                  <a:srgbClr val="575757"/>
                </a:solidFill>
                <a:latin typeface="Open Sans" pitchFamily="2" charset="0"/>
                <a:ea typeface="Open Sans" pitchFamily="2" charset="0"/>
                <a:cs typeface="Open Sans" pitchFamily="2" charset="0"/>
              </a:rPr>
            </a:br>
            <a:endParaRPr lang="nl-NL" sz="1800" dirty="0">
              <a:solidFill>
                <a:srgbClr val="575757"/>
              </a:solidFill>
              <a:latin typeface="Open Sans" pitchFamily="2" charset="0"/>
              <a:ea typeface="Open Sans" pitchFamily="2" charset="0"/>
              <a:cs typeface="Open Sans" pitchFamily="2" charset="0"/>
            </a:endParaRPr>
          </a:p>
          <a:p>
            <a:pPr marL="792000" indent="-792000">
              <a:buBlip>
                <a:blip r:embed="rId4">
                  <a:extLst>
                    <a:ext uri="{96DAC541-7B7A-43D3-8B79-37D633B846F1}">
                      <asvg:svgBlip xmlns:asvg="http://schemas.microsoft.com/office/drawing/2016/SVG/main" r:embed="rId5"/>
                    </a:ext>
                  </a:extLst>
                </a:blip>
              </a:buBlip>
            </a:pPr>
            <a:r>
              <a:rPr lang="nl-NL" b="1" dirty="0">
                <a:solidFill>
                  <a:srgbClr val="575757"/>
                </a:solidFill>
                <a:latin typeface="Open Sans" pitchFamily="2" charset="0"/>
                <a:ea typeface="Open Sans" pitchFamily="2" charset="0"/>
                <a:cs typeface="Open Sans" pitchFamily="2" charset="0"/>
              </a:rPr>
              <a:t>Wijs</a:t>
            </a:r>
            <a:r>
              <a:rPr lang="nl-NL" sz="1800" b="1" dirty="0">
                <a:solidFill>
                  <a:srgbClr val="575757"/>
                </a:solidFill>
                <a:latin typeface="Open Sans" pitchFamily="2" charset="0"/>
                <a:ea typeface="Open Sans" pitchFamily="2" charset="0"/>
                <a:cs typeface="Open Sans" pitchFamily="2" charset="0"/>
              </a:rPr>
              <a:t> leerpaden toe aan individuele medewerkers</a:t>
            </a:r>
            <a:br>
              <a:rPr lang="nl-NL" sz="1800" dirty="0">
                <a:solidFill>
                  <a:srgbClr val="575757"/>
                </a:solidFill>
                <a:latin typeface="Open Sans" pitchFamily="2" charset="0"/>
                <a:ea typeface="Open Sans" pitchFamily="2" charset="0"/>
                <a:cs typeface="Open Sans" pitchFamily="2" charset="0"/>
              </a:rPr>
            </a:br>
            <a:endParaRPr lang="nl-NL" sz="1800" dirty="0">
              <a:solidFill>
                <a:srgbClr val="575757"/>
              </a:solidFill>
              <a:latin typeface="Open Sans" pitchFamily="2" charset="0"/>
              <a:ea typeface="Open Sans" pitchFamily="2" charset="0"/>
              <a:cs typeface="Open Sans" pitchFamily="2" charset="0"/>
            </a:endParaRPr>
          </a:p>
          <a:p>
            <a:pPr marL="792000" indent="-792000">
              <a:buBlip>
                <a:blip r:embed="rId4">
                  <a:extLst>
                    <a:ext uri="{96DAC541-7B7A-43D3-8B79-37D633B846F1}">
                      <asvg:svgBlip xmlns:asvg="http://schemas.microsoft.com/office/drawing/2016/SVG/main" r:embed="rId5"/>
                    </a:ext>
                  </a:extLst>
                </a:blip>
              </a:buBlip>
            </a:pPr>
            <a:r>
              <a:rPr lang="nl-NL" sz="1800" b="1" dirty="0">
                <a:solidFill>
                  <a:srgbClr val="575757"/>
                </a:solidFill>
                <a:latin typeface="Open Sans" pitchFamily="2" charset="0"/>
                <a:ea typeface="Open Sans" pitchFamily="2" charset="0"/>
                <a:cs typeface="Open Sans" pitchFamily="2" charset="0"/>
              </a:rPr>
              <a:t>Volg de groei van je team via je dashboard</a:t>
            </a:r>
            <a:br>
              <a:rPr lang="nl-NL" sz="1800" dirty="0">
                <a:solidFill>
                  <a:srgbClr val="575757"/>
                </a:solidFill>
                <a:latin typeface="Open Sans" pitchFamily="2" charset="0"/>
                <a:ea typeface="Open Sans" pitchFamily="2" charset="0"/>
                <a:cs typeface="Open Sans" pitchFamily="2" charset="0"/>
              </a:rPr>
            </a:br>
            <a:endParaRPr lang="nl-NL" sz="1800" dirty="0">
              <a:solidFill>
                <a:srgbClr val="575757"/>
              </a:solidFill>
              <a:latin typeface="Open Sans" pitchFamily="2" charset="0"/>
              <a:ea typeface="Open Sans" pitchFamily="2" charset="0"/>
              <a:cs typeface="Open Sans" pitchFamily="2" charset="0"/>
            </a:endParaRPr>
          </a:p>
          <a:p>
            <a:pPr marL="792000" indent="-792000">
              <a:buBlip>
                <a:blip r:embed="rId4">
                  <a:extLst>
                    <a:ext uri="{96DAC541-7B7A-43D3-8B79-37D633B846F1}">
                      <asvg:svgBlip xmlns:asvg="http://schemas.microsoft.com/office/drawing/2016/SVG/main" r:embed="rId5"/>
                    </a:ext>
                  </a:extLst>
                </a:blip>
              </a:buBlip>
            </a:pPr>
            <a:r>
              <a:rPr lang="nl-NL" sz="1800" b="1" dirty="0">
                <a:solidFill>
                  <a:srgbClr val="575757"/>
                </a:solidFill>
                <a:latin typeface="Open Sans" pitchFamily="2" charset="0"/>
                <a:ea typeface="Open Sans" pitchFamily="2" charset="0"/>
                <a:cs typeface="Open Sans" pitchFamily="2" charset="0"/>
              </a:rPr>
              <a:t>Houd overzicht en regie, zonder extra administratie</a:t>
            </a:r>
            <a:br>
              <a:rPr lang="nl-NL" sz="1800" dirty="0">
                <a:solidFill>
                  <a:srgbClr val="575757"/>
                </a:solidFill>
                <a:latin typeface="Open Sans" pitchFamily="2" charset="0"/>
                <a:ea typeface="Open Sans" pitchFamily="2" charset="0"/>
                <a:cs typeface="Open Sans" pitchFamily="2" charset="0"/>
              </a:rPr>
            </a:br>
            <a:endParaRPr lang="nl-NL" sz="1800" dirty="0">
              <a:solidFill>
                <a:srgbClr val="575757"/>
              </a:solidFill>
              <a:latin typeface="Open Sans" pitchFamily="2" charset="0"/>
              <a:ea typeface="Open Sans" pitchFamily="2" charset="0"/>
              <a:cs typeface="Open Sans" pitchFamily="2" charset="0"/>
            </a:endParaRPr>
          </a:p>
          <a:p>
            <a:pPr marL="792000" indent="-792000">
              <a:buBlip>
                <a:blip r:embed="rId4">
                  <a:extLst>
                    <a:ext uri="{96DAC541-7B7A-43D3-8B79-37D633B846F1}">
                      <asvg:svgBlip xmlns:asvg="http://schemas.microsoft.com/office/drawing/2016/SVG/main" r:embed="rId5"/>
                    </a:ext>
                  </a:extLst>
                </a:blip>
              </a:buBlip>
            </a:pPr>
            <a:endParaRPr lang="nl-NL" sz="1600" b="0" i="0" u="none" strike="noStrike" dirty="0">
              <a:solidFill>
                <a:srgbClr val="575757"/>
              </a:solidFill>
              <a:effectLst/>
              <a:latin typeface="Open Sans" pitchFamily="2" charset="0"/>
            </a:endParaRPr>
          </a:p>
          <a:p>
            <a:pPr algn="l" fontAlgn="base"/>
            <a:r>
              <a:rPr lang="nl-NL" sz="1600" b="0" i="0" u="none" strike="noStrike" dirty="0">
                <a:solidFill>
                  <a:srgbClr val="575757"/>
                </a:solidFill>
                <a:effectLst/>
                <a:latin typeface="Open Sans" pitchFamily="2" charset="0"/>
              </a:rPr>
              <a:t>Ook als je die niet </a:t>
            </a:r>
            <a:r>
              <a:rPr lang="nl-NL" sz="1600" dirty="0">
                <a:solidFill>
                  <a:srgbClr val="575757"/>
                </a:solidFill>
                <a:latin typeface="Open Sans" pitchFamily="2" charset="0"/>
              </a:rPr>
              <a:t>bent</a:t>
            </a:r>
            <a:r>
              <a:rPr lang="nl-NL" sz="1600" b="0" i="0" u="none" strike="noStrike" dirty="0">
                <a:solidFill>
                  <a:srgbClr val="575757"/>
                </a:solidFill>
                <a:effectLst/>
                <a:latin typeface="Open Sans" pitchFamily="2" charset="0"/>
              </a:rPr>
              <a:t> aangesloten bij Expert, </a:t>
            </a:r>
            <a:r>
              <a:rPr lang="nl-NL" sz="1600" b="0" i="0" u="none" strike="noStrike" dirty="0" err="1">
                <a:solidFill>
                  <a:srgbClr val="575757"/>
                </a:solidFill>
                <a:effectLst/>
                <a:latin typeface="Open Sans" pitchFamily="2" charset="0"/>
              </a:rPr>
              <a:t>ElectronicPartner</a:t>
            </a:r>
            <a:r>
              <a:rPr lang="nl-NL" sz="1600" b="0" i="0" u="none" strike="noStrike" dirty="0">
                <a:solidFill>
                  <a:srgbClr val="575757"/>
                </a:solidFill>
                <a:effectLst/>
                <a:latin typeface="Open Sans" pitchFamily="2" charset="0"/>
              </a:rPr>
              <a:t>, United Retail of </a:t>
            </a:r>
            <a:r>
              <a:rPr lang="nl-NL" sz="1600" b="0" i="0" u="none" strike="noStrike" dirty="0" err="1">
                <a:solidFill>
                  <a:srgbClr val="575757"/>
                </a:solidFill>
                <a:effectLst/>
                <a:latin typeface="Open Sans" pitchFamily="2" charset="0"/>
              </a:rPr>
              <a:t>MediaMarkt</a:t>
            </a:r>
            <a:r>
              <a:rPr lang="nl-NL" sz="1600" dirty="0">
                <a:solidFill>
                  <a:srgbClr val="575757"/>
                </a:solidFill>
                <a:latin typeface="Open Sans" pitchFamily="2" charset="0"/>
              </a:rPr>
              <a:t>!</a:t>
            </a:r>
            <a:endParaRPr lang="nl-NL" sz="1600" dirty="0">
              <a:solidFill>
                <a:srgbClr val="575757"/>
              </a:solidFill>
            </a:endParaRPr>
          </a:p>
        </p:txBody>
      </p:sp>
    </p:spTree>
    <p:extLst>
      <p:ext uri="{BB962C8B-B14F-4D97-AF65-F5344CB8AC3E}">
        <p14:creationId xmlns:p14="http://schemas.microsoft.com/office/powerpoint/2010/main" val="35759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CBCF6-A727-4913-693A-1927D71C024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49A0D69-13EC-3DE1-6D10-F5D350DB44BE}"/>
              </a:ext>
            </a:extLst>
          </p:cNvPr>
          <p:cNvSpPr>
            <a:spLocks noGrp="1"/>
          </p:cNvSpPr>
          <p:nvPr>
            <p:ph type="title"/>
          </p:nvPr>
        </p:nvSpPr>
        <p:spPr>
          <a:xfrm>
            <a:off x="719137" y="1022400"/>
            <a:ext cx="9361487" cy="878406"/>
          </a:xfrm>
          <a:prstGeom prst="rect">
            <a:avLst/>
          </a:prstGeom>
        </p:spPr>
        <p:txBody>
          <a:bodyPr>
            <a:normAutofit fontScale="90000"/>
          </a:bodyPr>
          <a:lstStyle/>
          <a:p>
            <a:r>
              <a:rPr lang="nl-NL" dirty="0"/>
              <a:t>Eenvoudig beheren en aansturen </a:t>
            </a:r>
            <a:br>
              <a:rPr lang="nl-NL" dirty="0"/>
            </a:br>
            <a:r>
              <a:rPr lang="nl-NL" dirty="0"/>
              <a:t>van je hele team</a:t>
            </a:r>
          </a:p>
        </p:txBody>
      </p:sp>
      <p:sp>
        <p:nvSpPr>
          <p:cNvPr id="4" name="Tijdelijke aanduiding voor inhoud 3">
            <a:extLst>
              <a:ext uri="{FF2B5EF4-FFF2-40B4-BE49-F238E27FC236}">
                <a16:creationId xmlns:a16="http://schemas.microsoft.com/office/drawing/2014/main" id="{52C7FB0E-BF0C-0DA3-1038-D392287848DA}"/>
              </a:ext>
            </a:extLst>
          </p:cNvPr>
          <p:cNvSpPr>
            <a:spLocks noGrp="1"/>
          </p:cNvSpPr>
          <p:nvPr>
            <p:ph idx="4294967295"/>
          </p:nvPr>
        </p:nvSpPr>
        <p:spPr>
          <a:xfrm>
            <a:off x="719137" y="1980000"/>
            <a:ext cx="9361488" cy="4026393"/>
          </a:xfrm>
          <a:prstGeom prst="rect">
            <a:avLst/>
          </a:prstGeom>
        </p:spPr>
        <p:txBody>
          <a:bodyPr lIns="90000"/>
          <a:lstStyle/>
          <a:p>
            <a:pPr marL="0" indent="0">
              <a:buNone/>
            </a:pPr>
            <a:r>
              <a:rPr lang="nl-NL" sz="2400" dirty="0">
                <a:latin typeface="Open Sans" pitchFamily="2" charset="0"/>
                <a:ea typeface="Open Sans" pitchFamily="2" charset="0"/>
                <a:cs typeface="Open Sans" pitchFamily="2" charset="0"/>
              </a:rPr>
              <a:t>Via je eigen </a:t>
            </a:r>
            <a:br>
              <a:rPr lang="nl-NL" sz="2400" dirty="0">
                <a:latin typeface="Open Sans" pitchFamily="2" charset="0"/>
                <a:ea typeface="Open Sans" pitchFamily="2" charset="0"/>
                <a:cs typeface="Open Sans" pitchFamily="2" charset="0"/>
              </a:rPr>
            </a:br>
            <a:r>
              <a:rPr lang="nl-NL" sz="2400" dirty="0">
                <a:latin typeface="Open Sans" pitchFamily="2" charset="0"/>
                <a:ea typeface="Open Sans" pitchFamily="2" charset="0"/>
                <a:cs typeface="Open Sans" pitchFamily="2" charset="0"/>
              </a:rPr>
              <a:t>persoonlijke dashboard</a:t>
            </a:r>
          </a:p>
          <a:p>
            <a:pPr marL="0" indent="0">
              <a:buNone/>
            </a:pPr>
            <a:endParaRPr lang="nl-NL" sz="2400" dirty="0">
              <a:latin typeface="Open Sans" pitchFamily="2" charset="0"/>
              <a:ea typeface="Open Sans" pitchFamily="2" charset="0"/>
              <a:cs typeface="Open Sans" pitchFamily="2" charset="0"/>
            </a:endParaRPr>
          </a:p>
          <a:p>
            <a:pPr marL="792000" indent="-792000">
              <a:spcBef>
                <a:spcPts val="1545"/>
              </a:spcBef>
              <a:buClr>
                <a:schemeClr val="accent1"/>
              </a:buClr>
              <a:buSzPct val="100000"/>
              <a:buBlip>
                <a:blip r:embed="rId3">
                  <a:extLst>
                    <a:ext uri="{96DAC541-7B7A-43D3-8B79-37D633B846F1}">
                      <asvg:svgBlip xmlns:asvg="http://schemas.microsoft.com/office/drawing/2016/SVG/main" r:embed="rId4"/>
                    </a:ext>
                  </a:extLst>
                </a:blip>
              </a:buBlip>
            </a:pPr>
            <a:r>
              <a:rPr lang="nl-NL" sz="2400" dirty="0"/>
              <a:t>Alleen met een</a:t>
            </a:r>
          </a:p>
          <a:p>
            <a:pPr marL="0" indent="0">
              <a:spcBef>
                <a:spcPts val="1545"/>
              </a:spcBef>
              <a:buClr>
                <a:schemeClr val="accent1"/>
              </a:buClr>
              <a:buSzPct val="100000"/>
              <a:buNone/>
            </a:pPr>
            <a:r>
              <a:rPr lang="nl-NL" sz="2400" dirty="0"/>
              <a:t>eigen leeromgeving</a:t>
            </a:r>
          </a:p>
          <a:p>
            <a:endParaRPr lang="nl-NL" dirty="0"/>
          </a:p>
        </p:txBody>
      </p:sp>
      <p:pic>
        <p:nvPicPr>
          <p:cNvPr id="8" name="Afbeelding 7">
            <a:extLst>
              <a:ext uri="{FF2B5EF4-FFF2-40B4-BE49-F238E27FC236}">
                <a16:creationId xmlns:a16="http://schemas.microsoft.com/office/drawing/2014/main" id="{7AE8FAD8-7244-08B7-4AAA-CD6E747FE3E3}"/>
              </a:ext>
            </a:extLst>
          </p:cNvPr>
          <p:cNvPicPr>
            <a:picLocks noChangeAspect="1"/>
          </p:cNvPicPr>
          <p:nvPr/>
        </p:nvPicPr>
        <p:blipFill>
          <a:blip r:embed="rId5"/>
          <a:srcRect/>
          <a:stretch/>
        </p:blipFill>
        <p:spPr>
          <a:xfrm>
            <a:off x="5040313" y="1838354"/>
            <a:ext cx="5245436" cy="3580010"/>
          </a:xfrm>
          <a:prstGeom prst="rect">
            <a:avLst/>
          </a:prstGeom>
          <a:ln w="12700">
            <a:noFill/>
          </a:ln>
        </p:spPr>
      </p:pic>
    </p:spTree>
    <p:extLst>
      <p:ext uri="{BB962C8B-B14F-4D97-AF65-F5344CB8AC3E}">
        <p14:creationId xmlns:p14="http://schemas.microsoft.com/office/powerpoint/2010/main" val="53079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3" end="3"/>
                                            </p:txEl>
                                          </p:spTgt>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7B1283-12EA-B68D-99A5-5DCEDD93AF25}"/>
              </a:ext>
            </a:extLst>
          </p:cNvPr>
          <p:cNvSpPr>
            <a:spLocks noGrp="1"/>
          </p:cNvSpPr>
          <p:nvPr>
            <p:ph type="title"/>
          </p:nvPr>
        </p:nvSpPr>
        <p:spPr>
          <a:xfrm>
            <a:off x="719137" y="1022400"/>
            <a:ext cx="9361487" cy="878406"/>
          </a:xfrm>
          <a:prstGeom prst="rect">
            <a:avLst/>
          </a:prstGeom>
        </p:spPr>
        <p:txBody>
          <a:bodyPr anchor="t" anchorCtr="0">
            <a:normAutofit/>
          </a:bodyPr>
          <a:lstStyle/>
          <a:p>
            <a:r>
              <a:rPr lang="nl-NL" sz="3200" dirty="0"/>
              <a:t>Populaire trainingen</a:t>
            </a:r>
          </a:p>
        </p:txBody>
      </p:sp>
      <p:grpSp>
        <p:nvGrpSpPr>
          <p:cNvPr id="13" name="Groep 12">
            <a:extLst>
              <a:ext uri="{FF2B5EF4-FFF2-40B4-BE49-F238E27FC236}">
                <a16:creationId xmlns:a16="http://schemas.microsoft.com/office/drawing/2014/main" id="{FA693B7C-116D-20D4-7D37-B4707A8F2A11}"/>
              </a:ext>
            </a:extLst>
          </p:cNvPr>
          <p:cNvGrpSpPr/>
          <p:nvPr/>
        </p:nvGrpSpPr>
        <p:grpSpPr>
          <a:xfrm>
            <a:off x="719138" y="1568961"/>
            <a:ext cx="2160587" cy="3493128"/>
            <a:chOff x="719138" y="1653485"/>
            <a:chExt cx="2160587" cy="3493128"/>
          </a:xfrm>
        </p:grpSpPr>
        <p:sp>
          <p:nvSpPr>
            <p:cNvPr id="3" name="Tijdelijke aanduiding voor inhoud 2">
              <a:extLst>
                <a:ext uri="{FF2B5EF4-FFF2-40B4-BE49-F238E27FC236}">
                  <a16:creationId xmlns:a16="http://schemas.microsoft.com/office/drawing/2014/main" id="{9D9365E5-C219-DA40-F67A-A3E63E3EF828}"/>
                </a:ext>
              </a:extLst>
            </p:cNvPr>
            <p:cNvSpPr txBox="1">
              <a:spLocks/>
            </p:cNvSpPr>
            <p:nvPr/>
          </p:nvSpPr>
          <p:spPr>
            <a:xfrm>
              <a:off x="719138" y="3758927"/>
              <a:ext cx="2160587" cy="1387686"/>
            </a:xfrm>
            <a:prstGeom prst="rect">
              <a:avLst/>
            </a:prstGeom>
            <a:ln w="3175">
              <a:miter lim="400000"/>
            </a:ln>
            <a:extLst>
              <a:ext uri="{C572A759-6A51-4108-AA02-DFA0A04FC94B}">
                <ma14:wrappingTextBoxFlag xmlns:ma14="http://schemas.microsoft.com/office/mac/drawingml/2011/main" xmlns="" val="1"/>
              </a:ext>
            </a:extLst>
          </p:spPr>
          <p:txBody>
            <a:bodyPr lIns="25313" tIns="25313" rIns="25313" bIns="25313" anchor="t">
              <a:noAutofit/>
            </a:bodyPr>
            <a:lstStyle>
              <a:lvl1pPr marL="0" marR="0" indent="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
                  <a:srgbClr val="007CA3"/>
                </a:buClr>
                <a:buSzTx/>
                <a:buFontTx/>
                <a:buNone/>
                <a:tabLst/>
                <a:defRPr sz="30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9pPr>
            </a:lstStyle>
            <a:p>
              <a:r>
                <a:rPr lang="nl-NL" sz="1462" dirty="0">
                  <a:latin typeface="Open Sans" pitchFamily="2" charset="0"/>
                  <a:ea typeface="Open Sans" pitchFamily="2" charset="0"/>
                  <a:cs typeface="Open Sans" pitchFamily="2" charset="0"/>
                </a:rPr>
                <a:t>Leiderschap voor iedereen</a:t>
              </a:r>
              <a:br>
                <a:rPr lang="nl-NL" sz="1462" dirty="0">
                  <a:latin typeface="Open Sans" pitchFamily="2" charset="0"/>
                  <a:ea typeface="Open Sans" pitchFamily="2" charset="0"/>
                  <a:cs typeface="Open Sans" pitchFamily="2" charset="0"/>
                </a:rPr>
              </a:br>
              <a:br>
                <a:rPr lang="nl-NL" sz="1462" dirty="0">
                  <a:latin typeface="Open Sans" pitchFamily="2" charset="0"/>
                  <a:ea typeface="Open Sans" pitchFamily="2" charset="0"/>
                  <a:cs typeface="Open Sans" pitchFamily="2" charset="0"/>
                </a:rPr>
              </a:br>
              <a:r>
                <a:rPr lang="nl-NL" sz="1462" dirty="0">
                  <a:latin typeface="Open Sans" pitchFamily="2" charset="0"/>
                  <a:ea typeface="Open Sans" pitchFamily="2" charset="0"/>
                  <a:cs typeface="Open Sans" pitchFamily="2" charset="0"/>
                </a:rPr>
                <a:t>Duurzaamheid </a:t>
              </a:r>
            </a:p>
            <a:p>
              <a:endParaRPr lang="nl-NL" sz="1462" dirty="0">
                <a:latin typeface="Open Sans" pitchFamily="2" charset="0"/>
                <a:ea typeface="Open Sans" pitchFamily="2" charset="0"/>
                <a:cs typeface="Open Sans" pitchFamily="2" charset="0"/>
              </a:endParaRPr>
            </a:p>
            <a:p>
              <a:r>
                <a:rPr lang="nl-NL" sz="1462" dirty="0">
                  <a:latin typeface="Open Sans" pitchFamily="2" charset="0"/>
                  <a:ea typeface="Open Sans" pitchFamily="2" charset="0"/>
                  <a:cs typeface="Open Sans" pitchFamily="2" charset="0"/>
                </a:rPr>
                <a:t>Preventie van verzuim</a:t>
              </a:r>
            </a:p>
            <a:p>
              <a:endParaRPr lang="nl-NL" sz="1462" dirty="0">
                <a:latin typeface="Open Sans" pitchFamily="2" charset="0"/>
                <a:ea typeface="Open Sans" pitchFamily="2" charset="0"/>
                <a:cs typeface="Open Sans" pitchFamily="2" charset="0"/>
              </a:endParaRPr>
            </a:p>
            <a:p>
              <a:r>
                <a:rPr lang="nl-NL" sz="1462" dirty="0">
                  <a:latin typeface="Open Sans" pitchFamily="2" charset="0"/>
                  <a:ea typeface="Open Sans" pitchFamily="2" charset="0"/>
                  <a:cs typeface="Open Sans" pitchFamily="2" charset="0"/>
                </a:rPr>
                <a:t>AI voor directeuren</a:t>
              </a:r>
            </a:p>
            <a:p>
              <a:endParaRPr lang="nl-NL" sz="1462" dirty="0">
                <a:latin typeface="Open Sans" pitchFamily="2" charset="0"/>
                <a:ea typeface="Open Sans" pitchFamily="2" charset="0"/>
                <a:cs typeface="Open Sans" pitchFamily="2" charset="0"/>
              </a:endParaRPr>
            </a:p>
          </p:txBody>
        </p:sp>
        <p:sp>
          <p:nvSpPr>
            <p:cNvPr id="7" name="Ovaal 6">
              <a:extLst>
                <a:ext uri="{FF2B5EF4-FFF2-40B4-BE49-F238E27FC236}">
                  <a16:creationId xmlns:a16="http://schemas.microsoft.com/office/drawing/2014/main" id="{31E17347-5772-CB77-2C5F-4E6BFEBD15A5}"/>
                </a:ext>
              </a:extLst>
            </p:cNvPr>
            <p:cNvSpPr/>
            <p:nvPr/>
          </p:nvSpPr>
          <p:spPr>
            <a:xfrm>
              <a:off x="843500" y="1653485"/>
              <a:ext cx="1944017" cy="1944017"/>
            </a:xfrm>
            <a:prstGeom prst="ellipse">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6" name="Groep 15">
            <a:extLst>
              <a:ext uri="{FF2B5EF4-FFF2-40B4-BE49-F238E27FC236}">
                <a16:creationId xmlns:a16="http://schemas.microsoft.com/office/drawing/2014/main" id="{CD1342E2-0D19-A367-1EDC-8DDBB326B720}"/>
              </a:ext>
            </a:extLst>
          </p:cNvPr>
          <p:cNvGrpSpPr/>
          <p:nvPr/>
        </p:nvGrpSpPr>
        <p:grpSpPr>
          <a:xfrm>
            <a:off x="7921625" y="1568961"/>
            <a:ext cx="2159000" cy="3493128"/>
            <a:chOff x="7921625" y="1653485"/>
            <a:chExt cx="2159000" cy="3493128"/>
          </a:xfrm>
        </p:grpSpPr>
        <p:sp>
          <p:nvSpPr>
            <p:cNvPr id="6" name="Tijdelijke aanduiding voor inhoud 2">
              <a:extLst>
                <a:ext uri="{FF2B5EF4-FFF2-40B4-BE49-F238E27FC236}">
                  <a16:creationId xmlns:a16="http://schemas.microsoft.com/office/drawing/2014/main" id="{E024687B-E7B7-7FC0-28BF-3C505C9D4931}"/>
                </a:ext>
              </a:extLst>
            </p:cNvPr>
            <p:cNvSpPr txBox="1">
              <a:spLocks/>
            </p:cNvSpPr>
            <p:nvPr/>
          </p:nvSpPr>
          <p:spPr>
            <a:xfrm>
              <a:off x="7921625" y="3758927"/>
              <a:ext cx="2159000" cy="1387686"/>
            </a:xfrm>
            <a:prstGeom prst="rect">
              <a:avLst/>
            </a:prstGeom>
            <a:ln w="3175">
              <a:miter lim="400000"/>
            </a:ln>
            <a:extLst>
              <a:ext uri="{C572A759-6A51-4108-AA02-DFA0A04FC94B}">
                <ma14:wrappingTextBoxFlag xmlns:ma14="http://schemas.microsoft.com/office/mac/drawingml/2011/main" xmlns="" val="1"/>
              </a:ext>
            </a:extLst>
          </p:spPr>
          <p:txBody>
            <a:bodyPr lIns="25313" tIns="25313" rIns="25313" bIns="25313"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14350" indent="-514350" algn="l">
                <a:buFont typeface="+mj-lt"/>
                <a:buAutoNum type="arabicPeriod"/>
                <a:defRPr sz="2200"/>
              </a:lvl1pPr>
              <a:lvl2pPr>
                <a:defRPr sz="3000"/>
              </a:lvl2pPr>
              <a:lvl3pPr>
                <a:buClr>
                  <a:srgbClr val="007CA3"/>
                </a:buClr>
                <a:defRPr sz="3000"/>
              </a:lvl3pPr>
              <a:lvl4pPr>
                <a:defRPr sz="3000"/>
              </a:lvl4pPr>
              <a:lvl5pPr>
                <a:defRPr sz="3000"/>
              </a:lvl5pPr>
              <a:lvl6pPr>
                <a:defRPr sz="3000"/>
              </a:lvl6pPr>
              <a:lvl7pPr>
                <a:defRPr sz="3000"/>
              </a:lvl7pPr>
              <a:lvl8pPr>
                <a:defRPr sz="3000"/>
              </a:lvl8pPr>
              <a:lvl9pPr>
                <a:defRPr sz="3000"/>
              </a:lvl9pPr>
            </a:lstStyle>
            <a:p>
              <a:pPr marL="0" indent="0" algn="ctr">
                <a:buNone/>
              </a:pPr>
              <a:r>
                <a:rPr lang="nl-NL" sz="1462" dirty="0">
                  <a:latin typeface="Open Sans" pitchFamily="2" charset="0"/>
                  <a:ea typeface="Open Sans" pitchFamily="2" charset="0"/>
                  <a:cs typeface="Open Sans" pitchFamily="2" charset="0"/>
                </a:rPr>
                <a:t>Consumentenrecht</a:t>
              </a:r>
            </a:p>
            <a:p>
              <a:pPr marL="0" indent="0" algn="ctr">
                <a:buNone/>
              </a:pPr>
              <a:endParaRPr lang="nl-NL" sz="1462" dirty="0">
                <a:latin typeface="Open Sans" pitchFamily="2" charset="0"/>
                <a:ea typeface="Open Sans" pitchFamily="2" charset="0"/>
                <a:cs typeface="Open Sans" pitchFamily="2" charset="0"/>
              </a:endParaRPr>
            </a:p>
            <a:p>
              <a:pPr marL="0" indent="0" algn="ctr">
                <a:buNone/>
              </a:pPr>
              <a:r>
                <a:rPr lang="nl-NL" sz="1462" dirty="0">
                  <a:latin typeface="Open Sans" pitchFamily="2" charset="0"/>
                  <a:ea typeface="Open Sans" pitchFamily="2" charset="0"/>
                  <a:cs typeface="Open Sans" pitchFamily="2" charset="0"/>
                </a:rPr>
                <a:t>Customer Service </a:t>
              </a:r>
              <a:r>
                <a:rPr lang="nl-NL" sz="1462" dirty="0" err="1">
                  <a:latin typeface="Open Sans" pitchFamily="2" charset="0"/>
                  <a:ea typeface="Open Sans" pitchFamily="2" charset="0"/>
                  <a:cs typeface="Open Sans" pitchFamily="2" charset="0"/>
                </a:rPr>
                <a:t>Experience</a:t>
              </a:r>
              <a:endParaRPr lang="nl-NL" sz="1462" dirty="0">
                <a:latin typeface="Open Sans" pitchFamily="2" charset="0"/>
                <a:ea typeface="Open Sans" pitchFamily="2" charset="0"/>
                <a:cs typeface="Open Sans" pitchFamily="2" charset="0"/>
              </a:endParaRPr>
            </a:p>
            <a:p>
              <a:pPr marL="0" indent="0" algn="ctr">
                <a:buNone/>
              </a:pPr>
              <a:endParaRPr lang="nl-NL" sz="1462" dirty="0">
                <a:latin typeface="Open Sans" pitchFamily="2" charset="0"/>
                <a:ea typeface="Open Sans" pitchFamily="2" charset="0"/>
                <a:cs typeface="Open Sans" pitchFamily="2" charset="0"/>
              </a:endParaRPr>
            </a:p>
            <a:p>
              <a:pPr marL="0" indent="0" algn="ctr">
                <a:buNone/>
              </a:pPr>
              <a:r>
                <a:rPr lang="nl-NL" sz="1462" dirty="0">
                  <a:latin typeface="Open Sans" pitchFamily="2" charset="0"/>
                  <a:ea typeface="Open Sans" pitchFamily="2" charset="0"/>
                  <a:cs typeface="Open Sans" pitchFamily="2" charset="0"/>
                </a:rPr>
                <a:t>Customer Support</a:t>
              </a:r>
            </a:p>
          </p:txBody>
        </p:sp>
        <p:sp>
          <p:nvSpPr>
            <p:cNvPr id="8" name="Ovaal 7">
              <a:extLst>
                <a:ext uri="{FF2B5EF4-FFF2-40B4-BE49-F238E27FC236}">
                  <a16:creationId xmlns:a16="http://schemas.microsoft.com/office/drawing/2014/main" id="{226C3359-9BE2-7B8C-B9C7-B91E5DB36077}"/>
                </a:ext>
              </a:extLst>
            </p:cNvPr>
            <p:cNvSpPr/>
            <p:nvPr/>
          </p:nvSpPr>
          <p:spPr>
            <a:xfrm>
              <a:off x="8018396" y="1653485"/>
              <a:ext cx="1944017" cy="1944017"/>
            </a:xfrm>
            <a:prstGeom prst="ellipse">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4" name="Groep 13">
            <a:extLst>
              <a:ext uri="{FF2B5EF4-FFF2-40B4-BE49-F238E27FC236}">
                <a16:creationId xmlns:a16="http://schemas.microsoft.com/office/drawing/2014/main" id="{74444311-0C29-E7AD-F012-47CD2F95A544}"/>
              </a:ext>
            </a:extLst>
          </p:cNvPr>
          <p:cNvGrpSpPr/>
          <p:nvPr/>
        </p:nvGrpSpPr>
        <p:grpSpPr>
          <a:xfrm>
            <a:off x="3119967" y="1568961"/>
            <a:ext cx="2160588" cy="3493129"/>
            <a:chOff x="3119967" y="1653485"/>
            <a:chExt cx="2160588" cy="3493129"/>
          </a:xfrm>
        </p:grpSpPr>
        <p:sp>
          <p:nvSpPr>
            <p:cNvPr id="5" name="Tijdelijke aanduiding voor inhoud 2">
              <a:extLst>
                <a:ext uri="{FF2B5EF4-FFF2-40B4-BE49-F238E27FC236}">
                  <a16:creationId xmlns:a16="http://schemas.microsoft.com/office/drawing/2014/main" id="{6C8A9C1D-C6D5-2F9A-CE3C-88A5FC27B541}"/>
                </a:ext>
              </a:extLst>
            </p:cNvPr>
            <p:cNvSpPr txBox="1">
              <a:spLocks/>
            </p:cNvSpPr>
            <p:nvPr/>
          </p:nvSpPr>
          <p:spPr>
            <a:xfrm>
              <a:off x="3119967" y="3758927"/>
              <a:ext cx="2160588" cy="1387687"/>
            </a:xfrm>
            <a:prstGeom prst="rect">
              <a:avLst/>
            </a:prstGeom>
            <a:ln w="3175">
              <a:miter lim="400000"/>
            </a:ln>
            <a:extLst>
              <a:ext uri="{C572A759-6A51-4108-AA02-DFA0A04FC94B}">
                <ma14:wrappingTextBoxFlag xmlns:ma14="http://schemas.microsoft.com/office/mac/drawingml/2011/main" xmlns="" val="1"/>
              </a:ext>
            </a:extLst>
          </p:spPr>
          <p:txBody>
            <a:bodyPr lIns="25313" tIns="25313" rIns="25313" bIns="25313"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14350" indent="-514350" algn="l">
                <a:buFont typeface="+mj-lt"/>
                <a:buAutoNum type="arabicPeriod"/>
                <a:defRPr sz="2200"/>
              </a:lvl1pPr>
              <a:lvl2pPr>
                <a:defRPr sz="3000"/>
              </a:lvl2pPr>
              <a:lvl3pPr>
                <a:buClr>
                  <a:srgbClr val="007CA3"/>
                </a:buClr>
                <a:defRPr sz="3000"/>
              </a:lvl3pPr>
              <a:lvl4pPr>
                <a:defRPr sz="3000"/>
              </a:lvl4pPr>
              <a:lvl5pPr>
                <a:defRPr sz="3000"/>
              </a:lvl5pPr>
              <a:lvl6pPr>
                <a:defRPr sz="3000"/>
              </a:lvl6pPr>
              <a:lvl7pPr>
                <a:defRPr sz="3000"/>
              </a:lvl7pPr>
              <a:lvl8pPr>
                <a:defRPr sz="3000"/>
              </a:lvl8pPr>
              <a:lvl9pPr>
                <a:defRPr sz="3000"/>
              </a:lvl9pPr>
            </a:lstStyle>
            <a:p>
              <a:pPr marL="0" indent="0" algn="ctr">
                <a:buNone/>
              </a:pPr>
              <a:r>
                <a:rPr lang="nl-NL" sz="1462" dirty="0">
                  <a:latin typeface="Open Sans" pitchFamily="2" charset="0"/>
                  <a:ea typeface="Open Sans" pitchFamily="2" charset="0"/>
                  <a:cs typeface="Open Sans" pitchFamily="2" charset="0"/>
                </a:rPr>
                <a:t>Inmeten en inbouwen apparaten</a:t>
              </a:r>
            </a:p>
            <a:p>
              <a:pPr marL="0" indent="0" algn="ctr">
                <a:buNone/>
              </a:pPr>
              <a:endParaRPr lang="nl-NL" sz="1462" dirty="0">
                <a:latin typeface="Open Sans" pitchFamily="2" charset="0"/>
                <a:ea typeface="Open Sans" pitchFamily="2" charset="0"/>
                <a:cs typeface="Open Sans" pitchFamily="2" charset="0"/>
              </a:endParaRPr>
            </a:p>
            <a:p>
              <a:pPr marL="0" indent="0" algn="ctr">
                <a:buNone/>
              </a:pPr>
              <a:r>
                <a:rPr lang="nl-NL" sz="1462" dirty="0">
                  <a:latin typeface="Open Sans" pitchFamily="2" charset="0"/>
                  <a:ea typeface="Open Sans" pitchFamily="2" charset="0"/>
                  <a:cs typeface="Open Sans" pitchFamily="2" charset="0"/>
                </a:rPr>
                <a:t>Fysieke belasting</a:t>
              </a:r>
            </a:p>
            <a:p>
              <a:pPr marL="0" indent="0" algn="ctr">
                <a:buNone/>
              </a:pPr>
              <a:endParaRPr lang="nl-NL" sz="1462" dirty="0">
                <a:latin typeface="Open Sans" pitchFamily="2" charset="0"/>
                <a:ea typeface="Open Sans" pitchFamily="2" charset="0"/>
                <a:cs typeface="Open Sans" pitchFamily="2" charset="0"/>
              </a:endParaRPr>
            </a:p>
            <a:p>
              <a:pPr marL="0" indent="0" algn="ctr">
                <a:buNone/>
              </a:pPr>
              <a:r>
                <a:rPr lang="nl-NL" sz="1462" dirty="0">
                  <a:latin typeface="Open Sans" pitchFamily="2" charset="0"/>
                  <a:ea typeface="Open Sans" pitchFamily="2" charset="0"/>
                  <a:cs typeface="Open Sans" pitchFamily="2" charset="0"/>
                </a:rPr>
                <a:t>Duurzaam rijden</a:t>
              </a:r>
              <a:br>
                <a:rPr lang="nl-NL" sz="1462" dirty="0">
                  <a:latin typeface="Open Sans" pitchFamily="2" charset="0"/>
                  <a:ea typeface="Open Sans" pitchFamily="2" charset="0"/>
                  <a:cs typeface="Open Sans" pitchFamily="2" charset="0"/>
                </a:rPr>
              </a:br>
              <a:br>
                <a:rPr lang="nl-NL" sz="1462" dirty="0">
                  <a:latin typeface="Open Sans" pitchFamily="2" charset="0"/>
                  <a:ea typeface="Open Sans" pitchFamily="2" charset="0"/>
                  <a:cs typeface="Open Sans" pitchFamily="2" charset="0"/>
                </a:rPr>
              </a:br>
              <a:endParaRPr lang="nl-NL" sz="1462" dirty="0">
                <a:latin typeface="Open Sans" pitchFamily="2" charset="0"/>
                <a:ea typeface="Open Sans" pitchFamily="2" charset="0"/>
                <a:cs typeface="Open Sans" pitchFamily="2" charset="0"/>
              </a:endParaRPr>
            </a:p>
          </p:txBody>
        </p:sp>
        <p:sp>
          <p:nvSpPr>
            <p:cNvPr id="11" name="Ovaal 10">
              <a:extLst>
                <a:ext uri="{FF2B5EF4-FFF2-40B4-BE49-F238E27FC236}">
                  <a16:creationId xmlns:a16="http://schemas.microsoft.com/office/drawing/2014/main" id="{8A5C4F91-9AA7-A314-7BD7-953B8155855D}"/>
                </a:ext>
              </a:extLst>
            </p:cNvPr>
            <p:cNvSpPr/>
            <p:nvPr/>
          </p:nvSpPr>
          <p:spPr>
            <a:xfrm>
              <a:off x="3235132" y="1653485"/>
              <a:ext cx="1944017" cy="1944017"/>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5" name="Groep 14">
            <a:extLst>
              <a:ext uri="{FF2B5EF4-FFF2-40B4-BE49-F238E27FC236}">
                <a16:creationId xmlns:a16="http://schemas.microsoft.com/office/drawing/2014/main" id="{4B442E6E-832C-AD53-1509-49189C2B34EB}"/>
              </a:ext>
            </a:extLst>
          </p:cNvPr>
          <p:cNvGrpSpPr/>
          <p:nvPr/>
        </p:nvGrpSpPr>
        <p:grpSpPr>
          <a:xfrm>
            <a:off x="5520797" y="1568961"/>
            <a:ext cx="2160587" cy="3871982"/>
            <a:chOff x="5520797" y="1653485"/>
            <a:chExt cx="2160587" cy="3871982"/>
          </a:xfrm>
        </p:grpSpPr>
        <p:sp>
          <p:nvSpPr>
            <p:cNvPr id="4" name="Tijdelijke aanduiding voor inhoud 2">
              <a:extLst>
                <a:ext uri="{FF2B5EF4-FFF2-40B4-BE49-F238E27FC236}">
                  <a16:creationId xmlns:a16="http://schemas.microsoft.com/office/drawing/2014/main" id="{AC46E1C9-FADA-CF64-2384-2C0060E86FA7}"/>
                </a:ext>
              </a:extLst>
            </p:cNvPr>
            <p:cNvSpPr txBox="1">
              <a:spLocks/>
            </p:cNvSpPr>
            <p:nvPr/>
          </p:nvSpPr>
          <p:spPr>
            <a:xfrm>
              <a:off x="5520797" y="3758927"/>
              <a:ext cx="2160587" cy="1766540"/>
            </a:xfrm>
            <a:prstGeom prst="rect">
              <a:avLst/>
            </a:prstGeom>
            <a:ln w="3175">
              <a:miter lim="400000"/>
            </a:ln>
            <a:extLst>
              <a:ext uri="{C572A759-6A51-4108-AA02-DFA0A04FC94B}">
                <ma14:wrappingTextBoxFlag xmlns:ma14="http://schemas.microsoft.com/office/mac/drawingml/2011/main" xmlns="" val="1"/>
              </a:ext>
            </a:extLst>
          </p:spPr>
          <p:txBody>
            <a:bodyPr lIns="25313" tIns="25313" rIns="25313" bIns="25313"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14350" indent="-514350" algn="l">
                <a:buFont typeface="+mj-lt"/>
                <a:buAutoNum type="arabicPeriod"/>
                <a:defRPr sz="2200"/>
              </a:lvl1pPr>
              <a:lvl2pPr>
                <a:defRPr sz="3000"/>
              </a:lvl2pPr>
              <a:lvl3pPr>
                <a:buClr>
                  <a:srgbClr val="007CA3"/>
                </a:buClr>
                <a:defRPr sz="3000"/>
              </a:lvl3pPr>
              <a:lvl4pPr>
                <a:defRPr sz="3000"/>
              </a:lvl4pPr>
              <a:lvl5pPr>
                <a:defRPr sz="3000"/>
              </a:lvl5pPr>
              <a:lvl6pPr>
                <a:defRPr sz="3000"/>
              </a:lvl6pPr>
              <a:lvl7pPr>
                <a:defRPr sz="3000"/>
              </a:lvl7pPr>
              <a:lvl8pPr>
                <a:defRPr sz="3000"/>
              </a:lvl8pPr>
              <a:lvl9pPr>
                <a:defRPr sz="3000"/>
              </a:lvl9pPr>
            </a:lstStyle>
            <a:p>
              <a:pPr marL="0" indent="0" algn="ctr">
                <a:buNone/>
              </a:pPr>
              <a:r>
                <a:rPr lang="nl-NL" sz="1462" dirty="0">
                  <a:latin typeface="Open Sans" pitchFamily="2" charset="0"/>
                  <a:ea typeface="Open Sans" pitchFamily="2" charset="0"/>
                  <a:cs typeface="Open Sans" pitchFamily="2" charset="0"/>
                </a:rPr>
                <a:t>De moderne verkoper</a:t>
              </a:r>
              <a:br>
                <a:rPr lang="nl-NL" sz="1462" dirty="0">
                  <a:latin typeface="Open Sans" pitchFamily="2" charset="0"/>
                  <a:ea typeface="Open Sans" pitchFamily="2" charset="0"/>
                  <a:cs typeface="Open Sans" pitchFamily="2" charset="0"/>
                </a:rPr>
              </a:br>
              <a:endParaRPr lang="nl-NL" sz="1462" dirty="0">
                <a:latin typeface="Open Sans" pitchFamily="2" charset="0"/>
                <a:ea typeface="Open Sans" pitchFamily="2" charset="0"/>
                <a:cs typeface="Open Sans" pitchFamily="2" charset="0"/>
              </a:endParaRPr>
            </a:p>
            <a:p>
              <a:pPr marL="0" indent="0" algn="ctr">
                <a:buNone/>
              </a:pPr>
              <a:r>
                <a:rPr lang="nl-NL" sz="1462" dirty="0">
                  <a:latin typeface="Open Sans" pitchFamily="2" charset="0"/>
                  <a:ea typeface="Open Sans" pitchFamily="2" charset="0"/>
                  <a:cs typeface="Open Sans" pitchFamily="2" charset="0"/>
                </a:rPr>
                <a:t>Verkoopgesprekken oefenen met AI </a:t>
              </a:r>
              <a:r>
                <a:rPr lang="nl-NL" sz="1462" dirty="0" err="1">
                  <a:latin typeface="Open Sans" pitchFamily="2" charset="0"/>
                  <a:ea typeface="Open Sans" pitchFamily="2" charset="0"/>
                  <a:cs typeface="Open Sans" pitchFamily="2" charset="0"/>
                </a:rPr>
                <a:t>Chatbot</a:t>
              </a:r>
              <a:endParaRPr lang="nl-NL" sz="1462" dirty="0">
                <a:latin typeface="Open Sans" pitchFamily="2" charset="0"/>
                <a:ea typeface="Open Sans" pitchFamily="2" charset="0"/>
                <a:cs typeface="Open Sans" pitchFamily="2" charset="0"/>
              </a:endParaRPr>
            </a:p>
            <a:p>
              <a:pPr marL="0" indent="0" algn="ctr">
                <a:buNone/>
              </a:pPr>
              <a:endParaRPr lang="nl-NL" sz="1462" dirty="0">
                <a:latin typeface="Open Sans" pitchFamily="2" charset="0"/>
                <a:ea typeface="Open Sans" pitchFamily="2" charset="0"/>
                <a:cs typeface="Open Sans" pitchFamily="2" charset="0"/>
              </a:endParaRPr>
            </a:p>
            <a:p>
              <a:pPr marL="0" indent="0" algn="ctr">
                <a:buNone/>
              </a:pPr>
              <a:r>
                <a:rPr lang="nl-NL" sz="1462" dirty="0">
                  <a:latin typeface="Open Sans" pitchFamily="2" charset="0"/>
                  <a:ea typeface="Open Sans" pitchFamily="2" charset="0"/>
                  <a:cs typeface="Open Sans" pitchFamily="2" charset="0"/>
                </a:rPr>
                <a:t>Smart Home</a:t>
              </a:r>
            </a:p>
            <a:p>
              <a:pPr marL="0" indent="0" algn="ctr">
                <a:buNone/>
              </a:pPr>
              <a:endParaRPr lang="nl-NL" sz="1462" dirty="0">
                <a:latin typeface="Open Sans" pitchFamily="2" charset="0"/>
                <a:ea typeface="Open Sans" pitchFamily="2" charset="0"/>
                <a:cs typeface="Open Sans" pitchFamily="2" charset="0"/>
              </a:endParaRPr>
            </a:p>
          </p:txBody>
        </p:sp>
        <p:sp>
          <p:nvSpPr>
            <p:cNvPr id="12" name="Ovaal 11">
              <a:extLst>
                <a:ext uri="{FF2B5EF4-FFF2-40B4-BE49-F238E27FC236}">
                  <a16:creationId xmlns:a16="http://schemas.microsoft.com/office/drawing/2014/main" id="{F42E66A3-9B0A-C4F5-B456-5CC7528519F6}"/>
                </a:ext>
              </a:extLst>
            </p:cNvPr>
            <p:cNvSpPr/>
            <p:nvPr/>
          </p:nvSpPr>
          <p:spPr>
            <a:xfrm>
              <a:off x="5626764" y="1653485"/>
              <a:ext cx="1944017" cy="1944017"/>
            </a:xfrm>
            <a:prstGeom prst="ellipse">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64544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Aangepast 2">
      <a:dk1>
        <a:srgbClr val="222222"/>
      </a:dk1>
      <a:lt1>
        <a:srgbClr val="FFFFFF"/>
      </a:lt1>
      <a:dk2>
        <a:srgbClr val="575757"/>
      </a:dk2>
      <a:lt2>
        <a:srgbClr val="C3C3C3"/>
      </a:lt2>
      <a:accent1>
        <a:srgbClr val="007CA3"/>
      </a:accent1>
      <a:accent2>
        <a:srgbClr val="009A9F"/>
      </a:accent2>
      <a:accent3>
        <a:srgbClr val="22B573"/>
      </a:accent3>
      <a:accent4>
        <a:srgbClr val="8BC53F"/>
      </a:accent4>
      <a:accent5>
        <a:srgbClr val="B9DC8C"/>
      </a:accent5>
      <a:accent6>
        <a:srgbClr val="F7931E"/>
      </a:accent6>
      <a:hlink>
        <a:srgbClr val="F7931E"/>
      </a:hlink>
      <a:folHlink>
        <a:srgbClr val="ED1C24"/>
      </a:folHlink>
    </a:clrScheme>
    <a:fontScheme name="Kantoorth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TD Academy-model_nw" id="{CCE7D1E5-881D-2C4F-A4C7-83DB4B1145DF}" vid="{AA8CD4E6-06B3-424C-8140-FCF52B79EA3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Kantoorthema</Template>
  <TotalTime>461</TotalTime>
  <Words>1406</Words>
  <Application>Microsoft Macintosh PowerPoint</Application>
  <PresentationFormat>Aangepast</PresentationFormat>
  <Paragraphs>176</Paragraphs>
  <Slides>14</Slides>
  <Notes>13</Notes>
  <HiddenSlides>1</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14</vt:i4>
      </vt:variant>
    </vt:vector>
  </HeadingPairs>
  <TitlesOfParts>
    <vt:vector size="25" baseType="lpstr">
      <vt:lpstr>-webkit-standard</vt:lpstr>
      <vt:lpstr>Aptos</vt:lpstr>
      <vt:lpstr>Arial</vt:lpstr>
      <vt:lpstr>Calibri</vt:lpstr>
      <vt:lpstr>Calibri Light</vt:lpstr>
      <vt:lpstr>Helvetica</vt:lpstr>
      <vt:lpstr>Helvetica Neue</vt:lpstr>
      <vt:lpstr>Open Sans</vt:lpstr>
      <vt:lpstr>Poppins</vt:lpstr>
      <vt:lpstr>Real Text Pro</vt:lpstr>
      <vt:lpstr>Kantoorthema</vt:lpstr>
      <vt:lpstr>  UNBOX het talent van  je team </vt:lpstr>
      <vt:lpstr>Meer succes met de ETD Academy Trainen. Ontwikkelen. Groeien.</vt:lpstr>
      <vt:lpstr>De uitdaging voor de elektroretail</vt:lpstr>
      <vt:lpstr>De ETD Academy helpt  jouw winkel vooruit</vt:lpstr>
      <vt:lpstr>De Academy in cijfers</vt:lpstr>
      <vt:lpstr>Waarom kiezen voor de etd Academy? Jij hebt de regie, de trainingen en tools doen de rest</vt:lpstr>
      <vt:lpstr>Sterk team met je eigen leeromgeving</vt:lpstr>
      <vt:lpstr>Eenvoudig beheren en aansturen  van je hele team</vt:lpstr>
      <vt:lpstr>Populaire trainingen</vt:lpstr>
      <vt:lpstr>Kun je niet kiezen? Maak gebruik van de (32+) vooringestelde leerpaden</vt:lpstr>
      <vt:lpstr>Starten in 3 eenvoudige stappen</vt:lpstr>
      <vt:lpstr>Ontdek het zelf en ga aan de slag  met je team</vt:lpstr>
      <vt:lpstr>MAAK EEN VLIEGENDE START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UNBOX  TALENT</dc:title>
  <dc:creator>Hennie Spermon</dc:creator>
  <cp:lastModifiedBy>Team SAN</cp:lastModifiedBy>
  <cp:revision>16</cp:revision>
  <dcterms:created xsi:type="dcterms:W3CDTF">2025-11-06T13:18:51Z</dcterms:created>
  <dcterms:modified xsi:type="dcterms:W3CDTF">2026-02-17T16:06:44Z</dcterms:modified>
</cp:coreProperties>
</file>