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p:sldMasterIdLst>
    <p:sldMasterId id="2147483650" r:id="rId4"/>
  </p:sldMasterIdLst>
  <p:notesMasterIdLst>
    <p:notesMasterId r:id="rId19"/>
  </p:notesMasterIdLst>
  <p:handoutMasterIdLst>
    <p:handoutMasterId r:id="rId20"/>
  </p:handoutMasterIdLst>
  <p:sldIdLst>
    <p:sldId id="2505" r:id="rId5"/>
    <p:sldId id="2488" r:id="rId6"/>
    <p:sldId id="2508" r:id="rId7"/>
    <p:sldId id="2528" r:id="rId8"/>
    <p:sldId id="2514" r:id="rId9"/>
    <p:sldId id="2529" r:id="rId10"/>
    <p:sldId id="2511" r:id="rId11"/>
    <p:sldId id="2517" r:id="rId12"/>
    <p:sldId id="2518" r:id="rId13"/>
    <p:sldId id="2495" r:id="rId14"/>
    <p:sldId id="2516" r:id="rId15"/>
    <p:sldId id="2525" r:id="rId16"/>
    <p:sldId id="2526" r:id="rId17"/>
    <p:sldId id="2464" r:id="rId18"/>
  </p:sldIdLst>
  <p:sldSz cx="9144000" cy="5143500" type="screen16x9"/>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5pPr>
    <a:lvl6pPr marL="2286000" algn="l" defTabSz="914400" rtl="0" eaLnBrk="1" latinLnBrk="0" hangingPunct="1">
      <a:defRPr sz="2400" kern="1200">
        <a:solidFill>
          <a:schemeClr val="tx1"/>
        </a:solidFill>
        <a:latin typeface="Arial" charset="0"/>
        <a:ea typeface="ＭＳ Ｐゴシック" pitchFamily="-80" charset="-128"/>
        <a:cs typeface="+mn-cs"/>
      </a:defRPr>
    </a:lvl6pPr>
    <a:lvl7pPr marL="2743200" algn="l" defTabSz="914400" rtl="0" eaLnBrk="1" latinLnBrk="0" hangingPunct="1">
      <a:defRPr sz="2400" kern="1200">
        <a:solidFill>
          <a:schemeClr val="tx1"/>
        </a:solidFill>
        <a:latin typeface="Arial" charset="0"/>
        <a:ea typeface="ＭＳ Ｐゴシック" pitchFamily="-80" charset="-128"/>
        <a:cs typeface="+mn-cs"/>
      </a:defRPr>
    </a:lvl7pPr>
    <a:lvl8pPr marL="3200400" algn="l" defTabSz="914400" rtl="0" eaLnBrk="1" latinLnBrk="0" hangingPunct="1">
      <a:defRPr sz="2400" kern="1200">
        <a:solidFill>
          <a:schemeClr val="tx1"/>
        </a:solidFill>
        <a:latin typeface="Arial" charset="0"/>
        <a:ea typeface="ＭＳ Ｐゴシック" pitchFamily="-80" charset="-128"/>
        <a:cs typeface="+mn-cs"/>
      </a:defRPr>
    </a:lvl8pPr>
    <a:lvl9pPr marL="3657600" algn="l" defTabSz="914400" rtl="0" eaLnBrk="1" latinLnBrk="0" hangingPunct="1">
      <a:defRPr sz="2400" kern="1200">
        <a:solidFill>
          <a:schemeClr val="tx1"/>
        </a:solidFill>
        <a:latin typeface="Arial" charset="0"/>
        <a:ea typeface="ＭＳ Ｐゴシック" pitchFamily="-80" charset="-128"/>
        <a:cs typeface="+mn-cs"/>
      </a:defRPr>
    </a:lvl9pPr>
  </p:defaultTextStyle>
  <p:extLst>
    <p:ext uri="{EFAFB233-063F-42B5-8137-9DF3F51BA10A}">
      <p15:sldGuideLst xmlns:p15="http://schemas.microsoft.com/office/powerpoint/2012/main">
        <p15:guide id="1" orient="horz" pos="594">
          <p15:clr>
            <a:srgbClr val="A4A3A4"/>
          </p15:clr>
        </p15:guide>
        <p15:guide id="2" orient="horz" pos="2981">
          <p15:clr>
            <a:srgbClr val="A4A3A4"/>
          </p15:clr>
        </p15:guide>
        <p15:guide id="3">
          <p15:clr>
            <a:srgbClr val="A4A3A4"/>
          </p15:clr>
        </p15:guide>
        <p15:guide id="4" pos="204">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2886"/>
    <a:srgbClr val="387C2E"/>
    <a:srgbClr val="35772B"/>
    <a:srgbClr val="7E7E7E"/>
    <a:srgbClr val="AFCA0B"/>
    <a:srgbClr val="109A34"/>
    <a:srgbClr val="7675AE"/>
    <a:srgbClr val="923482"/>
    <a:srgbClr val="9EC83C"/>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44" autoAdjust="0"/>
    <p:restoredTop sz="76349" autoAdjust="0"/>
  </p:normalViewPr>
  <p:slideViewPr>
    <p:cSldViewPr snapToGrid="0">
      <p:cViewPr varScale="1">
        <p:scale>
          <a:sx n="89" d="100"/>
          <a:sy n="89" d="100"/>
        </p:scale>
        <p:origin x="168" y="480"/>
      </p:cViewPr>
      <p:guideLst>
        <p:guide orient="horz" pos="594"/>
        <p:guide orient="horz" pos="2981"/>
        <p:guide/>
        <p:guide pos="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76"/>
    </p:cViewPr>
  </p:sorterViewPr>
  <p:notesViewPr>
    <p:cSldViewPr snapToGrid="0">
      <p:cViewPr varScale="1">
        <p:scale>
          <a:sx n="86" d="100"/>
          <a:sy n="86" d="100"/>
        </p:scale>
        <p:origin x="2744" y="21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bwMode="auto">
          <a:xfrm>
            <a:off x="0" y="0"/>
            <a:ext cx="2945659" cy="496331"/>
          </a:xfrm>
          <a:prstGeom prst="rect">
            <a:avLst/>
          </a:prstGeom>
          <a:noFill/>
          <a:ln w="9525">
            <a:noFill/>
            <a:miter lim="800000"/>
            <a:headEnd/>
            <a:tailEnd/>
          </a:ln>
        </p:spPr>
        <p:txBody>
          <a:bodyPr vert="horz" wrap="square" lIns="91482" tIns="45745" rIns="91482" bIns="45745" numCol="1" anchor="t" anchorCtr="0" compatLnSpc="1">
            <a:prstTxWarp prst="textNoShape">
              <a:avLst/>
            </a:prstTxWarp>
          </a:bodyPr>
          <a:lstStyle>
            <a:lvl1pPr>
              <a:defRPr sz="1200"/>
            </a:lvl1pPr>
          </a:lstStyle>
          <a:p>
            <a:endParaRPr lang="de-DE"/>
          </a:p>
        </p:txBody>
      </p:sp>
      <p:sp>
        <p:nvSpPr>
          <p:cNvPr id="118787" name="Rectangle 1027"/>
          <p:cNvSpPr>
            <a:spLocks noGrp="1" noChangeArrowheads="1"/>
          </p:cNvSpPr>
          <p:nvPr>
            <p:ph type="dt" sz="quarter" idx="1"/>
          </p:nvPr>
        </p:nvSpPr>
        <p:spPr bwMode="auto">
          <a:xfrm>
            <a:off x="3852018" y="0"/>
            <a:ext cx="2945659" cy="496331"/>
          </a:xfrm>
          <a:prstGeom prst="rect">
            <a:avLst/>
          </a:prstGeom>
          <a:noFill/>
          <a:ln w="9525">
            <a:noFill/>
            <a:miter lim="800000"/>
            <a:headEnd/>
            <a:tailEnd/>
          </a:ln>
        </p:spPr>
        <p:txBody>
          <a:bodyPr vert="horz" wrap="square" lIns="91482" tIns="45745" rIns="91482" bIns="45745" numCol="1" anchor="t" anchorCtr="0" compatLnSpc="1">
            <a:prstTxWarp prst="textNoShape">
              <a:avLst/>
            </a:prstTxWarp>
          </a:bodyPr>
          <a:lstStyle>
            <a:lvl1pPr algn="r">
              <a:defRPr sz="1200"/>
            </a:lvl1pPr>
          </a:lstStyle>
          <a:p>
            <a:endParaRPr lang="de-DE"/>
          </a:p>
        </p:txBody>
      </p:sp>
      <p:sp>
        <p:nvSpPr>
          <p:cNvPr id="118788" name="Rectangle 1028"/>
          <p:cNvSpPr>
            <a:spLocks noGrp="1" noChangeArrowheads="1"/>
          </p:cNvSpPr>
          <p:nvPr>
            <p:ph type="ftr" sz="quarter" idx="2"/>
          </p:nvPr>
        </p:nvSpPr>
        <p:spPr bwMode="auto">
          <a:xfrm>
            <a:off x="0" y="9430312"/>
            <a:ext cx="2945659" cy="496331"/>
          </a:xfrm>
          <a:prstGeom prst="rect">
            <a:avLst/>
          </a:prstGeom>
          <a:noFill/>
          <a:ln w="9525">
            <a:noFill/>
            <a:miter lim="800000"/>
            <a:headEnd/>
            <a:tailEnd/>
          </a:ln>
        </p:spPr>
        <p:txBody>
          <a:bodyPr vert="horz" wrap="square" lIns="91482" tIns="45745" rIns="91482" bIns="45745" numCol="1" anchor="b" anchorCtr="0" compatLnSpc="1">
            <a:prstTxWarp prst="textNoShape">
              <a:avLst/>
            </a:prstTxWarp>
          </a:bodyPr>
          <a:lstStyle>
            <a:lvl1pPr>
              <a:defRPr sz="1200"/>
            </a:lvl1pPr>
          </a:lstStyle>
          <a:p>
            <a:endParaRPr lang="de-DE"/>
          </a:p>
        </p:txBody>
      </p:sp>
      <p:sp>
        <p:nvSpPr>
          <p:cNvPr id="118789" name="Rectangle 1029"/>
          <p:cNvSpPr>
            <a:spLocks noGrp="1" noChangeArrowheads="1"/>
          </p:cNvSpPr>
          <p:nvPr>
            <p:ph type="sldNum" sz="quarter" idx="3"/>
          </p:nvPr>
        </p:nvSpPr>
        <p:spPr bwMode="auto">
          <a:xfrm>
            <a:off x="3852018" y="9430312"/>
            <a:ext cx="2945659" cy="496331"/>
          </a:xfrm>
          <a:prstGeom prst="rect">
            <a:avLst/>
          </a:prstGeom>
          <a:noFill/>
          <a:ln w="9525">
            <a:noFill/>
            <a:miter lim="800000"/>
            <a:headEnd/>
            <a:tailEnd/>
          </a:ln>
        </p:spPr>
        <p:txBody>
          <a:bodyPr vert="horz" wrap="square" lIns="91482" tIns="45745" rIns="91482" bIns="45745" numCol="1" anchor="b" anchorCtr="0" compatLnSpc="1">
            <a:prstTxWarp prst="textNoShape">
              <a:avLst/>
            </a:prstTxWarp>
          </a:bodyPr>
          <a:lstStyle>
            <a:lvl1pPr algn="r">
              <a:defRPr sz="1200"/>
            </a:lvl1pPr>
          </a:lstStyle>
          <a:p>
            <a:fld id="{AFEFDD9A-D6F4-47E1-9B6C-E8CC5D17D576}" type="slidenum">
              <a:rPr lang="de-DE"/>
              <a:pPr/>
              <a:t>‹nr.›</a:t>
            </a:fld>
            <a:endParaRPr lang="de-DE"/>
          </a:p>
        </p:txBody>
      </p:sp>
    </p:spTree>
    <p:extLst>
      <p:ext uri="{BB962C8B-B14F-4D97-AF65-F5344CB8AC3E}">
        <p14:creationId xmlns:p14="http://schemas.microsoft.com/office/powerpoint/2010/main" val="3326540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1"/>
          </a:xfrm>
          <a:prstGeom prst="rect">
            <a:avLst/>
          </a:prstGeom>
          <a:noFill/>
          <a:ln w="9525">
            <a:noFill/>
            <a:miter lim="800000"/>
            <a:headEnd/>
            <a:tailEnd/>
          </a:ln>
        </p:spPr>
        <p:txBody>
          <a:bodyPr vert="horz" wrap="square" lIns="91482" tIns="45745" rIns="91482" bIns="45745" numCol="1" anchor="t" anchorCtr="0" compatLnSpc="1">
            <a:prstTxWarp prst="textNoShape">
              <a:avLst/>
            </a:prstTxWarp>
          </a:bodyPr>
          <a:lstStyle>
            <a:lvl1pPr>
              <a:defRPr sz="1200"/>
            </a:lvl1pPr>
          </a:lstStyle>
          <a:p>
            <a:endParaRPr lang="de-DE"/>
          </a:p>
        </p:txBody>
      </p:sp>
      <p:sp>
        <p:nvSpPr>
          <p:cNvPr id="3075" name="Rectangle 3"/>
          <p:cNvSpPr>
            <a:spLocks noGrp="1" noChangeArrowheads="1"/>
          </p:cNvSpPr>
          <p:nvPr>
            <p:ph type="dt" idx="1"/>
          </p:nvPr>
        </p:nvSpPr>
        <p:spPr bwMode="auto">
          <a:xfrm>
            <a:off x="3852018" y="0"/>
            <a:ext cx="2945659" cy="496331"/>
          </a:xfrm>
          <a:prstGeom prst="rect">
            <a:avLst/>
          </a:prstGeom>
          <a:noFill/>
          <a:ln w="9525">
            <a:noFill/>
            <a:miter lim="800000"/>
            <a:headEnd/>
            <a:tailEnd/>
          </a:ln>
        </p:spPr>
        <p:txBody>
          <a:bodyPr vert="horz" wrap="square" lIns="91482" tIns="45745" rIns="91482" bIns="45745" numCol="1" anchor="t" anchorCtr="0" compatLnSpc="1">
            <a:prstTxWarp prst="textNoShape">
              <a:avLst/>
            </a:prstTxWarp>
          </a:bodyPr>
          <a:lstStyle>
            <a:lvl1pPr algn="r">
              <a:defRPr sz="1200"/>
            </a:lvl1pPr>
          </a:lstStyle>
          <a:p>
            <a:endParaRPr lang="de-DE"/>
          </a:p>
        </p:txBody>
      </p:sp>
      <p:sp>
        <p:nvSpPr>
          <p:cNvPr id="307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357" y="4715153"/>
            <a:ext cx="4984963" cy="4466988"/>
          </a:xfrm>
          <a:prstGeom prst="rect">
            <a:avLst/>
          </a:prstGeom>
          <a:noFill/>
          <a:ln w="9525">
            <a:noFill/>
            <a:miter lim="800000"/>
            <a:headEnd/>
            <a:tailEnd/>
          </a:ln>
        </p:spPr>
        <p:txBody>
          <a:bodyPr vert="horz" wrap="square" lIns="91482" tIns="45745" rIns="91482" bIns="45745"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0" y="9430312"/>
            <a:ext cx="2945659" cy="496331"/>
          </a:xfrm>
          <a:prstGeom prst="rect">
            <a:avLst/>
          </a:prstGeom>
          <a:noFill/>
          <a:ln w="9525">
            <a:noFill/>
            <a:miter lim="800000"/>
            <a:headEnd/>
            <a:tailEnd/>
          </a:ln>
        </p:spPr>
        <p:txBody>
          <a:bodyPr vert="horz" wrap="square" lIns="91482" tIns="45745" rIns="91482" bIns="45745" numCol="1" anchor="b" anchorCtr="0" compatLnSpc="1">
            <a:prstTxWarp prst="textNoShape">
              <a:avLst/>
            </a:prstTxWarp>
          </a:bodyPr>
          <a:lstStyle>
            <a:lvl1pPr>
              <a:defRPr sz="1200"/>
            </a:lvl1pPr>
          </a:lstStyle>
          <a:p>
            <a:endParaRPr lang="de-DE"/>
          </a:p>
        </p:txBody>
      </p:sp>
      <p:sp>
        <p:nvSpPr>
          <p:cNvPr id="3079" name="Rectangle 7"/>
          <p:cNvSpPr>
            <a:spLocks noGrp="1" noChangeArrowheads="1"/>
          </p:cNvSpPr>
          <p:nvPr>
            <p:ph type="sldNum" sz="quarter" idx="5"/>
          </p:nvPr>
        </p:nvSpPr>
        <p:spPr bwMode="auto">
          <a:xfrm>
            <a:off x="3852018" y="9430312"/>
            <a:ext cx="2945659" cy="496331"/>
          </a:xfrm>
          <a:prstGeom prst="rect">
            <a:avLst/>
          </a:prstGeom>
          <a:noFill/>
          <a:ln w="9525">
            <a:noFill/>
            <a:miter lim="800000"/>
            <a:headEnd/>
            <a:tailEnd/>
          </a:ln>
        </p:spPr>
        <p:txBody>
          <a:bodyPr vert="horz" wrap="square" lIns="91482" tIns="45745" rIns="91482" bIns="45745" numCol="1" anchor="b" anchorCtr="0" compatLnSpc="1">
            <a:prstTxWarp prst="textNoShape">
              <a:avLst/>
            </a:prstTxWarp>
          </a:bodyPr>
          <a:lstStyle>
            <a:lvl1pPr algn="r">
              <a:defRPr sz="1200"/>
            </a:lvl1pPr>
          </a:lstStyle>
          <a:p>
            <a:fld id="{277252D9-DD7C-4CF5-ABAB-52C1A8A7E753}" type="slidenum">
              <a:rPr lang="de-DE"/>
              <a:pPr/>
              <a:t>‹nr.›</a:t>
            </a:fld>
            <a:endParaRPr lang="de-DE"/>
          </a:p>
        </p:txBody>
      </p:sp>
    </p:spTree>
    <p:extLst>
      <p:ext uri="{BB962C8B-B14F-4D97-AF65-F5344CB8AC3E}">
        <p14:creationId xmlns:p14="http://schemas.microsoft.com/office/powerpoint/2010/main" val="38085792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webkit-standard"/>
              </a:rPr>
              <a:t>Welkom allemaal.</a:t>
            </a:r>
            <a:r>
              <a:rPr lang="en-US" b="0" i="0" u="none" strike="noStrike" dirty="0">
                <a:solidFill>
                  <a:srgbClr val="444444"/>
                </a:solidFill>
                <a:effectLst/>
                <a:latin typeface="-webkit-standard"/>
              </a:rPr>
              <a:t>​</a:t>
            </a:r>
            <a:endParaRPr lang="en-US"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444444"/>
                </a:solidFill>
                <a:effectLst/>
                <a:latin typeface="Helvetica Neue" panose="02000503000000020004" pitchFamily="2" charset="0"/>
              </a:rPr>
              <a:t>​</a:t>
            </a:r>
            <a:br>
              <a:rPr lang="nl-NL" b="0" i="0" u="none" strike="noStrike" dirty="0">
                <a:solidFill>
                  <a:srgbClr val="444444"/>
                </a:solidFill>
                <a:effectLst/>
                <a:latin typeface="Helvetica Neue" panose="02000503000000020004" pitchFamily="2" charset="0"/>
              </a:rPr>
            </a:br>
            <a:r>
              <a:rPr lang="nl-NL" b="0" i="0" u="none" strike="noStrike" dirty="0">
                <a:solidFill>
                  <a:srgbClr val="000000"/>
                </a:solidFill>
                <a:effectLst/>
                <a:latin typeface="-webkit-standard"/>
              </a:rPr>
              <a:t>Vandaag laten we zien hoe de </a:t>
            </a:r>
            <a:r>
              <a:rPr lang="nl-NL" b="1" i="0" u="none" strike="noStrike" dirty="0" err="1">
                <a:solidFill>
                  <a:srgbClr val="000000"/>
                </a:solidFill>
                <a:effectLst/>
                <a:latin typeface="Helvetica Neue" panose="02000503000000020004" pitchFamily="2" charset="0"/>
              </a:rPr>
              <a:t>EP:Academy</a:t>
            </a:r>
            <a:r>
              <a:rPr lang="nl-NL" b="0" i="0" u="none" strike="noStrike" dirty="0">
                <a:solidFill>
                  <a:srgbClr val="000000"/>
                </a:solidFill>
                <a:effectLst/>
                <a:latin typeface="-webkit-standard"/>
              </a:rPr>
              <a:t> jou helpt om meer uit je team én je winkel te halen.</a:t>
            </a:r>
            <a:r>
              <a:rPr lang="nl-NL" b="0" i="0" u="none" strike="noStrike" dirty="0">
                <a:solidFill>
                  <a:srgbClr val="444444"/>
                </a:solidFill>
                <a:effectLst/>
                <a:latin typeface="-webkit-standard"/>
              </a:rPr>
              <a:t>​</a:t>
            </a:r>
            <a:br>
              <a:rPr lang="nl-NL" b="0" i="0" u="none" strike="noStrike" dirty="0">
                <a:solidFill>
                  <a:srgbClr val="444444"/>
                </a:solidFill>
                <a:effectLst/>
                <a:latin typeface="-webkit-standard"/>
              </a:rPr>
            </a:br>
            <a:r>
              <a:rPr lang="nl-NL" b="0" i="0" u="none" strike="noStrike" dirty="0">
                <a:solidFill>
                  <a:srgbClr val="000000"/>
                </a:solidFill>
                <a:effectLst/>
                <a:latin typeface="-webkit-standard"/>
              </a:rPr>
              <a:t>Oftewel: hoe </a:t>
            </a:r>
            <a:r>
              <a:rPr lang="nl-NL" b="0" i="0" u="none" strike="noStrike" dirty="0" err="1">
                <a:solidFill>
                  <a:srgbClr val="000000"/>
                </a:solidFill>
                <a:effectLst/>
                <a:latin typeface="-webkit-standard"/>
              </a:rPr>
              <a:t>unbox</a:t>
            </a:r>
            <a:r>
              <a:rPr lang="nl-NL" b="0" i="0" u="none" strike="noStrike" dirty="0">
                <a:solidFill>
                  <a:srgbClr val="000000"/>
                </a:solidFill>
                <a:effectLst/>
                <a:latin typeface="-webkit-standard"/>
              </a:rPr>
              <a:t> je het talent van je team met de </a:t>
            </a:r>
            <a:r>
              <a:rPr lang="nl-NL" b="1" i="0" u="none" strike="noStrike" dirty="0" err="1">
                <a:solidFill>
                  <a:srgbClr val="000000"/>
                </a:solidFill>
                <a:effectLst/>
                <a:latin typeface="Helvetica Neue" panose="02000503000000020004" pitchFamily="2" charset="0"/>
              </a:rPr>
              <a:t>EP:Academy</a:t>
            </a:r>
            <a:r>
              <a:rPr lang="nl-NL" b="1" i="0" u="none" strike="noStrike" dirty="0">
                <a:solidFill>
                  <a:srgbClr val="000000"/>
                </a:solidFill>
                <a:effectLst/>
                <a:latin typeface="Helvetica Neue" panose="02000503000000020004" pitchFamily="2" charset="0"/>
              </a:rPr>
              <a:t>?</a:t>
            </a:r>
            <a:r>
              <a:rPr lang="nl-NL" b="0" i="0" u="none" strike="noStrike" dirty="0">
                <a:solidFill>
                  <a:srgbClr val="000000"/>
                </a:solidFill>
                <a:effectLst/>
                <a:latin typeface="-webkit-standard"/>
              </a:rPr>
              <a:t> </a:t>
            </a:r>
            <a:endParaRPr lang="nl-NL" dirty="0"/>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2</a:t>
            </a:fld>
            <a:endParaRPr lang="de-DE"/>
          </a:p>
        </p:txBody>
      </p:sp>
    </p:spTree>
    <p:extLst>
      <p:ext uri="{BB962C8B-B14F-4D97-AF65-F5344CB8AC3E}">
        <p14:creationId xmlns:p14="http://schemas.microsoft.com/office/powerpoint/2010/main" val="339421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444444"/>
                </a:solidFill>
                <a:effectLst/>
                <a:latin typeface="Calibri" panose="020F0502020204030204" pitchFamily="34" charset="0"/>
              </a:rPr>
              <a:t>Samen inloggen en je account checken. </a:t>
            </a:r>
          </a:p>
          <a:p>
            <a:pPr algn="l" rtl="0" fontAlgn="base"/>
            <a:endParaRPr lang="nl-NL" b="0" i="0" u="none" strike="noStrike" dirty="0">
              <a:solidFill>
                <a:srgbClr val="444444"/>
              </a:solidFill>
              <a:effectLst/>
              <a:latin typeface="Calibri" panose="020F0502020204030204" pitchFamily="34" charset="0"/>
            </a:endParaRPr>
          </a:p>
          <a:p>
            <a:r>
              <a:rPr lang="nl-NL" b="1" i="0" u="none" strike="noStrike" dirty="0">
                <a:solidFill>
                  <a:srgbClr val="000000"/>
                </a:solidFill>
                <a:effectLst/>
                <a:latin typeface="-webkit-standard"/>
              </a:rPr>
              <a:t>Wil je meteen aan de slag?</a:t>
            </a:r>
            <a:br>
              <a:rPr lang="nl-NL" dirty="0"/>
            </a:br>
            <a:r>
              <a:rPr lang="nl-NL" b="0" i="0" u="none" strike="noStrike" dirty="0">
                <a:solidFill>
                  <a:srgbClr val="000000"/>
                </a:solidFill>
                <a:effectLst/>
                <a:latin typeface="-webkit-standard"/>
              </a:rPr>
              <a:t>Dat kan via de link of QR-code op deze dia.</a:t>
            </a:r>
          </a:p>
          <a:p>
            <a:br>
              <a:rPr lang="nl-NL" dirty="0"/>
            </a:br>
            <a:r>
              <a:rPr lang="nl-NL" b="0" i="0" u="none" strike="noStrike" dirty="0">
                <a:solidFill>
                  <a:srgbClr val="000000"/>
                </a:solidFill>
                <a:effectLst/>
                <a:latin typeface="-webkit-standard"/>
              </a:rPr>
              <a:t>Dit is zo gepiept.</a:t>
            </a:r>
            <a:endParaRPr lang="nl-NL" dirty="0"/>
          </a:p>
          <a:p>
            <a:pPr algn="l" rtl="0" fontAlgn="base"/>
            <a:endParaRPr lang="nl-NL" b="0" i="0" u="none" strike="noStrike" dirty="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12</a:t>
            </a:fld>
            <a:endParaRPr lang="de-DE"/>
          </a:p>
        </p:txBody>
      </p:sp>
    </p:spTree>
    <p:extLst>
      <p:ext uri="{BB962C8B-B14F-4D97-AF65-F5344CB8AC3E}">
        <p14:creationId xmlns:p14="http://schemas.microsoft.com/office/powerpoint/2010/main" val="21795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t>Maak een vliegende start</a:t>
            </a:r>
          </a:p>
          <a:p>
            <a:r>
              <a:rPr lang="nl-NL" b="0" i="0" dirty="0"/>
              <a:t>Wil je snel stappen maken met je team? Maak dan gebruik van het teampakket dat je krijgt. </a:t>
            </a:r>
          </a:p>
          <a:p>
            <a:endParaRPr lang="nl-NL" b="0" i="0" dirty="0"/>
          </a:p>
          <a:p>
            <a:r>
              <a:rPr lang="nl-NL" b="0" i="0" dirty="0"/>
              <a:t>Dit bestaat uit:</a:t>
            </a:r>
          </a:p>
          <a:p>
            <a:endParaRPr lang="nl-NL" b="0" i="0" dirty="0"/>
          </a:p>
          <a:p>
            <a:r>
              <a:rPr lang="nl-NL" b="1" i="0" dirty="0"/>
              <a:t>1. Poster </a:t>
            </a:r>
            <a:r>
              <a:rPr lang="nl-NL" b="1" i="0" dirty="0" err="1"/>
              <a:t>teamchallenge</a:t>
            </a:r>
            <a:endParaRPr lang="nl-NL" b="1" i="0" dirty="0"/>
          </a:p>
          <a:p>
            <a:r>
              <a:rPr lang="nl-NL" b="0" i="0" dirty="0"/>
              <a:t>Daag je team uit voor een </a:t>
            </a:r>
            <a:r>
              <a:rPr lang="nl-NL" b="0" i="0" dirty="0" err="1"/>
              <a:t>challenge</a:t>
            </a:r>
            <a:r>
              <a:rPr lang="nl-NL" b="0" i="0" dirty="0"/>
              <a:t>: kies een training van de maand en een deadline. Gehaald? Beloon je team met een toffe prijs.</a:t>
            </a:r>
          </a:p>
          <a:p>
            <a:endParaRPr lang="nl-NL" b="1" i="0" dirty="0"/>
          </a:p>
          <a:p>
            <a:r>
              <a:rPr lang="nl-NL" b="1" i="0" dirty="0"/>
              <a:t>2. </a:t>
            </a:r>
            <a:r>
              <a:rPr lang="nl-NL" b="1" i="0" dirty="0" err="1"/>
              <a:t>Wobbler</a:t>
            </a:r>
            <a:endParaRPr lang="nl-NL" b="1" i="0" dirty="0"/>
          </a:p>
          <a:p>
            <a:r>
              <a:rPr lang="nl-NL" b="0" i="0" dirty="0"/>
              <a:t>Leg deze op een opvallende / leuke plek in de personeelsruimte. </a:t>
            </a:r>
          </a:p>
          <a:p>
            <a:pPr marL="0" marR="0" lvl="0" indent="0" defTabSz="457200" eaLnBrk="1" fontAlgn="auto" latinLnBrk="0" hangingPunct="1">
              <a:lnSpc>
                <a:spcPct val="117999"/>
              </a:lnSpc>
              <a:spcBef>
                <a:spcPts val="0"/>
              </a:spcBef>
              <a:spcAft>
                <a:spcPts val="0"/>
              </a:spcAft>
              <a:buClrTx/>
              <a:buSzTx/>
              <a:buFontTx/>
              <a:buNone/>
              <a:tabLst/>
              <a:defRPr/>
            </a:pPr>
            <a:r>
              <a:rPr lang="nl-NL" b="0" i="0" dirty="0"/>
              <a:t>Snel scannen en starten! </a:t>
            </a:r>
          </a:p>
          <a:p>
            <a:endParaRPr lang="nl-NL" b="1" i="0" dirty="0"/>
          </a:p>
          <a:p>
            <a:r>
              <a:rPr lang="nl-NL" b="1" i="0" dirty="0"/>
              <a:t>3. Flyers</a:t>
            </a:r>
          </a:p>
          <a:p>
            <a:r>
              <a:rPr lang="nl-NL" b="0" i="0" dirty="0"/>
              <a:t>In het korte alle info en ook snel scannen en starten! </a:t>
            </a:r>
          </a:p>
          <a:p>
            <a:r>
              <a:rPr lang="nl-NL" b="0" i="0" dirty="0"/>
              <a:t>Leg een stapel in de personeelsruimte of deel deze uit tijdens een </a:t>
            </a:r>
            <a:r>
              <a:rPr lang="nl-NL" b="0" i="0" dirty="0" err="1"/>
              <a:t>dagstart</a:t>
            </a:r>
            <a:r>
              <a:rPr lang="nl-NL" b="0" i="0" dirty="0"/>
              <a:t>. </a:t>
            </a:r>
          </a:p>
          <a:p>
            <a:endParaRPr lang="nl-NL" b="0" i="0" dirty="0"/>
          </a:p>
          <a:p>
            <a:r>
              <a:rPr lang="nl-NL" b="0" i="0" dirty="0"/>
              <a:t>Zo maak je samen een vliegende start.</a:t>
            </a:r>
          </a:p>
          <a:p>
            <a:endParaRPr lang="nl-NL" b="0" i="0" dirty="0"/>
          </a:p>
          <a:p>
            <a:pPr algn="l"/>
            <a:r>
              <a:rPr lang="nl-NL" sz="1200" b="1" dirty="0">
                <a:solidFill>
                  <a:srgbClr val="000000"/>
                </a:solidFill>
                <a:latin typeface="Real Text Pro" panose="020B0504020204020204" pitchFamily="34" charset="77"/>
              </a:rPr>
              <a:t>Alles op 1 handige plek</a:t>
            </a:r>
          </a:p>
          <a:p>
            <a:pPr algn="l"/>
            <a:r>
              <a:rPr lang="nl-NL" sz="1200" u="none" strike="noStrike" dirty="0">
                <a:solidFill>
                  <a:srgbClr val="000000"/>
                </a:solidFill>
                <a:effectLst/>
                <a:latin typeface="Real Text Pro" panose="020B0504020204020204" pitchFamily="34" charset="77"/>
              </a:rPr>
              <a:t>Download en print de flyer en andere materialen via het downloadportaal.</a:t>
            </a:r>
          </a:p>
          <a:p>
            <a:endParaRPr lang="nl-NL" i="1" dirty="0"/>
          </a:p>
          <a:p>
            <a:pPr algn="l">
              <a:buFont typeface="+mj-lt"/>
              <a:buNone/>
            </a:pPr>
            <a:r>
              <a:rPr lang="nl-NL" b="0" i="0" u="sng" strike="noStrike" dirty="0">
                <a:solidFill>
                  <a:srgbClr val="000000"/>
                </a:solidFill>
                <a:effectLst/>
              </a:rPr>
              <a:t>Overige tips om je team aan het leren te krijgen:</a:t>
            </a:r>
          </a:p>
          <a:p>
            <a:pPr algn="l">
              <a:buFont typeface="+mj-lt"/>
              <a:buNone/>
            </a:pPr>
            <a:r>
              <a:rPr lang="nl-NL" b="0" i="0" u="none" strike="noStrike" dirty="0">
                <a:solidFill>
                  <a:srgbClr val="000000"/>
                </a:solidFill>
                <a:effectLst/>
              </a:rPr>
              <a:t>(indien voldoende tijd kan je 1 of meerdere noemen, anders overslaan)</a:t>
            </a:r>
            <a:endParaRPr lang="nl-NL" b="1" i="0" u="none" strike="noStrike" dirty="0">
              <a:solidFill>
                <a:srgbClr val="000000"/>
              </a:solidFill>
              <a:effectLst/>
            </a:endParaRPr>
          </a:p>
          <a:p>
            <a:pPr algn="l">
              <a:buFont typeface="+mj-lt"/>
              <a:buNone/>
            </a:pPr>
            <a:endParaRPr lang="nl-NL" b="1" i="0" u="none" strike="noStrike" dirty="0">
              <a:solidFill>
                <a:srgbClr val="000000"/>
              </a:solidFill>
              <a:effectLst/>
            </a:endParaRPr>
          </a:p>
          <a:p>
            <a:pPr marL="0" indent="0" algn="l">
              <a:buNone/>
            </a:pPr>
            <a:r>
              <a:rPr lang="nl-NL" b="1" i="0" u="none" strike="noStrike" dirty="0">
                <a:solidFill>
                  <a:srgbClr val="000000"/>
                </a:solidFill>
                <a:effectLst/>
              </a:rPr>
              <a:t>1. Koppel leren aan echte winkelmomenten</a:t>
            </a:r>
            <a:br>
              <a:rPr lang="nl-NL" b="0" i="0" u="none" strike="noStrike" dirty="0">
                <a:solidFill>
                  <a:srgbClr val="000000"/>
                </a:solidFill>
                <a:effectLst/>
              </a:rPr>
            </a:br>
            <a:r>
              <a:rPr lang="nl-NL" b="0" i="0" u="none" strike="noStrike" dirty="0">
                <a:solidFill>
                  <a:srgbClr val="000000"/>
                </a:solidFill>
                <a:effectLst/>
              </a:rPr>
              <a:t>Bijvoorbeeld: “Gebruik vandaag één nieuwe vraag uit de verkooptraining bij elke klant.” </a:t>
            </a:r>
          </a:p>
          <a:p>
            <a:pPr marL="0" indent="0" algn="l">
              <a:buNone/>
            </a:pPr>
            <a:r>
              <a:rPr lang="nl-NL" b="0" i="0" u="none" strike="noStrike" dirty="0">
                <a:solidFill>
                  <a:srgbClr val="000000"/>
                </a:solidFill>
                <a:effectLst/>
              </a:rPr>
              <a:t>Laat ze aan het einde van de dag delen wat werkte. Dit maakt leren tastbaar en verhoogt motivatie.</a:t>
            </a:r>
          </a:p>
          <a:p>
            <a:pPr algn="l"/>
            <a:endParaRPr lang="nl-NL" b="1" i="0" u="none" strike="noStrike" dirty="0">
              <a:solidFill>
                <a:srgbClr val="000000"/>
              </a:solidFill>
              <a:effectLst/>
            </a:endParaRPr>
          </a:p>
          <a:p>
            <a:pPr algn="l"/>
            <a:r>
              <a:rPr lang="nl-NL" b="1" i="0" u="none" strike="noStrike" dirty="0">
                <a:solidFill>
                  <a:srgbClr val="000000"/>
                </a:solidFill>
                <a:effectLst/>
              </a:rPr>
              <a:t>2. Maak teamhelden zichtbaar</a:t>
            </a:r>
            <a:br>
              <a:rPr lang="nl-NL" b="0" i="0" u="none" strike="noStrike" dirty="0">
                <a:solidFill>
                  <a:srgbClr val="000000"/>
                </a:solidFill>
                <a:effectLst/>
              </a:rPr>
            </a:br>
            <a:r>
              <a:rPr lang="nl-NL" b="0" i="0" u="none" strike="noStrike" dirty="0">
                <a:solidFill>
                  <a:srgbClr val="000000"/>
                </a:solidFill>
                <a:effectLst/>
              </a:rPr>
              <a:t>Zet medewerkers die een training afronden in het zonnetje: in de groepsapp, tijdens de </a:t>
            </a:r>
            <a:r>
              <a:rPr lang="nl-NL" b="0" i="0" u="none" strike="noStrike" dirty="0" err="1">
                <a:solidFill>
                  <a:srgbClr val="000000"/>
                </a:solidFill>
                <a:effectLst/>
              </a:rPr>
              <a:t>dagstart</a:t>
            </a:r>
            <a:r>
              <a:rPr lang="nl-NL" b="0" i="0" u="none" strike="noStrike" dirty="0">
                <a:solidFill>
                  <a:srgbClr val="000000"/>
                </a:solidFill>
                <a:effectLst/>
              </a:rPr>
              <a:t> of op een klein bordje in de kantine. </a:t>
            </a:r>
          </a:p>
          <a:p>
            <a:pPr algn="l"/>
            <a:r>
              <a:rPr lang="nl-NL" b="0" i="0" u="none" strike="noStrike" dirty="0">
                <a:solidFill>
                  <a:srgbClr val="000000"/>
                </a:solidFill>
                <a:effectLst/>
              </a:rPr>
              <a:t>Het gaat niet om competitie, maar om erkenning. Als mensen zien dat anderen groeien, groeit de rest mee.</a:t>
            </a:r>
          </a:p>
          <a:p>
            <a:pPr algn="l">
              <a:buFont typeface="+mj-lt"/>
              <a:buNone/>
            </a:pPr>
            <a:endParaRPr lang="nl-NL" b="1" i="0" u="none" strike="noStrike" dirty="0">
              <a:solidFill>
                <a:srgbClr val="000000"/>
              </a:solidFill>
              <a:effectLst/>
            </a:endParaRPr>
          </a:p>
          <a:p>
            <a:pPr algn="l"/>
            <a:r>
              <a:rPr lang="nl-NL" b="1" i="0" u="none" strike="noStrike" dirty="0">
                <a:solidFill>
                  <a:srgbClr val="000000"/>
                </a:solidFill>
                <a:effectLst/>
              </a:rPr>
              <a:t>3. Koppel trainingen aan concrete bedrijfsdoelen</a:t>
            </a:r>
            <a:br>
              <a:rPr lang="nl-NL" b="0" i="0" u="none" strike="noStrike" dirty="0">
                <a:solidFill>
                  <a:srgbClr val="000000"/>
                </a:solidFill>
                <a:effectLst/>
              </a:rPr>
            </a:br>
            <a:r>
              <a:rPr lang="nl-NL" b="0" i="0" u="none" strike="noStrike" dirty="0">
                <a:solidFill>
                  <a:srgbClr val="000000"/>
                </a:solidFill>
                <a:effectLst/>
              </a:rPr>
              <a:t>Maak het heel praktisch: “Deze maand willen we onze klantbeoordelingen omhoog — daarom volgen we allemaal de module </a:t>
            </a:r>
            <a:r>
              <a:rPr lang="nl-NL" b="0" i="1" u="none" strike="noStrike" dirty="0">
                <a:solidFill>
                  <a:srgbClr val="000000"/>
                </a:solidFill>
                <a:effectLst/>
              </a:rPr>
              <a:t>klantgericht verkopen</a:t>
            </a:r>
            <a:r>
              <a:rPr lang="nl-NL" b="0" i="0" u="none" strike="noStrike" dirty="0">
                <a:solidFill>
                  <a:srgbClr val="000000"/>
                </a:solidFill>
                <a:effectLst/>
              </a:rPr>
              <a:t>.” Teams leren sneller als ze begrijpen </a:t>
            </a:r>
            <a:r>
              <a:rPr lang="nl-NL" b="0" i="1" u="none" strike="noStrike" dirty="0">
                <a:solidFill>
                  <a:srgbClr val="000000"/>
                </a:solidFill>
                <a:effectLst/>
              </a:rPr>
              <a:t>waar het voor nodig is</a:t>
            </a:r>
            <a:r>
              <a:rPr lang="nl-NL" b="0" i="0" u="none" strike="noStrike" dirty="0">
                <a:solidFill>
                  <a:srgbClr val="000000"/>
                </a:solidFill>
                <a:effectLst/>
              </a:rPr>
              <a:t> en hoe het bijdraagt aan resultaat.</a:t>
            </a:r>
          </a:p>
          <a:p>
            <a:pPr algn="l"/>
            <a:endParaRPr lang="nl-NL" b="0" i="0" u="none" strike="noStrike" dirty="0">
              <a:solidFill>
                <a:srgbClr val="000000"/>
              </a:solidFill>
              <a:effectLst/>
            </a:endParaRPr>
          </a:p>
          <a:p>
            <a:pPr algn="l"/>
            <a:r>
              <a:rPr lang="nl-NL" b="1" i="0" u="none" strike="noStrike" dirty="0">
                <a:solidFill>
                  <a:srgbClr val="000000"/>
                </a:solidFill>
                <a:effectLst/>
              </a:rPr>
              <a:t>4. Bouw leren in als vast onderdeel van het werk, niet als extra taak</a:t>
            </a:r>
            <a:br>
              <a:rPr lang="nl-NL" b="0" i="0" u="none" strike="noStrike" dirty="0">
                <a:solidFill>
                  <a:srgbClr val="000000"/>
                </a:solidFill>
                <a:effectLst/>
              </a:rPr>
            </a:br>
            <a:r>
              <a:rPr lang="nl-NL" b="0" i="0" u="none" strike="noStrike" dirty="0">
                <a:solidFill>
                  <a:srgbClr val="000000"/>
                </a:solidFill>
                <a:effectLst/>
              </a:rPr>
              <a:t>Laat medewerkers elke week een kort blokje (5–10 min) inplannen tijdens hun dienst: vóór opening, tijdens een rustig moment of vlak voor sluit. Als je dit structureel maakt, kost het geen extra tijd én wordt het vanzelfsprekend.</a:t>
            </a:r>
          </a:p>
          <a:p>
            <a:pPr algn="l"/>
            <a:endParaRPr lang="nl-NL" sz="1200" b="1" i="0" u="none" strike="noStrike" dirty="0">
              <a:solidFill>
                <a:srgbClr val="000000"/>
              </a:solidFill>
              <a:effectLst/>
              <a:latin typeface="Helvetica Neue"/>
              <a:ea typeface="Helvetica Neue"/>
              <a:cs typeface="Helvetica Neue"/>
              <a:sym typeface="Helvetica Neue"/>
            </a:endParaRPr>
          </a:p>
          <a:p>
            <a:pPr algn="l"/>
            <a:r>
              <a:rPr lang="nl-NL" sz="1200" b="1" i="0" u="none" strike="noStrike" dirty="0">
                <a:solidFill>
                  <a:srgbClr val="000000"/>
                </a:solidFill>
                <a:effectLst/>
                <a:latin typeface="Helvetica Neue"/>
                <a:ea typeface="Helvetica Neue"/>
                <a:cs typeface="Helvetica Neue"/>
                <a:sym typeface="Helvetica Neue"/>
              </a:rPr>
              <a:t>5. Daag medewerkers uit met leuke, korte </a:t>
            </a:r>
            <a:r>
              <a:rPr lang="nl-NL" sz="1200" b="1" i="0" u="none" strike="noStrike" dirty="0" err="1">
                <a:solidFill>
                  <a:srgbClr val="000000"/>
                </a:solidFill>
                <a:effectLst/>
                <a:latin typeface="Helvetica Neue"/>
                <a:ea typeface="Helvetica Neue"/>
                <a:cs typeface="Helvetica Neue"/>
                <a:sym typeface="Helvetica Neue"/>
              </a:rPr>
              <a:t>challenges</a:t>
            </a:r>
            <a:endParaRPr lang="nl-NL" sz="1200" b="0" i="0" u="none" strike="noStrike" dirty="0">
              <a:solidFill>
                <a:srgbClr val="000000"/>
              </a:solidFill>
              <a:effectLst/>
              <a:latin typeface="-webkit-standard"/>
              <a:ea typeface="Helvetica Neue"/>
              <a:cs typeface="Helvetica Neue"/>
              <a:sym typeface="Helvetica Neue"/>
            </a:endParaRPr>
          </a:p>
          <a:p>
            <a:pPr algn="l"/>
            <a:r>
              <a:rPr lang="nl-NL" sz="1200" b="0" i="0" u="none" strike="noStrike" dirty="0">
                <a:solidFill>
                  <a:srgbClr val="000000"/>
                </a:solidFill>
                <a:effectLst/>
                <a:latin typeface="-webkit-standard"/>
                <a:ea typeface="Helvetica Neue"/>
                <a:cs typeface="Helvetica Neue"/>
                <a:sym typeface="Helvetica Neue"/>
              </a:rPr>
              <a:t>Voorbeeld: “Vind-en-Vertel” (</a:t>
            </a:r>
            <a:r>
              <a:rPr lang="nl-NL" sz="1200" b="0" i="0" u="none" strike="noStrike" dirty="0" err="1">
                <a:solidFill>
                  <a:srgbClr val="000000"/>
                </a:solidFill>
                <a:effectLst/>
                <a:latin typeface="-webkit-standard"/>
                <a:ea typeface="Helvetica Neue"/>
                <a:cs typeface="Helvetica Neue"/>
                <a:sym typeface="Helvetica Neue"/>
              </a:rPr>
              <a:t>dagchallenge</a:t>
            </a:r>
            <a:r>
              <a:rPr lang="nl-NL" sz="1200" b="0" i="0" u="none" strike="noStrike" dirty="0">
                <a:solidFill>
                  <a:srgbClr val="000000"/>
                </a:solidFill>
                <a:effectLst/>
                <a:latin typeface="-webkit-standard"/>
                <a:ea typeface="Helvetica Neue"/>
                <a:cs typeface="Helvetica Neue"/>
                <a:sym typeface="Helvetica Neue"/>
              </a:rPr>
              <a:t> van 5 minuten)</a:t>
            </a:r>
            <a:br>
              <a:rPr lang="nl-NL" sz="1200" b="0" i="0" u="none" strike="noStrike" dirty="0">
                <a:solidFill>
                  <a:srgbClr val="000000"/>
                </a:solidFill>
                <a:effectLst/>
                <a:latin typeface="-webkit-standard"/>
                <a:ea typeface="Helvetica Neue"/>
                <a:cs typeface="Helvetica Neue"/>
                <a:sym typeface="Helvetica Neue"/>
              </a:rPr>
            </a:br>
            <a:r>
              <a:rPr lang="nl-NL" b="0" i="0" u="none" strike="noStrike" dirty="0">
                <a:solidFill>
                  <a:srgbClr val="000000"/>
                </a:solidFill>
                <a:effectLst/>
                <a:latin typeface="-webkit-standard"/>
              </a:rPr>
              <a:t>Laat elke medewerker één product kiezen uit de winkel waar ze minder van weten (bijv. een nieuwe soundbar, slimme thermostaat of koffiemachine).</a:t>
            </a:r>
          </a:p>
          <a:p>
            <a:pPr algn="l"/>
            <a:endParaRPr lang="nl-NL" b="0" i="0" u="none" strike="noStrike" dirty="0">
              <a:solidFill>
                <a:srgbClr val="000000"/>
              </a:solidFill>
              <a:effectLst/>
              <a:latin typeface="-webkit-standard"/>
            </a:endParaRPr>
          </a:p>
          <a:p>
            <a:pPr algn="l"/>
            <a:r>
              <a:rPr lang="nl-NL" b="0" i="0" u="sng" strike="noStrike" dirty="0">
                <a:solidFill>
                  <a:srgbClr val="000000"/>
                </a:solidFill>
                <a:effectLst/>
              </a:rPr>
              <a:t>Opdracht:</a:t>
            </a:r>
          </a:p>
          <a:p>
            <a:pPr algn="l">
              <a:buFont typeface="+mj-lt"/>
              <a:buAutoNum type="arabicPeriod"/>
            </a:pPr>
            <a:r>
              <a:rPr lang="nl-NL" b="0" i="0" u="none" strike="noStrike" dirty="0">
                <a:solidFill>
                  <a:srgbClr val="000000"/>
                </a:solidFill>
                <a:effectLst/>
              </a:rPr>
              <a:t>Volg één korte module of video in de Academy over dat product (max. 5 min).</a:t>
            </a:r>
          </a:p>
          <a:p>
            <a:pPr algn="l">
              <a:buFont typeface="+mj-lt"/>
              <a:buAutoNum type="arabicPeriod"/>
            </a:pPr>
            <a:r>
              <a:rPr lang="nl-NL" b="0" i="0" u="none" strike="noStrike" dirty="0">
                <a:solidFill>
                  <a:srgbClr val="000000"/>
                </a:solidFill>
                <a:effectLst/>
              </a:rPr>
              <a:t>Vertel in de </a:t>
            </a:r>
            <a:r>
              <a:rPr lang="nl-NL" b="0" i="0" u="none" strike="noStrike" dirty="0" err="1">
                <a:solidFill>
                  <a:srgbClr val="000000"/>
                </a:solidFill>
                <a:effectLst/>
              </a:rPr>
              <a:t>dagstart</a:t>
            </a:r>
            <a:r>
              <a:rPr lang="nl-NL" b="0" i="0" u="none" strike="noStrike" dirty="0">
                <a:solidFill>
                  <a:srgbClr val="000000"/>
                </a:solidFill>
                <a:effectLst/>
              </a:rPr>
              <a:t> één verrassend feit of verkoopargument dat je hebt geleerd.</a:t>
            </a:r>
          </a:p>
          <a:p>
            <a:pPr algn="l">
              <a:buFont typeface="+mj-lt"/>
              <a:buAutoNum type="arabicPeriod"/>
            </a:pPr>
            <a:r>
              <a:rPr lang="nl-NL" b="0" i="0" u="none" strike="noStrike" dirty="0">
                <a:solidFill>
                  <a:srgbClr val="000000"/>
                </a:solidFill>
                <a:effectLst/>
              </a:rPr>
              <a:t>Gebruik dat argument bij minstens één klant die dag.</a:t>
            </a:r>
            <a:endParaRPr lang="nl-NL" i="1" dirty="0"/>
          </a:p>
          <a:p>
            <a:pPr algn="l"/>
            <a:endParaRPr lang="nl-NL" sz="1200" u="none" strike="noStrike" dirty="0">
              <a:solidFill>
                <a:srgbClr val="000000"/>
              </a:solidFill>
              <a:effectLst/>
              <a:latin typeface="Real Text Pro" panose="020B0504020204020204" pitchFamily="34" charset="77"/>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13</a:t>
            </a:fld>
            <a:endParaRPr lang="de-DE"/>
          </a:p>
        </p:txBody>
      </p:sp>
    </p:spTree>
    <p:extLst>
      <p:ext uri="{BB962C8B-B14F-4D97-AF65-F5344CB8AC3E}">
        <p14:creationId xmlns:p14="http://schemas.microsoft.com/office/powerpoint/2010/main" val="296761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endParaRPr lang="nl-NL" b="0" i="0" u="none" strike="noStrike" dirty="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14</a:t>
            </a:fld>
            <a:endParaRPr lang="de-DE"/>
          </a:p>
        </p:txBody>
      </p:sp>
    </p:spTree>
    <p:extLst>
      <p:ext uri="{BB962C8B-B14F-4D97-AF65-F5344CB8AC3E}">
        <p14:creationId xmlns:p14="http://schemas.microsoft.com/office/powerpoint/2010/main" val="68235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webkit-standard"/>
              </a:rPr>
              <a:t>De kern van de Academy zit in drie woorden: trainen, ontwikkelen, groeien. </a:t>
            </a:r>
            <a:r>
              <a:rPr lang="en-US" b="0" i="0" u="none" strike="noStrike" dirty="0">
                <a:solidFill>
                  <a:srgbClr val="444444"/>
                </a:solidFill>
                <a:effectLst/>
                <a:latin typeface="-webkit-standard"/>
              </a:rPr>
              <a:t>​</a:t>
            </a:r>
            <a:endParaRPr lang="en-US"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444444"/>
                </a:solidFill>
                <a:effectLst/>
                <a:latin typeface="-webkit-standard"/>
              </a:rPr>
              <a:t>​</a:t>
            </a:r>
            <a:endParaRPr lang="nl-NL"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000000"/>
                </a:solidFill>
                <a:effectLst/>
                <a:latin typeface="-webkit-standard"/>
              </a:rPr>
              <a:t>Door het talent in je team te ‘</a:t>
            </a:r>
            <a:r>
              <a:rPr lang="nl-NL" b="0" i="0" u="none" strike="noStrike" dirty="0" err="1">
                <a:solidFill>
                  <a:srgbClr val="000000"/>
                </a:solidFill>
                <a:effectLst/>
                <a:latin typeface="-webkit-standard"/>
              </a:rPr>
              <a:t>unboxen</a:t>
            </a:r>
            <a:r>
              <a:rPr lang="nl-NL" b="0" i="0" u="none" strike="noStrike" dirty="0">
                <a:solidFill>
                  <a:srgbClr val="000000"/>
                </a:solidFill>
                <a:effectLst/>
                <a:latin typeface="-webkit-standard"/>
              </a:rPr>
              <a:t>’ (zien en ontwikkelen), bouw je aan aan toekomstgericht team waar klanten voor terugkomen.</a:t>
            </a:r>
            <a:r>
              <a:rPr lang="en-US" b="0" i="0" u="none" strike="noStrike" dirty="0">
                <a:solidFill>
                  <a:srgbClr val="444444"/>
                </a:solidFill>
                <a:effectLst/>
                <a:latin typeface="-webkit-standard"/>
              </a:rPr>
              <a:t>​</a:t>
            </a:r>
            <a:endParaRPr lang="en-US" b="0" i="0" u="none" strike="noStrike" dirty="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3</a:t>
            </a:fld>
            <a:endParaRPr lang="de-DE"/>
          </a:p>
        </p:txBody>
      </p:sp>
    </p:spTree>
    <p:extLst>
      <p:ext uri="{BB962C8B-B14F-4D97-AF65-F5344CB8AC3E}">
        <p14:creationId xmlns:p14="http://schemas.microsoft.com/office/powerpoint/2010/main" val="355188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webkit-standard"/>
              </a:rPr>
              <a:t>Onze branche verandert snel: </a:t>
            </a:r>
          </a:p>
          <a:p>
            <a:pPr algn="l" rtl="0" fontAlgn="base"/>
            <a:r>
              <a:rPr lang="nl-NL" b="0" i="0" u="none" strike="noStrike" dirty="0">
                <a:solidFill>
                  <a:srgbClr val="000000"/>
                </a:solidFill>
                <a:effectLst/>
                <a:latin typeface="-webkit-standard"/>
              </a:rPr>
              <a:t>- Marges staan onder druk, er is meer en meer (online)concurrentie</a:t>
            </a:r>
          </a:p>
          <a:p>
            <a:pPr algn="l" rtl="0" fontAlgn="base"/>
            <a:r>
              <a:rPr lang="nl-NL" b="0" i="0" u="none" strike="noStrike" dirty="0">
                <a:solidFill>
                  <a:srgbClr val="000000"/>
                </a:solidFill>
                <a:effectLst/>
                <a:latin typeface="-webkit-standard"/>
              </a:rPr>
              <a:t>- Klanten zijn steeds beter geïnformeerd en veeleisender</a:t>
            </a:r>
          </a:p>
          <a:p>
            <a:pPr algn="l" rtl="0" fontAlgn="base"/>
            <a:r>
              <a:rPr lang="nl-NL" b="0" i="0" u="none" strike="noStrike" dirty="0">
                <a:solidFill>
                  <a:srgbClr val="000000"/>
                </a:solidFill>
                <a:effectLst/>
                <a:latin typeface="-webkit-standard"/>
              </a:rPr>
              <a:t>- Nieuwe mensen inwerken kost veel tijd (die je meestal niet hebt)</a:t>
            </a:r>
          </a:p>
          <a:p>
            <a:pPr algn="l" rtl="0" fontAlgn="base"/>
            <a:r>
              <a:rPr lang="nl-NL" b="0" i="0" u="none" strike="noStrike" dirty="0">
                <a:solidFill>
                  <a:srgbClr val="000000"/>
                </a:solidFill>
                <a:effectLst/>
                <a:latin typeface="-webkit-standard"/>
              </a:rPr>
              <a:t>- De werkdruk is structureel hoog</a:t>
            </a:r>
          </a:p>
          <a:p>
            <a:pPr algn="l" rtl="0" fontAlgn="base"/>
            <a:r>
              <a:rPr lang="nl-NL" b="0" i="0" u="none" strike="noStrike" dirty="0">
                <a:solidFill>
                  <a:srgbClr val="000000"/>
                </a:solidFill>
                <a:effectLst/>
                <a:latin typeface="-webkit-standard"/>
              </a:rPr>
              <a:t>- Goede mensen zijn schaars, het is belangrijk ze aan je te binden</a:t>
            </a:r>
            <a:endParaRPr lang="en-US"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444444"/>
                </a:solidFill>
                <a:effectLst/>
                <a:latin typeface="Helvetica Neue" panose="02000503000000020004" pitchFamily="2" charset="0"/>
              </a:rPr>
              <a:t>​</a:t>
            </a:r>
            <a:br>
              <a:rPr lang="nl-NL" b="0" i="0" u="none" strike="noStrike" dirty="0">
                <a:solidFill>
                  <a:srgbClr val="444444"/>
                </a:solidFill>
                <a:effectLst/>
                <a:latin typeface="Helvetica Neue" panose="02000503000000020004" pitchFamily="2" charset="0"/>
              </a:rPr>
            </a:br>
            <a:r>
              <a:rPr lang="nl-NL" b="0" i="0" u="none" strike="noStrike" dirty="0">
                <a:solidFill>
                  <a:srgbClr val="000000"/>
                </a:solidFill>
                <a:effectLst/>
                <a:latin typeface="-webkit-standard"/>
              </a:rPr>
              <a:t>Juist daarom is investeren in je team belangrijker dan ooit.</a:t>
            </a:r>
            <a:r>
              <a:rPr lang="nl-NL" b="0" i="0" u="none" strike="noStrike" dirty="0">
                <a:solidFill>
                  <a:srgbClr val="444444"/>
                </a:solidFill>
                <a:effectLst/>
                <a:latin typeface="-webkit-standard"/>
              </a:rPr>
              <a:t>​</a:t>
            </a:r>
            <a:endParaRPr lang="nl-NL" b="0" i="0" u="none" strike="noStrike" dirty="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4</a:t>
            </a:fld>
            <a:endParaRPr lang="de-DE"/>
          </a:p>
        </p:txBody>
      </p:sp>
    </p:spTree>
    <p:extLst>
      <p:ext uri="{BB962C8B-B14F-4D97-AF65-F5344CB8AC3E}">
        <p14:creationId xmlns:p14="http://schemas.microsoft.com/office/powerpoint/2010/main" val="273124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webkit-standard"/>
              </a:rPr>
              <a:t>De Academy helpt je om die uitdagingen aan te pakken. Met trainingen die speciaal zijn ontwikkeld voor de </a:t>
            </a:r>
            <a:r>
              <a:rPr lang="nl-NL" b="0" i="0" u="none" strike="noStrike" dirty="0" err="1">
                <a:solidFill>
                  <a:srgbClr val="000000"/>
                </a:solidFill>
                <a:effectLst/>
                <a:latin typeface="-webkit-standard"/>
              </a:rPr>
              <a:t>elektroretail</a:t>
            </a:r>
            <a:r>
              <a:rPr lang="nl-NL" b="0" i="0" u="none" strike="noStrike" dirty="0">
                <a:solidFill>
                  <a:srgbClr val="000000"/>
                </a:solidFill>
                <a:effectLst/>
                <a:latin typeface="-webkit-standard"/>
              </a:rPr>
              <a:t>. </a:t>
            </a:r>
            <a:br>
              <a:rPr lang="nl-NL" dirty="0"/>
            </a:br>
            <a:endParaRPr lang="nl-NL" dirty="0"/>
          </a:p>
          <a:p>
            <a:r>
              <a:rPr lang="nl-NL" b="0" i="0" u="none" strike="noStrike" dirty="0">
                <a:solidFill>
                  <a:srgbClr val="000000"/>
                </a:solidFill>
                <a:effectLst/>
                <a:latin typeface="-webkit-standard"/>
              </a:rPr>
              <a:t>In het kort wat dit je oplevert:</a:t>
            </a:r>
          </a:p>
          <a:p>
            <a:pPr marL="514350" indent="-514350">
              <a:buAutoNum type="arabicPeriod"/>
            </a:pPr>
            <a:r>
              <a:rPr lang="nl-NL" b="0" i="0" u="none" strike="noStrike" dirty="0">
                <a:solidFill>
                  <a:srgbClr val="000000"/>
                </a:solidFill>
                <a:effectLst/>
                <a:latin typeface="-webkit-standard"/>
              </a:rPr>
              <a:t>Terugkerende klanten, omdat je mensen ween wat belangrijk is voor klanten en ze de juiste service verlenen.</a:t>
            </a:r>
          </a:p>
          <a:p>
            <a:pPr marL="514350" indent="-514350">
              <a:buAutoNum type="arabicPeriod"/>
            </a:pPr>
            <a:r>
              <a:rPr lang="nl-NL" b="0" i="0" u="none" strike="noStrike" dirty="0">
                <a:solidFill>
                  <a:srgbClr val="000000"/>
                </a:solidFill>
                <a:effectLst/>
                <a:latin typeface="-webkit-standard"/>
              </a:rPr>
              <a:t>Je bespaart tijd en kosten met de kant- en klare </a:t>
            </a:r>
            <a:r>
              <a:rPr lang="nl-NL" b="0" i="0" u="none" strike="noStrike" dirty="0" err="1">
                <a:solidFill>
                  <a:srgbClr val="000000"/>
                </a:solidFill>
                <a:effectLst/>
                <a:latin typeface="-webkit-standard"/>
              </a:rPr>
              <a:t>onboarding</a:t>
            </a:r>
            <a:r>
              <a:rPr lang="nl-NL" b="0" i="0" u="none" strike="noStrike" dirty="0">
                <a:solidFill>
                  <a:srgbClr val="000000"/>
                </a:solidFill>
                <a:effectLst/>
                <a:latin typeface="-webkit-standard"/>
              </a:rPr>
              <a:t> voor nieuw personeel.</a:t>
            </a:r>
          </a:p>
          <a:p>
            <a:pPr marL="514350" indent="-514350">
              <a:buAutoNum type="arabicPeriod"/>
            </a:pPr>
            <a:r>
              <a:rPr lang="nl-NL" b="0" i="0" u="none" strike="noStrike" dirty="0">
                <a:solidFill>
                  <a:srgbClr val="000000"/>
                </a:solidFill>
                <a:effectLst/>
                <a:latin typeface="-webkit-standard"/>
              </a:rPr>
              <a:t>Je team staat met meer energie op de vloer en bij klanten aan de deur. Leren houdt het werk voor iedereen leuk én dat merkt je klant ook.</a:t>
            </a:r>
          </a:p>
          <a:p>
            <a:pPr marL="514350" indent="-514350">
              <a:buAutoNum type="arabicPeriod"/>
            </a:pPr>
            <a:r>
              <a:rPr lang="nl-NL" b="0" i="0" u="none" strike="noStrike" dirty="0">
                <a:solidFill>
                  <a:srgbClr val="000000"/>
                </a:solidFill>
                <a:effectLst/>
                <a:latin typeface="-webkit-standard"/>
              </a:rPr>
              <a:t>Doordat de trainingen aansluiten op je winkel en klant, haal je meer resultaat uit je winkel en blijft de verkoop op peil.</a:t>
            </a: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5</a:t>
            </a:fld>
            <a:endParaRPr lang="de-DE"/>
          </a:p>
        </p:txBody>
      </p:sp>
    </p:spTree>
    <p:extLst>
      <p:ext uri="{BB962C8B-B14F-4D97-AF65-F5344CB8AC3E}">
        <p14:creationId xmlns:p14="http://schemas.microsoft.com/office/powerpoint/2010/main" val="170614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Real Text Pro" panose="020B0504020204020204" pitchFamily="34" charset="77"/>
              </a:rPr>
              <a:t>Even een beeld van de impact: in 2025 zijn alle gebruikers samen zijn maar liefst 13.470 trainingen en 1.220 leerpaden gestart. De Academy wordt beoordeeld met een 9. En 100+ vooraanstaande merken bieden hun trainingen aan in de Academy.</a:t>
            </a:r>
          </a:p>
          <a:p>
            <a:br>
              <a:rPr lang="nl-NL" b="0" i="0" dirty="0">
                <a:latin typeface="Real Text Pro" panose="020B0504020204020204" pitchFamily="34" charset="77"/>
              </a:rPr>
            </a:br>
            <a:r>
              <a:rPr lang="nl-NL" b="0" i="0" u="none" strike="noStrike" dirty="0">
                <a:solidFill>
                  <a:srgbClr val="000000"/>
                </a:solidFill>
                <a:effectLst/>
                <a:latin typeface="Real Text Pro" panose="020B0504020204020204" pitchFamily="34" charset="77"/>
              </a:rPr>
              <a:t>Dat laat zien dat het werkt en gewaardeerd wordt.</a:t>
            </a:r>
            <a:endParaRPr lang="nl-NL" b="0" i="0" dirty="0">
              <a:latin typeface="Real Text Pro" panose="020B0504020204020204" pitchFamily="34" charset="77"/>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6</a:t>
            </a:fld>
            <a:endParaRPr lang="de-DE"/>
          </a:p>
        </p:txBody>
      </p:sp>
    </p:spTree>
    <p:extLst>
      <p:ext uri="{BB962C8B-B14F-4D97-AF65-F5344CB8AC3E}">
        <p14:creationId xmlns:p14="http://schemas.microsoft.com/office/powerpoint/2010/main" val="288762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u="none" strike="noStrike" dirty="0">
                <a:solidFill>
                  <a:srgbClr val="000000"/>
                </a:solidFill>
                <a:effectLst/>
                <a:latin typeface="-webkit-standard"/>
              </a:rPr>
              <a:t>Plug &amp; Play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Inclusief product- en merktrainingen en leerpaden voor elke functie</a:t>
            </a:r>
            <a:r>
              <a:rPr lang="en-US" sz="1200" b="0" i="0" u="none" strike="noStrike" dirty="0">
                <a:solidFill>
                  <a:srgbClr val="7E7E7E"/>
                </a:solidFill>
                <a:effectLst/>
                <a:latin typeface="Helvetica" pitchFamily="2" charset="0"/>
              </a:rPr>
              <a:t>​</a:t>
            </a:r>
          </a:p>
          <a:p>
            <a:endParaRPr lang="nl-NL" b="0" i="0" u="none" strike="noStrike" dirty="0">
              <a:solidFill>
                <a:srgbClr val="000000"/>
              </a:solidFill>
              <a:effectLst/>
              <a:latin typeface="-webkit-standard"/>
            </a:endParaRPr>
          </a:p>
          <a:p>
            <a:r>
              <a:rPr lang="nl-NL" b="1" i="0" u="none" strike="noStrike" dirty="0">
                <a:solidFill>
                  <a:srgbClr val="000000"/>
                </a:solidFill>
                <a:effectLst/>
                <a:latin typeface="-webkit-standard"/>
              </a:rPr>
              <a:t>Relevant en actueel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Dat bespaart jou én je team kostbare tijd</a:t>
            </a:r>
            <a:r>
              <a:rPr lang="en-US" sz="1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dirty="0">
                <a:solidFill>
                  <a:srgbClr val="7E7E7E"/>
                </a:solidFill>
                <a:effectLst/>
                <a:latin typeface="Helvetica" pitchFamily="2" charset="0"/>
              </a:rPr>
              <a:t>Regie </a:t>
            </a:r>
            <a:r>
              <a:rPr lang="en-US" sz="1200" b="1" i="0" u="none" strike="noStrike" dirty="0" err="1">
                <a:solidFill>
                  <a:srgbClr val="7E7E7E"/>
                </a:solidFill>
                <a:effectLst/>
                <a:latin typeface="Helvetica" pitchFamily="2" charset="0"/>
              </a:rPr>
              <a:t>en</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overzicht</a:t>
            </a:r>
            <a:endParaRPr lang="en-US" sz="1200" b="1"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Volg de voortgang via je dashboard en stuur bij</a:t>
            </a:r>
            <a:r>
              <a:rPr lang="en-US" sz="1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dirty="0" err="1">
                <a:solidFill>
                  <a:srgbClr val="7E7E7E"/>
                </a:solidFill>
                <a:effectLst/>
                <a:latin typeface="Helvetica" pitchFamily="2" charset="0"/>
              </a:rPr>
              <a:t>Ook</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jij</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groeit</a:t>
            </a:r>
            <a:r>
              <a:rPr lang="en-US" sz="1200" b="1" i="0" u="none" strike="noStrike" dirty="0">
                <a:solidFill>
                  <a:srgbClr val="7E7E7E"/>
                </a:solidFill>
                <a:effectLst/>
                <a:latin typeface="Helvetica" pitchFamily="2" charset="0"/>
              </a:rPr>
              <a:t> mee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Ontwikkel je leiderschap en team met slimme (HR) tools</a:t>
            </a:r>
            <a:r>
              <a:rPr lang="en-US" sz="1200" b="0" i="0" u="none" strike="noStrike" dirty="0">
                <a:solidFill>
                  <a:srgbClr val="7E7E7E"/>
                </a:solidFill>
                <a:effectLst/>
                <a:latin typeface="Helvetic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dirty="0" err="1">
                <a:solidFill>
                  <a:srgbClr val="7E7E7E"/>
                </a:solidFill>
                <a:effectLst/>
                <a:latin typeface="Helvetica" pitchFamily="2" charset="0"/>
              </a:rPr>
              <a:t>Geen</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kosten</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wél</a:t>
            </a:r>
            <a:r>
              <a:rPr lang="en-US" sz="1200" b="1" i="0" u="none" strike="noStrike" dirty="0">
                <a:solidFill>
                  <a:srgbClr val="7E7E7E"/>
                </a:solidFill>
                <a:effectLst/>
                <a:latin typeface="Helvetica" pitchFamily="2" charset="0"/>
              </a:rPr>
              <a:t> </a:t>
            </a:r>
            <a:r>
              <a:rPr lang="en-US" sz="1200" b="1" i="0" u="none" strike="noStrike" dirty="0" err="1">
                <a:solidFill>
                  <a:srgbClr val="7E7E7E"/>
                </a:solidFill>
                <a:effectLst/>
                <a:latin typeface="Helvetica" pitchFamily="2" charset="0"/>
              </a:rPr>
              <a:t>resultaat</a:t>
            </a:r>
            <a:endParaRPr lang="en-US" sz="1200" b="1" i="0" u="none" strike="noStrike" dirty="0">
              <a:solidFill>
                <a:srgbClr val="7E7E7E"/>
              </a:solidFill>
              <a:effectLst/>
              <a:latin typeface="Helvetica"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strike="noStrike" dirty="0">
                <a:solidFill>
                  <a:srgbClr val="7E7E7E"/>
                </a:solidFill>
                <a:effectLst/>
                <a:latin typeface="Helvetica" pitchFamily="2" charset="0"/>
              </a:rPr>
              <a:t>De Academy is mogelijk gemaakt met jouw OFED-premie​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b="0" i="0" u="none" strike="noStrike" dirty="0">
              <a:solidFill>
                <a:srgbClr val="7E7E7E"/>
              </a:solidFill>
              <a:effectLst/>
              <a:latin typeface="Helvetica" pitchFamily="2" charset="0"/>
            </a:endParaRPr>
          </a:p>
          <a:p>
            <a:r>
              <a:rPr lang="nl-NL" b="0" i="0" u="none" strike="noStrike" dirty="0">
                <a:solidFill>
                  <a:srgbClr val="000000"/>
                </a:solidFill>
                <a:effectLst/>
                <a:latin typeface="-webkit-standard"/>
              </a:rPr>
              <a:t>Kortom: </a:t>
            </a:r>
          </a:p>
          <a:p>
            <a:r>
              <a:rPr lang="nl-NL" b="0" i="0" u="none" strike="noStrike" dirty="0">
                <a:solidFill>
                  <a:srgbClr val="000000"/>
                </a:solidFill>
                <a:effectLst/>
                <a:latin typeface="-webkit-standard"/>
              </a:rPr>
              <a:t>- Makkelijk in gebruik: aanzetten en gebruiken. </a:t>
            </a:r>
          </a:p>
          <a:p>
            <a:r>
              <a:rPr lang="nl-NL" b="0" i="0" u="none" strike="noStrike" dirty="0">
                <a:solidFill>
                  <a:srgbClr val="000000"/>
                </a:solidFill>
                <a:effectLst/>
                <a:latin typeface="-webkit-standard"/>
              </a:rPr>
              <a:t>- De Academy neemt je werk uit handen, zodat jij tijd bespaart.</a:t>
            </a: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 Je houdt zelf de regie en groeit zelf ook door.</a:t>
            </a:r>
          </a:p>
          <a:p>
            <a:pPr marL="0" marR="0" lvl="0" indent="0" defTabSz="457200" eaLnBrk="1" fontAlgn="auto" latinLnBrk="0" hangingPunct="1">
              <a:lnSpc>
                <a:spcPct val="117999"/>
              </a:lnSpc>
              <a:spcBef>
                <a:spcPts val="0"/>
              </a:spcBef>
              <a:spcAft>
                <a:spcPts val="0"/>
              </a:spcAft>
              <a:buClrTx/>
              <a:buSzTx/>
              <a:buFontTx/>
              <a:buNone/>
              <a:tabLst/>
              <a:defRPr/>
            </a:pPr>
            <a:endParaRPr lang="nl-NL" b="0" i="0" u="none" strike="noStrike" dirty="0">
              <a:solidFill>
                <a:srgbClr val="000000"/>
              </a:solidFill>
              <a:effectLst/>
              <a:latin typeface="-webkit-standard"/>
            </a:endParaRPr>
          </a:p>
          <a:p>
            <a:pPr marL="0" marR="0" lvl="0" indent="0" defTabSz="457200" eaLnBrk="1" fontAlgn="auto" latinLnBrk="0" hangingPunct="1">
              <a:lnSpc>
                <a:spcPct val="117999"/>
              </a:lnSpc>
              <a:spcBef>
                <a:spcPts val="0"/>
              </a:spcBef>
              <a:spcAft>
                <a:spcPts val="0"/>
              </a:spcAft>
              <a:buClrTx/>
              <a:buSzTx/>
              <a:buFontTx/>
              <a:buNone/>
              <a:tabLst/>
              <a:defRPr/>
            </a:pPr>
            <a:r>
              <a:rPr lang="nl-NL" b="0" i="0" u="none" strike="noStrike" dirty="0">
                <a:solidFill>
                  <a:srgbClr val="000000"/>
                </a:solidFill>
                <a:effectLst/>
                <a:latin typeface="-webkit-standard"/>
              </a:rPr>
              <a:t>Alle trainingen en tools worden bekostigd door OFED vanuit je premie. Het kost je dus niets extra, en levert je een gemotiveerd team op.</a:t>
            </a: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7</a:t>
            </a:fld>
            <a:endParaRPr lang="de-DE"/>
          </a:p>
        </p:txBody>
      </p:sp>
    </p:spTree>
    <p:extLst>
      <p:ext uri="{BB962C8B-B14F-4D97-AF65-F5344CB8AC3E}">
        <p14:creationId xmlns:p14="http://schemas.microsoft.com/office/powerpoint/2010/main" val="298728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webkit-standard"/>
              </a:rPr>
              <a:t>Via het dashboard zie je precies wie welke training volgt. </a:t>
            </a:r>
            <a:r>
              <a:rPr lang="en-US" b="0" i="0" u="none" strike="noStrike" dirty="0">
                <a:solidFill>
                  <a:srgbClr val="444444"/>
                </a:solidFill>
                <a:effectLst/>
                <a:latin typeface="-webkit-standard"/>
              </a:rPr>
              <a:t>​</a:t>
            </a:r>
            <a:endParaRPr lang="en-US"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444444"/>
                </a:solidFill>
                <a:effectLst/>
                <a:latin typeface="-webkit-standard"/>
              </a:rPr>
              <a:t>​</a:t>
            </a:r>
            <a:endParaRPr lang="nl-NL" b="0" i="0" u="none" strike="noStrike" dirty="0">
              <a:solidFill>
                <a:srgbClr val="444444"/>
              </a:solidFill>
              <a:effectLst/>
              <a:latin typeface="Calibri" panose="020F0502020204030204" pitchFamily="34" charset="0"/>
            </a:endParaRPr>
          </a:p>
          <a:p>
            <a:pPr algn="l" rtl="0" fontAlgn="base"/>
            <a:r>
              <a:rPr lang="nl-NL" b="0" i="0" u="none" strike="noStrike" dirty="0">
                <a:solidFill>
                  <a:srgbClr val="000000"/>
                </a:solidFill>
                <a:effectLst/>
                <a:latin typeface="-webkit-standard"/>
              </a:rPr>
              <a:t>Zo weet je wat er speelt in je team en kun je makkelijk bijsturen.</a:t>
            </a:r>
            <a:r>
              <a:rPr lang="nl-NL" b="0" i="0" u="none" strike="noStrike" dirty="0">
                <a:solidFill>
                  <a:srgbClr val="444444"/>
                </a:solidFill>
                <a:effectLst/>
                <a:latin typeface="-webkit-standard"/>
              </a:rPr>
              <a:t>​</a:t>
            </a:r>
            <a:endParaRPr lang="nl-NL" b="0" i="0" u="none" strike="noStrike" dirty="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8</a:t>
            </a:fld>
            <a:endParaRPr lang="de-DE"/>
          </a:p>
        </p:txBody>
      </p:sp>
    </p:spTree>
    <p:extLst>
      <p:ext uri="{BB962C8B-B14F-4D97-AF65-F5344CB8AC3E}">
        <p14:creationId xmlns:p14="http://schemas.microsoft.com/office/powerpoint/2010/main" val="403087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latin typeface="-webkit-standard"/>
              </a:rPr>
              <a:t>Er zijn trainingen voor iedereen: van productkennis tot leiderschap en duurzaamheid. En ook nieuwe thema’s zoals AI en klantbeleving.</a:t>
            </a:r>
            <a:br>
              <a:rPr lang="nl-NL" dirty="0"/>
            </a:br>
            <a:endParaRPr lang="nl-NL" dirty="0"/>
          </a:p>
          <a:p>
            <a:r>
              <a:rPr lang="nl-NL" b="0" i="0" u="none" strike="noStrike" dirty="0">
                <a:solidFill>
                  <a:srgbClr val="000000"/>
                </a:solidFill>
                <a:effectLst/>
                <a:latin typeface="-webkit-standard"/>
              </a:rPr>
              <a:t>Zo blijft je team actueel en toekomstgericht.</a:t>
            </a:r>
            <a:endParaRPr lang="nl-NL" dirty="0">
              <a:solidFill>
                <a:srgbClr val="000000"/>
              </a:solidFill>
            </a:endParaRP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9</a:t>
            </a:fld>
            <a:endParaRPr lang="de-DE"/>
          </a:p>
        </p:txBody>
      </p:sp>
    </p:spTree>
    <p:extLst>
      <p:ext uri="{BB962C8B-B14F-4D97-AF65-F5344CB8AC3E}">
        <p14:creationId xmlns:p14="http://schemas.microsoft.com/office/powerpoint/2010/main" val="424074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u="none" strike="noStrike" dirty="0">
                <a:solidFill>
                  <a:srgbClr val="000000"/>
                </a:solidFill>
                <a:effectLst/>
              </a:rPr>
              <a:t>Aan de slag gaan is simpel:</a:t>
            </a:r>
          </a:p>
          <a:p>
            <a:pPr algn="l"/>
            <a:endParaRPr lang="nl-NL" b="0" i="0" u="none" strike="noStrike" dirty="0">
              <a:solidFill>
                <a:srgbClr val="000000"/>
              </a:solidFill>
              <a:effectLst/>
            </a:endParaRPr>
          </a:p>
          <a:p>
            <a:pPr algn="l"/>
            <a:r>
              <a:rPr lang="nl-NL" b="1" i="0" u="none" strike="noStrike" dirty="0">
                <a:solidFill>
                  <a:srgbClr val="000000"/>
                </a:solidFill>
                <a:effectLst/>
              </a:rPr>
              <a:t>1. Meld je winkel aan en maak je mensen enthousiast.</a:t>
            </a:r>
          </a:p>
          <a:p>
            <a:pPr marL="0" marR="0" lvl="0" indent="0" algn="l" defTabSz="457200" eaLnBrk="1" fontAlgn="auto" latinLnBrk="0" hangingPunct="1">
              <a:lnSpc>
                <a:spcPct val="117999"/>
              </a:lnSpc>
              <a:spcBef>
                <a:spcPts val="0"/>
              </a:spcBef>
              <a:spcAft>
                <a:spcPts val="0"/>
              </a:spcAft>
              <a:buClrTx/>
              <a:buSzTx/>
              <a:buFont typeface="+mj-lt"/>
              <a:buNone/>
              <a:tabLst/>
              <a:defRPr/>
            </a:pPr>
            <a:endParaRPr lang="nl-NL" b="0" i="0" u="none" strike="noStrike" dirty="0">
              <a:solidFill>
                <a:srgbClr val="000000"/>
              </a:solidFill>
              <a:effectLst/>
            </a:endParaRPr>
          </a:p>
          <a:p>
            <a:pPr marL="0" marR="0" lvl="0" indent="0" algn="l" defTabSz="457200" eaLnBrk="1" fontAlgn="auto" latinLnBrk="0" hangingPunct="1">
              <a:lnSpc>
                <a:spcPct val="117999"/>
              </a:lnSpc>
              <a:spcBef>
                <a:spcPts val="0"/>
              </a:spcBef>
              <a:spcAft>
                <a:spcPts val="0"/>
              </a:spcAft>
              <a:buClrTx/>
              <a:buSzTx/>
              <a:buFont typeface="+mj-lt"/>
              <a:buNone/>
              <a:tabLst/>
              <a:defRPr/>
            </a:pPr>
            <a:r>
              <a:rPr lang="nl-NL" b="0" i="0" u="none" strike="noStrike" dirty="0">
                <a:solidFill>
                  <a:srgbClr val="000000"/>
                </a:solidFill>
                <a:effectLst/>
              </a:rPr>
              <a:t>Jullie krijgen straks de QR en link om je aan te melden.</a:t>
            </a:r>
            <a:endParaRPr lang="nl-NL" dirty="0"/>
          </a:p>
          <a:p>
            <a:pPr algn="l">
              <a:buFont typeface="+mj-lt"/>
              <a:buNone/>
            </a:pPr>
            <a:endParaRPr lang="nl-NL" b="0" i="0" u="sng" strike="noStrike" dirty="0">
              <a:solidFill>
                <a:srgbClr val="000000"/>
              </a:solidFill>
              <a:effectLst/>
            </a:endParaRPr>
          </a:p>
          <a:p>
            <a:pPr algn="l">
              <a:buFont typeface="+mj-lt"/>
              <a:buNone/>
            </a:pPr>
            <a:r>
              <a:rPr lang="nl-NL" b="1" i="0" u="none" strike="noStrike" dirty="0">
                <a:solidFill>
                  <a:srgbClr val="000000"/>
                </a:solidFill>
                <a:effectLst/>
              </a:rPr>
              <a:t>2. Bepaal wie welke trainingen gaan volgen, maak gebruik van handige leerpaden.</a:t>
            </a:r>
          </a:p>
          <a:p>
            <a:pPr algn="l">
              <a:buFont typeface="+mj-lt"/>
              <a:buAutoNum type="arabicPeriod"/>
            </a:pPr>
            <a:endParaRPr lang="nl-NL" b="0" i="0" u="none" strike="noStrike" dirty="0">
              <a:solidFill>
                <a:srgbClr val="000000"/>
              </a:solidFill>
              <a:effectLst/>
            </a:endParaRP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b="0" i="0" u="sng" strike="noStrike" dirty="0">
                <a:solidFill>
                  <a:srgbClr val="000000"/>
                </a:solidFill>
                <a:effectLst/>
              </a:rPr>
              <a:t>Uitleg leerpaden</a:t>
            </a: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dirty="0">
                <a:effectLst/>
                <a:latin typeface="Helvetica Neue" panose="02000503000000020004" pitchFamily="2" charset="0"/>
              </a:rPr>
              <a:t>Een </a:t>
            </a:r>
            <a:r>
              <a:rPr lang="nl-NL" dirty="0" err="1">
                <a:effectLst/>
                <a:latin typeface="Helvetica Neue" panose="02000503000000020004" pitchFamily="2" charset="0"/>
              </a:rPr>
              <a:t>leerpad</a:t>
            </a:r>
            <a:r>
              <a:rPr lang="nl-NL" dirty="0">
                <a:effectLst/>
                <a:latin typeface="Helvetica Neue" panose="02000503000000020004" pitchFamily="2" charset="0"/>
              </a:rPr>
              <a:t> is een pakket van relevante trainingen, met zowel soft als hard skills, binnen een interessegebied. Medewerkers kunnen zo snel aan de slag met trainingen die passen bij hun functie, leerdoelen en ambities. Ze hoeven niet zelf op zoek naar de juiste training. </a:t>
            </a:r>
          </a:p>
          <a:p>
            <a:pPr marL="0" marR="0" lvl="1" indent="0" algn="l" defTabSz="457200" eaLnBrk="1" fontAlgn="auto" latinLnBrk="0" hangingPunct="1">
              <a:lnSpc>
                <a:spcPct val="117999"/>
              </a:lnSpc>
              <a:spcBef>
                <a:spcPts val="0"/>
              </a:spcBef>
              <a:spcAft>
                <a:spcPts val="0"/>
              </a:spcAft>
              <a:buClrTx/>
              <a:buSzTx/>
              <a:buFont typeface="+mj-lt"/>
              <a:buNone/>
              <a:tabLst/>
              <a:defRPr/>
            </a:pPr>
            <a:endParaRPr lang="nl-NL" b="1" i="0" u="none" strike="noStrike" dirty="0">
              <a:solidFill>
                <a:srgbClr val="000000"/>
              </a:solidFill>
              <a:effectLst/>
              <a:latin typeface="Helvetica Neue" panose="02000503000000020004" pitchFamily="2" charset="0"/>
            </a:endParaRPr>
          </a:p>
          <a:p>
            <a:pPr marL="0" marR="0" lvl="1" indent="0" algn="l" defTabSz="457200" eaLnBrk="1" fontAlgn="auto" latinLnBrk="0" hangingPunct="1">
              <a:lnSpc>
                <a:spcPct val="117999"/>
              </a:lnSpc>
              <a:spcBef>
                <a:spcPts val="0"/>
              </a:spcBef>
              <a:spcAft>
                <a:spcPts val="0"/>
              </a:spcAft>
              <a:buClrTx/>
              <a:buSzTx/>
              <a:buFont typeface="+mj-lt"/>
              <a:buNone/>
              <a:tabLst/>
              <a:defRPr/>
            </a:pPr>
            <a:r>
              <a:rPr lang="nl-NL" b="1" i="0" u="none" strike="noStrike" dirty="0">
                <a:solidFill>
                  <a:srgbClr val="000000"/>
                </a:solidFill>
                <a:effectLst/>
                <a:latin typeface="Helvetica Neue" panose="02000503000000020004" pitchFamily="2" charset="0"/>
              </a:rPr>
              <a:t>3. </a:t>
            </a:r>
            <a:r>
              <a:rPr lang="nl-NL" b="1" i="0" u="none" strike="noStrike" dirty="0">
                <a:solidFill>
                  <a:srgbClr val="000000"/>
                </a:solidFill>
                <a:effectLst/>
              </a:rPr>
              <a:t>Volg de voortgang via je dashboard en stuur bij in de gesprekken met je medewerkers.</a:t>
            </a:r>
            <a:br>
              <a:rPr lang="nl-NL" b="0" i="0" u="none" strike="noStrike" dirty="0">
                <a:solidFill>
                  <a:srgbClr val="000000"/>
                </a:solidFill>
                <a:effectLst/>
              </a:rPr>
            </a:br>
            <a:endParaRPr lang="nl-NL" b="0" i="0" u="none" strike="noStrike" dirty="0">
              <a:solidFill>
                <a:srgbClr val="000000"/>
              </a:solidFill>
              <a:effectLst/>
            </a:endParaRPr>
          </a:p>
          <a:p>
            <a:pPr algn="l">
              <a:buFont typeface="+mj-lt"/>
              <a:buNone/>
            </a:pPr>
            <a:r>
              <a:rPr lang="nl-NL" b="0" i="0" u="none" strike="noStrike" dirty="0">
                <a:solidFill>
                  <a:srgbClr val="000000"/>
                </a:solidFill>
                <a:effectLst/>
              </a:rPr>
              <a:t>Geen ingewikkelde implementatie, jij en je team kunnen snel van start.</a:t>
            </a:r>
          </a:p>
        </p:txBody>
      </p:sp>
      <p:sp>
        <p:nvSpPr>
          <p:cNvPr id="4" name="Tijdelijke aanduiding voor dianummer 3"/>
          <p:cNvSpPr>
            <a:spLocks noGrp="1"/>
          </p:cNvSpPr>
          <p:nvPr>
            <p:ph type="sldNum" sz="quarter" idx="5"/>
          </p:nvPr>
        </p:nvSpPr>
        <p:spPr/>
        <p:txBody>
          <a:bodyPr/>
          <a:lstStyle/>
          <a:p>
            <a:fld id="{277252D9-DD7C-4CF5-ABAB-52C1A8A7E753}" type="slidenum">
              <a:rPr lang="de-DE" smtClean="0"/>
              <a:pPr/>
              <a:t>10</a:t>
            </a:fld>
            <a:endParaRPr lang="de-DE"/>
          </a:p>
        </p:txBody>
      </p:sp>
    </p:spTree>
    <p:extLst>
      <p:ext uri="{BB962C8B-B14F-4D97-AF65-F5344CB8AC3E}">
        <p14:creationId xmlns:p14="http://schemas.microsoft.com/office/powerpoint/2010/main" val="289112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F731CD7-3446-F3BD-894D-9B556B145C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Afbeelding 6">
            <a:extLst>
              <a:ext uri="{FF2B5EF4-FFF2-40B4-BE49-F238E27FC236}">
                <a16:creationId xmlns:a16="http://schemas.microsoft.com/office/drawing/2014/main" id="{FE6094B4-FDB1-6C4C-8ABB-DBA802F17CB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3346" y="2398931"/>
            <a:ext cx="2848538" cy="5617317"/>
          </a:xfrm>
          <a:prstGeom prst="rect">
            <a:avLst/>
          </a:prstGeom>
          <a:effectLst>
            <a:outerShdw blurRad="304800" dist="127000" dir="8100000" algn="tr" rotWithShape="0">
              <a:prstClr val="black">
                <a:alpha val="40000"/>
              </a:prstClr>
            </a:outerShdw>
          </a:effectLst>
        </p:spPr>
      </p:pic>
      <p:sp>
        <p:nvSpPr>
          <p:cNvPr id="5" name="Tijdelijke aanduiding voor titel 1">
            <a:extLst>
              <a:ext uri="{FF2B5EF4-FFF2-40B4-BE49-F238E27FC236}">
                <a16:creationId xmlns:a16="http://schemas.microsoft.com/office/drawing/2014/main" id="{4FA4E5CE-8555-C247-9466-C1DF010BDDA6}"/>
              </a:ext>
            </a:extLst>
          </p:cNvPr>
          <p:cNvSpPr>
            <a:spLocks noGrp="1"/>
          </p:cNvSpPr>
          <p:nvPr>
            <p:ph type="title" hasCustomPrompt="1"/>
          </p:nvPr>
        </p:nvSpPr>
        <p:spPr>
          <a:xfrm rot="21240000">
            <a:off x="354813" y="477651"/>
            <a:ext cx="8593685" cy="960260"/>
          </a:xfrm>
          <a:prstGeom prst="rect">
            <a:avLst/>
          </a:prstGeom>
        </p:spPr>
        <p:txBody>
          <a:bodyPr vert="horz" lIns="0" tIns="0" rIns="0" bIns="0" rtlCol="0" anchor="t" anchorCtr="0">
            <a:noAutofit/>
          </a:bodyPr>
          <a:lstStyle>
            <a:lvl1pPr marL="0">
              <a:defRPr sz="5400" b="1" i="0" baseline="0">
                <a:solidFill>
                  <a:schemeClr val="tx2"/>
                </a:solidFill>
                <a:latin typeface="Helvetica" pitchFamily="2" charset="0"/>
              </a:defRPr>
            </a:lvl1pPr>
          </a:lstStyle>
          <a:p>
            <a:r>
              <a:rPr lang="nl-NL" dirty="0"/>
              <a:t>CAMPAGNE xx</a:t>
            </a:r>
          </a:p>
        </p:txBody>
      </p:sp>
      <p:sp>
        <p:nvSpPr>
          <p:cNvPr id="16" name="Ondertitel 2">
            <a:extLst>
              <a:ext uri="{FF2B5EF4-FFF2-40B4-BE49-F238E27FC236}">
                <a16:creationId xmlns:a16="http://schemas.microsoft.com/office/drawing/2014/main" id="{96EA099C-BBBA-8049-AA58-4891CCD9FBF5}"/>
              </a:ext>
            </a:extLst>
          </p:cNvPr>
          <p:cNvSpPr>
            <a:spLocks noGrp="1"/>
          </p:cNvSpPr>
          <p:nvPr>
            <p:ph type="subTitle" idx="1" hasCustomPrompt="1"/>
          </p:nvPr>
        </p:nvSpPr>
        <p:spPr>
          <a:xfrm rot="21210882">
            <a:off x="457116" y="1476661"/>
            <a:ext cx="4449205" cy="999492"/>
          </a:xfrm>
          <a:prstGeom prst="rect">
            <a:avLst/>
          </a:prstGeom>
        </p:spPr>
        <p:txBody>
          <a:bodyPr lIns="0" tIns="0" rIns="0" bIns="0"/>
          <a:lstStyle>
            <a:lvl1pPr marL="0" indent="0" algn="l">
              <a:buNone/>
              <a:defRPr sz="1400" baseline="0">
                <a:solidFill>
                  <a:schemeClr val="tx1">
                    <a:lumMod val="65000"/>
                    <a:lumOff val="3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Auteur | Maand 2022</a:t>
            </a:r>
          </a:p>
          <a:p>
            <a:r>
              <a:rPr lang="nl-NL" dirty="0"/>
              <a:t>Looptijd</a:t>
            </a:r>
          </a:p>
        </p:txBody>
      </p:sp>
    </p:spTree>
    <p:extLst>
      <p:ext uri="{BB962C8B-B14F-4D97-AF65-F5344CB8AC3E}">
        <p14:creationId xmlns:p14="http://schemas.microsoft.com/office/powerpoint/2010/main" val="333415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bschnittsüberschrift">
    <p:bg>
      <p:bgPr>
        <a:solidFill>
          <a:schemeClr val="bg1"/>
        </a:solidFill>
        <a:effectLst/>
      </p:bgPr>
    </p:bg>
    <p:spTree>
      <p:nvGrpSpPr>
        <p:cNvPr id="1" name=""/>
        <p:cNvGrpSpPr/>
        <p:nvPr/>
      </p:nvGrpSpPr>
      <p:grpSpPr>
        <a:xfrm>
          <a:off x="0" y="0"/>
          <a:ext cx="0" cy="0"/>
          <a:chOff x="0" y="0"/>
          <a:chExt cx="0" cy="0"/>
        </a:xfrm>
      </p:grpSpPr>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7"/>
            <a:ext cx="8891587" cy="448602"/>
          </a:xfrm>
          <a:prstGeom prst="rect">
            <a:avLst/>
          </a:prstGeom>
        </p:spPr>
        <p:txBody>
          <a:bodyPr vert="horz" lIns="0" tIns="0" rIns="0" bIns="0" rtlCol="0" anchor="t" anchorCtr="0">
            <a:noAutofit/>
          </a:bodyPr>
          <a:lstStyle>
            <a:lvl1pPr marL="447675" indent="0">
              <a:tabLst/>
              <a:defRPr sz="2200" baseline="0">
                <a:solidFill>
                  <a:schemeClr val="tx2"/>
                </a:solidFill>
                <a:latin typeface="Helvetica" pitchFamily="2" charset="0"/>
              </a:defRPr>
            </a:lvl1pPr>
          </a:lstStyle>
          <a:p>
            <a:r>
              <a:rPr lang="nl-NL" dirty="0"/>
              <a:t>PLAATS HIER EEN HEADING OVER MAXIMAAL 1 REGEL</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Ondertitel 2">
            <a:extLst>
              <a:ext uri="{FF2B5EF4-FFF2-40B4-BE49-F238E27FC236}">
                <a16:creationId xmlns:a16="http://schemas.microsoft.com/office/drawing/2014/main" id="{48E29911-A457-0E99-938D-D76173E37BF3}"/>
              </a:ext>
            </a:extLst>
          </p:cNvPr>
          <p:cNvSpPr>
            <a:spLocks noGrp="1"/>
          </p:cNvSpPr>
          <p:nvPr>
            <p:ph type="subTitle" idx="1" hasCustomPrompt="1"/>
          </p:nvPr>
        </p:nvSpPr>
        <p:spPr>
          <a:xfrm>
            <a:off x="6350" y="758952"/>
            <a:ext cx="8891588" cy="3160977"/>
          </a:xfrm>
          <a:prstGeom prst="rect">
            <a:avLst/>
          </a:prstGeom>
        </p:spPr>
        <p:txBody>
          <a:bodyPr/>
          <a:lstStyle>
            <a:lvl1pPr marL="357188" indent="0" algn="l">
              <a:buFont typeface="Arial" panose="020B0604020202020204" pitchFamily="34" charset="0"/>
              <a:buNone/>
              <a:tabLst/>
              <a:defRPr lang="nl-NL" sz="1400" b="0" i="0" smtClean="0">
                <a:solidFill>
                  <a:schemeClr val="tx1">
                    <a:lumMod val="65000"/>
                    <a:lumOff val="35000"/>
                  </a:schemeClr>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16" name="Tijdelijke aanduiding voor tekst 7">
            <a:extLst>
              <a:ext uri="{FF2B5EF4-FFF2-40B4-BE49-F238E27FC236}">
                <a16:creationId xmlns:a16="http://schemas.microsoft.com/office/drawing/2014/main" id="{B7CDF6D6-BB15-B6BC-7607-21579DE40ED1}"/>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3596249019"/>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Abschnittsüberschrift">
    <p:bg>
      <p:bgPr>
        <a:solidFill>
          <a:schemeClr val="bg1"/>
        </a:solidFill>
        <a:effectLst/>
      </p:bgPr>
    </p:bg>
    <p:spTree>
      <p:nvGrpSpPr>
        <p:cNvPr id="1" name=""/>
        <p:cNvGrpSpPr/>
        <p:nvPr/>
      </p:nvGrpSpPr>
      <p:grpSpPr>
        <a:xfrm>
          <a:off x="0" y="0"/>
          <a:ext cx="0" cy="0"/>
          <a:chOff x="0" y="0"/>
          <a:chExt cx="0" cy="0"/>
        </a:xfrm>
      </p:grpSpPr>
      <p:sp>
        <p:nvSpPr>
          <p:cNvPr id="8" name="Ondertitel 2">
            <a:extLst>
              <a:ext uri="{FF2B5EF4-FFF2-40B4-BE49-F238E27FC236}">
                <a16:creationId xmlns:a16="http://schemas.microsoft.com/office/drawing/2014/main" id="{625F26E0-F437-6749-9457-E94AFE1DF309}"/>
              </a:ext>
            </a:extLst>
          </p:cNvPr>
          <p:cNvSpPr>
            <a:spLocks noGrp="1"/>
          </p:cNvSpPr>
          <p:nvPr>
            <p:ph type="subTitle" idx="1" hasCustomPrompt="1"/>
          </p:nvPr>
        </p:nvSpPr>
        <p:spPr>
          <a:xfrm>
            <a:off x="6350" y="1056807"/>
            <a:ext cx="8891588" cy="2863122"/>
          </a:xfrm>
          <a:prstGeom prst="rect">
            <a:avLst/>
          </a:prstGeom>
        </p:spPr>
        <p:txBody>
          <a:bodyPr/>
          <a:lstStyle>
            <a:lvl1pPr marL="357188" indent="0" algn="l">
              <a:buFont typeface="Arial" panose="020B0604020202020204" pitchFamily="34" charset="0"/>
              <a:buNone/>
              <a:tabLst/>
              <a:defRPr lang="nl-NL" sz="1400" b="0" i="0" smtClean="0">
                <a:solidFill>
                  <a:schemeClr val="tx1">
                    <a:lumMod val="65000"/>
                    <a:lumOff val="35000"/>
                  </a:schemeClr>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6"/>
            <a:ext cx="8891587" cy="742109"/>
          </a:xfrm>
          <a:prstGeom prst="rect">
            <a:avLst/>
          </a:prstGeom>
        </p:spPr>
        <p:txBody>
          <a:bodyPr vert="horz" lIns="0" tIns="0" rIns="0" bIns="0" rtlCol="0" anchor="t" anchorCtr="0">
            <a:noAutofit/>
          </a:bodyPr>
          <a:lstStyle>
            <a:lvl1pPr marL="447675" indent="0">
              <a:tabLst/>
              <a:defRPr sz="2200" baseline="0">
                <a:solidFill>
                  <a:schemeClr val="tx2"/>
                </a:solidFill>
                <a:latin typeface="Helvetica" pitchFamily="2" charset="0"/>
              </a:defRPr>
            </a:lvl1pPr>
          </a:lstStyle>
          <a:p>
            <a:r>
              <a:rPr lang="nl-NL" dirty="0"/>
              <a:t>PLAATS HIER EEN HEADING OVER MAXIMAAL 2 REGELS IN HOOFDLETTERS</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Tijdelijke aanduiding voor tekst 7">
            <a:extLst>
              <a:ext uri="{FF2B5EF4-FFF2-40B4-BE49-F238E27FC236}">
                <a16:creationId xmlns:a16="http://schemas.microsoft.com/office/drawing/2014/main" id="{70E887BF-5D13-3FC6-F3F2-520613940FFE}"/>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882426899"/>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Abschnittsüberschrift">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D5C974A-6A2D-1DA1-2A2E-FF4742C905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7"/>
            <a:ext cx="8891587" cy="549186"/>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1 REGEL</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4" name="Ondertitel 2">
            <a:extLst>
              <a:ext uri="{FF2B5EF4-FFF2-40B4-BE49-F238E27FC236}">
                <a16:creationId xmlns:a16="http://schemas.microsoft.com/office/drawing/2014/main" id="{84A47CB6-2BC2-C1DB-11F4-9920B1F61419}"/>
              </a:ext>
            </a:extLst>
          </p:cNvPr>
          <p:cNvSpPr>
            <a:spLocks noGrp="1"/>
          </p:cNvSpPr>
          <p:nvPr>
            <p:ph type="subTitle" idx="1" hasCustomPrompt="1"/>
          </p:nvPr>
        </p:nvSpPr>
        <p:spPr>
          <a:xfrm>
            <a:off x="6350" y="758952"/>
            <a:ext cx="8891588" cy="3160977"/>
          </a:xfrm>
          <a:prstGeom prst="rect">
            <a:avLst/>
          </a:prstGeom>
        </p:spPr>
        <p:txBody>
          <a:bodyPr/>
          <a:lstStyle>
            <a:lvl1pPr marL="357188" indent="0" algn="l">
              <a:buFont typeface="Arial" panose="020B0604020202020204" pitchFamily="34" charset="0"/>
              <a:buNone/>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5" name="Tijdelijke aanduiding voor tekst 7">
            <a:extLst>
              <a:ext uri="{FF2B5EF4-FFF2-40B4-BE49-F238E27FC236}">
                <a16:creationId xmlns:a16="http://schemas.microsoft.com/office/drawing/2014/main" id="{48C7B9C7-206D-B5D7-DD3A-E07DE40DF819}"/>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spTree>
    <p:extLst>
      <p:ext uri="{BB962C8B-B14F-4D97-AF65-F5344CB8AC3E}">
        <p14:creationId xmlns:p14="http://schemas.microsoft.com/office/powerpoint/2010/main" val="895783744"/>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bschnittsüberschrift">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1245AE3-95C3-ED39-EAFB-7AD5CC1C34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48" y="0"/>
            <a:ext cx="9144000" cy="5143500"/>
          </a:xfrm>
          <a:prstGeom prst="rect">
            <a:avLst/>
          </a:prstGeom>
        </p:spPr>
      </p:pic>
      <p:sp>
        <p:nvSpPr>
          <p:cNvPr id="8" name="Ondertitel 2">
            <a:extLst>
              <a:ext uri="{FF2B5EF4-FFF2-40B4-BE49-F238E27FC236}">
                <a16:creationId xmlns:a16="http://schemas.microsoft.com/office/drawing/2014/main" id="{625F26E0-F437-6749-9457-E94AFE1DF309}"/>
              </a:ext>
            </a:extLst>
          </p:cNvPr>
          <p:cNvSpPr>
            <a:spLocks noGrp="1"/>
          </p:cNvSpPr>
          <p:nvPr>
            <p:ph type="subTitle" idx="1" hasCustomPrompt="1"/>
          </p:nvPr>
        </p:nvSpPr>
        <p:spPr>
          <a:xfrm>
            <a:off x="6350" y="1056807"/>
            <a:ext cx="8891588" cy="2863122"/>
          </a:xfrm>
          <a:prstGeom prst="rect">
            <a:avLst/>
          </a:prstGeom>
        </p:spPr>
        <p:txBody>
          <a:bodyPr/>
          <a:lstStyle>
            <a:lvl1pPr marL="357188" indent="0" algn="l">
              <a:buFont typeface="Arial" panose="020B0604020202020204" pitchFamily="34" charset="0"/>
              <a:buNone/>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6"/>
            <a:ext cx="8891587" cy="742109"/>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2 REGELS IN HOOFDLETTERS</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4" name="Tijdelijke aanduiding voor tekst 7">
            <a:extLst>
              <a:ext uri="{FF2B5EF4-FFF2-40B4-BE49-F238E27FC236}">
                <a16:creationId xmlns:a16="http://schemas.microsoft.com/office/drawing/2014/main" id="{BC8E6F81-BC09-9827-B352-15C834568D10}"/>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spTree>
    <p:extLst>
      <p:ext uri="{BB962C8B-B14F-4D97-AF65-F5344CB8AC3E}">
        <p14:creationId xmlns:p14="http://schemas.microsoft.com/office/powerpoint/2010/main" val="458629440"/>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ild mit Beschriftung">
    <p:bg>
      <p:bgPr>
        <a:solidFill>
          <a:schemeClr val="bg1"/>
        </a:solidFill>
        <a:effectLst/>
      </p:bgPr>
    </p:bg>
    <p:spTree>
      <p:nvGrpSpPr>
        <p:cNvPr id="1" name=""/>
        <p:cNvGrpSpPr/>
        <p:nvPr/>
      </p:nvGrpSpPr>
      <p:grpSpPr>
        <a:xfrm>
          <a:off x="0" y="0"/>
          <a:ext cx="0" cy="0"/>
          <a:chOff x="0" y="0"/>
          <a:chExt cx="0" cy="0"/>
        </a:xfrm>
      </p:grpSpPr>
      <p:sp>
        <p:nvSpPr>
          <p:cNvPr id="3" name="Bildplatzhalter 2"/>
          <p:cNvSpPr>
            <a:spLocks noGrp="1"/>
          </p:cNvSpPr>
          <p:nvPr>
            <p:ph type="pic" idx="1" hasCustomPrompt="1"/>
          </p:nvPr>
        </p:nvSpPr>
        <p:spPr>
          <a:xfrm>
            <a:off x="1" y="-1"/>
            <a:ext cx="9144000" cy="5143501"/>
          </a:xfrm>
          <a:prstGeom prst="rect">
            <a:avLst/>
          </a:pr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spTree>
    <p:extLst>
      <p:ext uri="{BB962C8B-B14F-4D97-AF65-F5344CB8AC3E}">
        <p14:creationId xmlns:p14="http://schemas.microsoft.com/office/powerpoint/2010/main" val="1069144477"/>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mit Beschriftung">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22FDC9B-7BE6-D586-5757-736B3E0A77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937635"/>
            <a:ext cx="9144000" cy="1205865"/>
          </a:xfrm>
          <a:prstGeom prst="rect">
            <a:avLst/>
          </a:prstGeom>
        </p:spPr>
      </p:pic>
      <p:pic>
        <p:nvPicPr>
          <p:cNvPr id="4" name="Afbeelding 3">
            <a:extLst>
              <a:ext uri="{FF2B5EF4-FFF2-40B4-BE49-F238E27FC236}">
                <a16:creationId xmlns:a16="http://schemas.microsoft.com/office/drawing/2014/main" id="{344491AD-B16F-B7B9-B0FD-02D3F186C43A}"/>
              </a:ext>
            </a:extLst>
          </p:cNvPr>
          <p:cNvPicPr>
            <a:picLocks noChangeAspect="1"/>
          </p:cNvPicPr>
          <p:nvPr userDrawn="1"/>
        </p:nvPicPr>
        <p:blipFill>
          <a:blip r:embed="rId3"/>
          <a:stretch>
            <a:fillRect/>
          </a:stretch>
        </p:blipFill>
        <p:spPr>
          <a:xfrm>
            <a:off x="6349" y="3929367"/>
            <a:ext cx="9144001" cy="824354"/>
          </a:xfrm>
          <a:prstGeom prst="rect">
            <a:avLst/>
          </a:prstGeom>
        </p:spPr>
      </p:pic>
      <p:sp>
        <p:nvSpPr>
          <p:cNvPr id="3" name="Bildplatzhalter 2"/>
          <p:cNvSpPr>
            <a:spLocks noGrp="1"/>
          </p:cNvSpPr>
          <p:nvPr>
            <p:ph type="pic" idx="1" hasCustomPrompt="1"/>
          </p:nvPr>
        </p:nvSpPr>
        <p:spPr>
          <a:xfrm>
            <a:off x="-1" y="-1"/>
            <a:ext cx="9148317" cy="4718197"/>
          </a:xfrm>
          <a:custGeom>
            <a:avLst/>
            <a:gdLst>
              <a:gd name="connsiteX0" fmla="*/ 0 w 9144000"/>
              <a:gd name="connsiteY0" fmla="*/ 0 h 5143501"/>
              <a:gd name="connsiteX1" fmla="*/ 9144000 w 9144000"/>
              <a:gd name="connsiteY1" fmla="*/ 0 h 5143501"/>
              <a:gd name="connsiteX2" fmla="*/ 9144000 w 9144000"/>
              <a:gd name="connsiteY2" fmla="*/ 5143501 h 5143501"/>
              <a:gd name="connsiteX3" fmla="*/ 0 w 9144000"/>
              <a:gd name="connsiteY3" fmla="*/ 5143501 h 5143501"/>
              <a:gd name="connsiteX4" fmla="*/ 0 w 9144000"/>
              <a:gd name="connsiteY4" fmla="*/ 0 h 5143501"/>
              <a:gd name="connsiteX0" fmla="*/ 7089 w 9151089"/>
              <a:gd name="connsiteY0" fmla="*/ 0 h 5143501"/>
              <a:gd name="connsiteX1" fmla="*/ 9151089 w 9151089"/>
              <a:gd name="connsiteY1" fmla="*/ 0 h 5143501"/>
              <a:gd name="connsiteX2" fmla="*/ 9151089 w 9151089"/>
              <a:gd name="connsiteY2" fmla="*/ 5143501 h 5143501"/>
              <a:gd name="connsiteX3" fmla="*/ 0 w 9151089"/>
              <a:gd name="connsiteY3" fmla="*/ 4767817 h 5143501"/>
              <a:gd name="connsiteX4" fmla="*/ 7089 w 9151089"/>
              <a:gd name="connsiteY4" fmla="*/ 0 h 5143501"/>
              <a:gd name="connsiteX0" fmla="*/ 7089 w 9151089"/>
              <a:gd name="connsiteY0" fmla="*/ 0 h 4767817"/>
              <a:gd name="connsiteX1" fmla="*/ 9151089 w 9151089"/>
              <a:gd name="connsiteY1" fmla="*/ 0 h 4767817"/>
              <a:gd name="connsiteX2" fmla="*/ 9136913 w 9151089"/>
              <a:gd name="connsiteY2" fmla="*/ 4009361 h 4767817"/>
              <a:gd name="connsiteX3" fmla="*/ 0 w 9151089"/>
              <a:gd name="connsiteY3" fmla="*/ 4767817 h 4767817"/>
              <a:gd name="connsiteX4" fmla="*/ 7089 w 9151089"/>
              <a:gd name="connsiteY4" fmla="*/ 0 h 4767817"/>
              <a:gd name="connsiteX0" fmla="*/ 7089 w 9151089"/>
              <a:gd name="connsiteY0" fmla="*/ 0 h 4767817"/>
              <a:gd name="connsiteX1" fmla="*/ 9151089 w 9151089"/>
              <a:gd name="connsiteY1" fmla="*/ 0 h 4767817"/>
              <a:gd name="connsiteX2" fmla="*/ 9144001 w 9151089"/>
              <a:gd name="connsiteY2" fmla="*/ 4002273 h 4767817"/>
              <a:gd name="connsiteX3" fmla="*/ 0 w 9151089"/>
              <a:gd name="connsiteY3" fmla="*/ 4767817 h 4767817"/>
              <a:gd name="connsiteX4" fmla="*/ 7089 w 9151089"/>
              <a:gd name="connsiteY4" fmla="*/ 0 h 4767817"/>
              <a:gd name="connsiteX0" fmla="*/ 7089 w 9152453"/>
              <a:gd name="connsiteY0" fmla="*/ 0 h 4767817"/>
              <a:gd name="connsiteX1" fmla="*/ 9151089 w 9152453"/>
              <a:gd name="connsiteY1" fmla="*/ 0 h 4767817"/>
              <a:gd name="connsiteX2" fmla="*/ 9151090 w 9152453"/>
              <a:gd name="connsiteY2" fmla="*/ 3959743 h 4767817"/>
              <a:gd name="connsiteX3" fmla="*/ 0 w 9152453"/>
              <a:gd name="connsiteY3" fmla="*/ 4767817 h 4767817"/>
              <a:gd name="connsiteX4" fmla="*/ 7089 w 9152453"/>
              <a:gd name="connsiteY4" fmla="*/ 0 h 4767817"/>
              <a:gd name="connsiteX0" fmla="*/ 7089 w 9152453"/>
              <a:gd name="connsiteY0" fmla="*/ 0 h 4647314"/>
              <a:gd name="connsiteX1" fmla="*/ 9151089 w 9152453"/>
              <a:gd name="connsiteY1" fmla="*/ 0 h 4647314"/>
              <a:gd name="connsiteX2" fmla="*/ 9151090 w 9152453"/>
              <a:gd name="connsiteY2" fmla="*/ 3959743 h 4647314"/>
              <a:gd name="connsiteX3" fmla="*/ 0 w 9152453"/>
              <a:gd name="connsiteY3" fmla="*/ 4647314 h 4647314"/>
              <a:gd name="connsiteX4" fmla="*/ 7089 w 9152453"/>
              <a:gd name="connsiteY4" fmla="*/ 0 h 4647314"/>
              <a:gd name="connsiteX0" fmla="*/ 1 w 9145365"/>
              <a:gd name="connsiteY0" fmla="*/ 0 h 4718197"/>
              <a:gd name="connsiteX1" fmla="*/ 9144001 w 9145365"/>
              <a:gd name="connsiteY1" fmla="*/ 0 h 4718197"/>
              <a:gd name="connsiteX2" fmla="*/ 9144002 w 9145365"/>
              <a:gd name="connsiteY2" fmla="*/ 3959743 h 4718197"/>
              <a:gd name="connsiteX3" fmla="*/ 0 w 9145365"/>
              <a:gd name="connsiteY3" fmla="*/ 4718197 h 4718197"/>
              <a:gd name="connsiteX4" fmla="*/ 1 w 9145365"/>
              <a:gd name="connsiteY4" fmla="*/ 0 h 4718197"/>
              <a:gd name="connsiteX0" fmla="*/ 1 w 9145365"/>
              <a:gd name="connsiteY0" fmla="*/ 0 h 4718197"/>
              <a:gd name="connsiteX1" fmla="*/ 9144001 w 9145365"/>
              <a:gd name="connsiteY1" fmla="*/ 0 h 4718197"/>
              <a:gd name="connsiteX2" fmla="*/ 9144002 w 9145365"/>
              <a:gd name="connsiteY2" fmla="*/ 3959743 h 4718197"/>
              <a:gd name="connsiteX3" fmla="*/ 0 w 9145365"/>
              <a:gd name="connsiteY3" fmla="*/ 4718197 h 4718197"/>
              <a:gd name="connsiteX4" fmla="*/ 1 w 9145365"/>
              <a:gd name="connsiteY4" fmla="*/ 0 h 4718197"/>
              <a:gd name="connsiteX0" fmla="*/ 1 w 9145365"/>
              <a:gd name="connsiteY0" fmla="*/ 0 h 4718197"/>
              <a:gd name="connsiteX1" fmla="*/ 9144001 w 9145365"/>
              <a:gd name="connsiteY1" fmla="*/ 0 h 4718197"/>
              <a:gd name="connsiteX2" fmla="*/ 9144002 w 9145365"/>
              <a:gd name="connsiteY2" fmla="*/ 3959743 h 4718197"/>
              <a:gd name="connsiteX3" fmla="*/ 7480006 w 9145365"/>
              <a:gd name="connsiteY3" fmla="*/ 4098852 h 4718197"/>
              <a:gd name="connsiteX4" fmla="*/ 0 w 9145365"/>
              <a:gd name="connsiteY4" fmla="*/ 4718197 h 4718197"/>
              <a:gd name="connsiteX5" fmla="*/ 1 w 9145365"/>
              <a:gd name="connsiteY5" fmla="*/ 0 h 4718197"/>
              <a:gd name="connsiteX0" fmla="*/ 1 w 9145365"/>
              <a:gd name="connsiteY0" fmla="*/ 0 h 4718197"/>
              <a:gd name="connsiteX1" fmla="*/ 9144001 w 9145365"/>
              <a:gd name="connsiteY1" fmla="*/ 0 h 4718197"/>
              <a:gd name="connsiteX2" fmla="*/ 9144002 w 9145365"/>
              <a:gd name="connsiteY2" fmla="*/ 3959743 h 4718197"/>
              <a:gd name="connsiteX3" fmla="*/ 7602280 w 9145365"/>
              <a:gd name="connsiteY3" fmla="*/ 4088220 h 4718197"/>
              <a:gd name="connsiteX4" fmla="*/ 7480006 w 9145365"/>
              <a:gd name="connsiteY4" fmla="*/ 4098852 h 4718197"/>
              <a:gd name="connsiteX5" fmla="*/ 0 w 9145365"/>
              <a:gd name="connsiteY5" fmla="*/ 4718197 h 4718197"/>
              <a:gd name="connsiteX6" fmla="*/ 1 w 9145365"/>
              <a:gd name="connsiteY6" fmla="*/ 0 h 4718197"/>
              <a:gd name="connsiteX0" fmla="*/ 1 w 9145365"/>
              <a:gd name="connsiteY0" fmla="*/ 0 h 4718197"/>
              <a:gd name="connsiteX1" fmla="*/ 9144001 w 9145365"/>
              <a:gd name="connsiteY1" fmla="*/ 0 h 4718197"/>
              <a:gd name="connsiteX2" fmla="*/ 9144002 w 9145365"/>
              <a:gd name="connsiteY2" fmla="*/ 3959743 h 4718197"/>
              <a:gd name="connsiteX3" fmla="*/ 7857461 w 9145365"/>
              <a:gd name="connsiteY3" fmla="*/ 4061638 h 4718197"/>
              <a:gd name="connsiteX4" fmla="*/ 7602280 w 9145365"/>
              <a:gd name="connsiteY4" fmla="*/ 4088220 h 4718197"/>
              <a:gd name="connsiteX5" fmla="*/ 7480006 w 9145365"/>
              <a:gd name="connsiteY5" fmla="*/ 4098852 h 4718197"/>
              <a:gd name="connsiteX6" fmla="*/ 0 w 9145365"/>
              <a:gd name="connsiteY6" fmla="*/ 4718197 h 4718197"/>
              <a:gd name="connsiteX7" fmla="*/ 1 w 9145365"/>
              <a:gd name="connsiteY7" fmla="*/ 0 h 4718197"/>
              <a:gd name="connsiteX0" fmla="*/ 1 w 9145365"/>
              <a:gd name="connsiteY0" fmla="*/ 0 h 4718197"/>
              <a:gd name="connsiteX1" fmla="*/ 9144001 w 9145365"/>
              <a:gd name="connsiteY1" fmla="*/ 0 h 4718197"/>
              <a:gd name="connsiteX2" fmla="*/ 9144002 w 9145365"/>
              <a:gd name="connsiteY2" fmla="*/ 3959743 h 4718197"/>
              <a:gd name="connsiteX3" fmla="*/ 7857461 w 9145365"/>
              <a:gd name="connsiteY3" fmla="*/ 4061638 h 4718197"/>
              <a:gd name="connsiteX4" fmla="*/ 7602280 w 9145365"/>
              <a:gd name="connsiteY4" fmla="*/ 4088220 h 4718197"/>
              <a:gd name="connsiteX5" fmla="*/ 7314635 w 9145365"/>
              <a:gd name="connsiteY5" fmla="*/ 4105337 h 4718197"/>
              <a:gd name="connsiteX6" fmla="*/ 0 w 9145365"/>
              <a:gd name="connsiteY6" fmla="*/ 4718197 h 4718197"/>
              <a:gd name="connsiteX7" fmla="*/ 1 w 9145365"/>
              <a:gd name="connsiteY7" fmla="*/ 0 h 4718197"/>
              <a:gd name="connsiteX0" fmla="*/ 1 w 9145365"/>
              <a:gd name="connsiteY0" fmla="*/ 0 h 4718197"/>
              <a:gd name="connsiteX1" fmla="*/ 9144001 w 9145365"/>
              <a:gd name="connsiteY1" fmla="*/ 0 h 4718197"/>
              <a:gd name="connsiteX2" fmla="*/ 9144002 w 9145365"/>
              <a:gd name="connsiteY2" fmla="*/ 3959743 h 4718197"/>
              <a:gd name="connsiteX3" fmla="*/ 7857461 w 9145365"/>
              <a:gd name="connsiteY3" fmla="*/ 4061638 h 4718197"/>
              <a:gd name="connsiteX4" fmla="*/ 7612008 w 9145365"/>
              <a:gd name="connsiteY4" fmla="*/ 4279531 h 4718197"/>
              <a:gd name="connsiteX5" fmla="*/ 7314635 w 9145365"/>
              <a:gd name="connsiteY5" fmla="*/ 4105337 h 4718197"/>
              <a:gd name="connsiteX6" fmla="*/ 0 w 9145365"/>
              <a:gd name="connsiteY6" fmla="*/ 4718197 h 4718197"/>
              <a:gd name="connsiteX7" fmla="*/ 1 w 9145365"/>
              <a:gd name="connsiteY7" fmla="*/ 0 h 4718197"/>
              <a:gd name="connsiteX0" fmla="*/ 1 w 9145365"/>
              <a:gd name="connsiteY0" fmla="*/ 0 h 4718197"/>
              <a:gd name="connsiteX1" fmla="*/ 9144001 w 9145365"/>
              <a:gd name="connsiteY1" fmla="*/ 0 h 4718197"/>
              <a:gd name="connsiteX2" fmla="*/ 9144002 w 9145365"/>
              <a:gd name="connsiteY2" fmla="*/ 3959743 h 4718197"/>
              <a:gd name="connsiteX3" fmla="*/ 7857461 w 9145365"/>
              <a:gd name="connsiteY3" fmla="*/ 4061638 h 4718197"/>
              <a:gd name="connsiteX4" fmla="*/ 7621736 w 9145365"/>
              <a:gd name="connsiteY4" fmla="*/ 4324927 h 4718197"/>
              <a:gd name="connsiteX5" fmla="*/ 7314635 w 9145365"/>
              <a:gd name="connsiteY5" fmla="*/ 4105337 h 4718197"/>
              <a:gd name="connsiteX6" fmla="*/ 0 w 9145365"/>
              <a:gd name="connsiteY6" fmla="*/ 4718197 h 4718197"/>
              <a:gd name="connsiteX7" fmla="*/ 1 w 9145365"/>
              <a:gd name="connsiteY7" fmla="*/ 0 h 4718197"/>
              <a:gd name="connsiteX0" fmla="*/ 1 w 9145365"/>
              <a:gd name="connsiteY0" fmla="*/ 0 h 4718197"/>
              <a:gd name="connsiteX1" fmla="*/ 9144001 w 9145365"/>
              <a:gd name="connsiteY1" fmla="*/ 0 h 4718197"/>
              <a:gd name="connsiteX2" fmla="*/ 9144002 w 9145365"/>
              <a:gd name="connsiteY2" fmla="*/ 3959743 h 4718197"/>
              <a:gd name="connsiteX3" fmla="*/ 7857461 w 9145365"/>
              <a:gd name="connsiteY3" fmla="*/ 4061638 h 4718197"/>
              <a:gd name="connsiteX4" fmla="*/ 7621736 w 9145365"/>
              <a:gd name="connsiteY4" fmla="*/ 4324927 h 4718197"/>
              <a:gd name="connsiteX5" fmla="*/ 7314635 w 9145365"/>
              <a:gd name="connsiteY5" fmla="*/ 4105337 h 4718197"/>
              <a:gd name="connsiteX6" fmla="*/ 0 w 9145365"/>
              <a:gd name="connsiteY6" fmla="*/ 4718197 h 4718197"/>
              <a:gd name="connsiteX7" fmla="*/ 1 w 9145365"/>
              <a:gd name="connsiteY7" fmla="*/ 0 h 4718197"/>
              <a:gd name="connsiteX0" fmla="*/ 1 w 9145365"/>
              <a:gd name="connsiteY0" fmla="*/ 0 h 4718197"/>
              <a:gd name="connsiteX1" fmla="*/ 9144001 w 9145365"/>
              <a:gd name="connsiteY1" fmla="*/ 0 h 4718197"/>
              <a:gd name="connsiteX2" fmla="*/ 9144002 w 9145365"/>
              <a:gd name="connsiteY2" fmla="*/ 3959743 h 4718197"/>
              <a:gd name="connsiteX3" fmla="*/ 7857461 w 9145365"/>
              <a:gd name="connsiteY3" fmla="*/ 4061638 h 4718197"/>
              <a:gd name="connsiteX4" fmla="*/ 7621736 w 9145365"/>
              <a:gd name="connsiteY4" fmla="*/ 4324927 h 4718197"/>
              <a:gd name="connsiteX5" fmla="*/ 7314635 w 9145365"/>
              <a:gd name="connsiteY5" fmla="*/ 4105337 h 4718197"/>
              <a:gd name="connsiteX6" fmla="*/ 0 w 9145365"/>
              <a:gd name="connsiteY6" fmla="*/ 4718197 h 4718197"/>
              <a:gd name="connsiteX7" fmla="*/ 1 w 9145365"/>
              <a:gd name="connsiteY7" fmla="*/ 0 h 4718197"/>
              <a:gd name="connsiteX0" fmla="*/ 1 w 9145365"/>
              <a:gd name="connsiteY0" fmla="*/ 0 h 4718197"/>
              <a:gd name="connsiteX1" fmla="*/ 9144001 w 9145365"/>
              <a:gd name="connsiteY1" fmla="*/ 0 h 4718197"/>
              <a:gd name="connsiteX2" fmla="*/ 9144002 w 9145365"/>
              <a:gd name="connsiteY2" fmla="*/ 3959743 h 4718197"/>
              <a:gd name="connsiteX3" fmla="*/ 7857461 w 9145365"/>
              <a:gd name="connsiteY3" fmla="*/ 4061638 h 4718197"/>
              <a:gd name="connsiteX4" fmla="*/ 7621736 w 9145365"/>
              <a:gd name="connsiteY4" fmla="*/ 4324927 h 4718197"/>
              <a:gd name="connsiteX5" fmla="*/ 7314635 w 9145365"/>
              <a:gd name="connsiteY5" fmla="*/ 4105337 h 4718197"/>
              <a:gd name="connsiteX6" fmla="*/ 0 w 9145365"/>
              <a:gd name="connsiteY6" fmla="*/ 4718197 h 4718197"/>
              <a:gd name="connsiteX7" fmla="*/ 1 w 9145365"/>
              <a:gd name="connsiteY7" fmla="*/ 0 h 4718197"/>
              <a:gd name="connsiteX0" fmla="*/ 1 w 9145365"/>
              <a:gd name="connsiteY0" fmla="*/ 0 h 4718197"/>
              <a:gd name="connsiteX1" fmla="*/ 9144001 w 9145365"/>
              <a:gd name="connsiteY1" fmla="*/ 0 h 4718197"/>
              <a:gd name="connsiteX2" fmla="*/ 9144002 w 9145365"/>
              <a:gd name="connsiteY2" fmla="*/ 3959743 h 4718197"/>
              <a:gd name="connsiteX3" fmla="*/ 7873674 w 9145365"/>
              <a:gd name="connsiteY3" fmla="*/ 4058395 h 4718197"/>
              <a:gd name="connsiteX4" fmla="*/ 7621736 w 9145365"/>
              <a:gd name="connsiteY4" fmla="*/ 4324927 h 4718197"/>
              <a:gd name="connsiteX5" fmla="*/ 7314635 w 9145365"/>
              <a:gd name="connsiteY5" fmla="*/ 4105337 h 4718197"/>
              <a:gd name="connsiteX6" fmla="*/ 0 w 9145365"/>
              <a:gd name="connsiteY6" fmla="*/ 4718197 h 4718197"/>
              <a:gd name="connsiteX7" fmla="*/ 1 w 9145365"/>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73674 w 9148317"/>
              <a:gd name="connsiteY3" fmla="*/ 4058395 h 4718197"/>
              <a:gd name="connsiteX4" fmla="*/ 7621736 w 9148317"/>
              <a:gd name="connsiteY4" fmla="*/ 4324927 h 4718197"/>
              <a:gd name="connsiteX5" fmla="*/ 7314635 w 9148317"/>
              <a:gd name="connsiteY5" fmla="*/ 4105337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73674 w 9148317"/>
              <a:gd name="connsiteY3" fmla="*/ 4058395 h 4718197"/>
              <a:gd name="connsiteX4" fmla="*/ 7621736 w 9148317"/>
              <a:gd name="connsiteY4" fmla="*/ 4324927 h 4718197"/>
              <a:gd name="connsiteX5" fmla="*/ 7314635 w 9148317"/>
              <a:gd name="connsiteY5" fmla="*/ 4105337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14635 w 9148317"/>
              <a:gd name="connsiteY5" fmla="*/ 4105337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27605 w 9148317"/>
              <a:gd name="connsiteY5" fmla="*/ 4108579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27605 w 9148317"/>
              <a:gd name="connsiteY5" fmla="*/ 4108579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69758 w 9148317"/>
              <a:gd name="connsiteY5" fmla="*/ 4108579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34090 w 9148317"/>
              <a:gd name="connsiteY5" fmla="*/ 4108579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24363 w 9148317"/>
              <a:gd name="connsiteY5" fmla="*/ 4118306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24363 w 9148317"/>
              <a:gd name="connsiteY5" fmla="*/ 4118306 h 4718197"/>
              <a:gd name="connsiteX6" fmla="*/ 0 w 9148317"/>
              <a:gd name="connsiteY6" fmla="*/ 4718197 h 4718197"/>
              <a:gd name="connsiteX7" fmla="*/ 1 w 9148317"/>
              <a:gd name="connsiteY7" fmla="*/ 0 h 4718197"/>
              <a:gd name="connsiteX0" fmla="*/ 1 w 9148317"/>
              <a:gd name="connsiteY0" fmla="*/ 0 h 4718197"/>
              <a:gd name="connsiteX1" fmla="*/ 9144001 w 9148317"/>
              <a:gd name="connsiteY1" fmla="*/ 0 h 4718197"/>
              <a:gd name="connsiteX2" fmla="*/ 9147244 w 9148317"/>
              <a:gd name="connsiteY2" fmla="*/ 3943531 h 4718197"/>
              <a:gd name="connsiteX3" fmla="*/ 7883402 w 9148317"/>
              <a:gd name="connsiteY3" fmla="*/ 4051910 h 4718197"/>
              <a:gd name="connsiteX4" fmla="*/ 7621736 w 9148317"/>
              <a:gd name="connsiteY4" fmla="*/ 4324927 h 4718197"/>
              <a:gd name="connsiteX5" fmla="*/ 7317878 w 9148317"/>
              <a:gd name="connsiteY5" fmla="*/ 4108578 h 4718197"/>
              <a:gd name="connsiteX6" fmla="*/ 0 w 9148317"/>
              <a:gd name="connsiteY6" fmla="*/ 4718197 h 4718197"/>
              <a:gd name="connsiteX7" fmla="*/ 1 w 9148317"/>
              <a:gd name="connsiteY7" fmla="*/ 0 h 47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317" h="4718197">
                <a:moveTo>
                  <a:pt x="1" y="0"/>
                </a:moveTo>
                <a:lnTo>
                  <a:pt x="9144001" y="0"/>
                </a:lnTo>
                <a:cubicBezTo>
                  <a:pt x="9139276" y="1336454"/>
                  <a:pt x="9151969" y="2607077"/>
                  <a:pt x="9147244" y="3943531"/>
                </a:cubicBezTo>
                <a:cubicBezTo>
                  <a:pt x="8722721" y="3975334"/>
                  <a:pt x="8307925" y="4013622"/>
                  <a:pt x="7883402" y="4051910"/>
                </a:cubicBezTo>
                <a:cubicBezTo>
                  <a:pt x="7804827" y="4139673"/>
                  <a:pt x="7674371" y="4337684"/>
                  <a:pt x="7621736" y="4324927"/>
                </a:cubicBezTo>
                <a:cubicBezTo>
                  <a:pt x="7561522" y="4339279"/>
                  <a:pt x="7413760" y="4181775"/>
                  <a:pt x="7317878" y="4108578"/>
                </a:cubicBezTo>
                <a:lnTo>
                  <a:pt x="0" y="4718197"/>
                </a:lnTo>
                <a:cubicBezTo>
                  <a:pt x="0" y="3145465"/>
                  <a:pt x="1" y="1572732"/>
                  <a:pt x="1" y="0"/>
                </a:cubicBezTo>
                <a:close/>
              </a:path>
            </a:pathLst>
          </a:cu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pic>
        <p:nvPicPr>
          <p:cNvPr id="5" name="Afbeelding 4">
            <a:extLst>
              <a:ext uri="{FF2B5EF4-FFF2-40B4-BE49-F238E27FC236}">
                <a16:creationId xmlns:a16="http://schemas.microsoft.com/office/drawing/2014/main" id="{17A151F3-2F8C-DCE5-FA43-956AD051B39A}"/>
              </a:ext>
            </a:extLst>
          </p:cNvPr>
          <p:cNvPicPr>
            <a:picLocks noChangeAspect="1"/>
          </p:cNvPicPr>
          <p:nvPr userDrawn="1"/>
        </p:nvPicPr>
        <p:blipFill>
          <a:blip r:embed="rId3"/>
          <a:stretch>
            <a:fillRect/>
          </a:stretch>
        </p:blipFill>
        <p:spPr>
          <a:xfrm>
            <a:off x="10664" y="3937635"/>
            <a:ext cx="9144001" cy="824354"/>
          </a:xfrm>
          <a:prstGeom prst="rect">
            <a:avLst/>
          </a:prstGeom>
        </p:spPr>
      </p:pic>
    </p:spTree>
    <p:extLst>
      <p:ext uri="{BB962C8B-B14F-4D97-AF65-F5344CB8AC3E}">
        <p14:creationId xmlns:p14="http://schemas.microsoft.com/office/powerpoint/2010/main" val="402911562"/>
      </p:ext>
    </p:extLst>
  </p:cSld>
  <p:clrMapOvr>
    <a:masterClrMapping/>
  </p:clrMapOvr>
  <p:transition spd="slow">
    <p:wipe dir="r"/>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Bild mit Beschriftung">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FA8B08B0-56BF-7739-DEBF-7BDB7B66B122}"/>
              </a:ext>
            </a:extLst>
          </p:cNvPr>
          <p:cNvSpPr>
            <a:spLocks noGrp="1"/>
          </p:cNvSpPr>
          <p:nvPr>
            <p:ph type="pic" idx="1" hasCustomPrompt="1"/>
          </p:nvPr>
        </p:nvSpPr>
        <p:spPr>
          <a:xfrm>
            <a:off x="5209086" y="0"/>
            <a:ext cx="3934785" cy="4344326"/>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081384 w 3934785"/>
              <a:gd name="connsiteY5" fmla="*/ 4095023 h 4344611"/>
              <a:gd name="connsiteX6" fmla="*/ 5575 w 3934785"/>
              <a:gd name="connsiteY6" fmla="*/ 4276927 h 4344611"/>
              <a:gd name="connsiteX7" fmla="*/ 0 w 3934785"/>
              <a:gd name="connsiteY7" fmla="*/ 0 h 4344611"/>
              <a:gd name="connsiteX0" fmla="*/ 0 w 3934785"/>
              <a:gd name="connsiteY0" fmla="*/ 0 h 4344631"/>
              <a:gd name="connsiteX1" fmla="*/ 3934785 w 3934785"/>
              <a:gd name="connsiteY1" fmla="*/ 0 h 4344631"/>
              <a:gd name="connsiteX2" fmla="*/ 3930472 w 3934785"/>
              <a:gd name="connsiteY2" fmla="*/ 3950753 h 4344631"/>
              <a:gd name="connsiteX3" fmla="*/ 2677489 w 3934785"/>
              <a:gd name="connsiteY3" fmla="*/ 4046250 h 4344631"/>
              <a:gd name="connsiteX4" fmla="*/ 2420141 w 3934785"/>
              <a:gd name="connsiteY4" fmla="*/ 4343934 h 4344631"/>
              <a:gd name="connsiteX5" fmla="*/ 2091009 w 3934785"/>
              <a:gd name="connsiteY5" fmla="*/ 4099837 h 4344631"/>
              <a:gd name="connsiteX6" fmla="*/ 5575 w 3934785"/>
              <a:gd name="connsiteY6" fmla="*/ 4276927 h 4344631"/>
              <a:gd name="connsiteX7" fmla="*/ 0 w 3934785"/>
              <a:gd name="connsiteY7" fmla="*/ 0 h 43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3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10012" y="4207216"/>
                  <a:pt x="2091009" y="4099837"/>
                </a:cubicBezTo>
                <a:lnTo>
                  <a:pt x="5575" y="4276927"/>
                </a:lnTo>
                <a:cubicBezTo>
                  <a:pt x="3717" y="2851285"/>
                  <a:pt x="1858" y="1425642"/>
                  <a:pt x="0" y="0"/>
                </a:cubicBezTo>
                <a:close/>
              </a:path>
            </a:pathLst>
          </a:cu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pic>
        <p:nvPicPr>
          <p:cNvPr id="5" name="Afbeelding 4">
            <a:extLst>
              <a:ext uri="{FF2B5EF4-FFF2-40B4-BE49-F238E27FC236}">
                <a16:creationId xmlns:a16="http://schemas.microsoft.com/office/drawing/2014/main" id="{C75E480B-471E-2160-D890-B22AFD1B79E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937635"/>
            <a:ext cx="9144000" cy="1205865"/>
          </a:xfrm>
          <a:prstGeom prst="rect">
            <a:avLst/>
          </a:prstGeom>
        </p:spPr>
      </p:pic>
      <p:sp>
        <p:nvSpPr>
          <p:cNvPr id="7" name="Tijdelijke aanduiding voor titel 1">
            <a:extLst>
              <a:ext uri="{FF2B5EF4-FFF2-40B4-BE49-F238E27FC236}">
                <a16:creationId xmlns:a16="http://schemas.microsoft.com/office/drawing/2014/main" id="{8045147D-E667-E752-1835-9427B696E671}"/>
              </a:ext>
            </a:extLst>
          </p:cNvPr>
          <p:cNvSpPr>
            <a:spLocks noGrp="1"/>
          </p:cNvSpPr>
          <p:nvPr>
            <p:ph type="title" hasCustomPrompt="1"/>
          </p:nvPr>
        </p:nvSpPr>
        <p:spPr>
          <a:xfrm>
            <a:off x="6349" y="1460810"/>
            <a:ext cx="4730243" cy="1349860"/>
          </a:xfrm>
          <a:prstGeom prst="rect">
            <a:avLst/>
          </a:prstGeom>
        </p:spPr>
        <p:txBody>
          <a:bodyPr vert="horz" lIns="91440" tIns="45720" rIns="91440" bIns="45720" rtlCol="0" anchor="t" anchorCtr="0">
            <a:noAutofit/>
          </a:bodyPr>
          <a:lstStyle>
            <a:lvl1pPr marL="360000">
              <a:defRPr sz="3000" baseline="0">
                <a:solidFill>
                  <a:schemeClr val="tx2"/>
                </a:solidFill>
                <a:latin typeface="Helvetica" pitchFamily="2" charset="0"/>
              </a:defRPr>
            </a:lvl1pPr>
          </a:lstStyle>
          <a:p>
            <a:r>
              <a:rPr lang="nl-NL" dirty="0"/>
              <a:t>PLAATS HIER EEN HEADING OVER MAXIMAAL 3 REGELS</a:t>
            </a:r>
          </a:p>
        </p:txBody>
      </p:sp>
      <p:sp>
        <p:nvSpPr>
          <p:cNvPr id="3" name="Foliennummernplatzhalter 4">
            <a:extLst>
              <a:ext uri="{FF2B5EF4-FFF2-40B4-BE49-F238E27FC236}">
                <a16:creationId xmlns:a16="http://schemas.microsoft.com/office/drawing/2014/main" id="{E29EE8E4-5061-3C51-A42F-E516E3EB3DB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pic>
        <p:nvPicPr>
          <p:cNvPr id="4" name="Afbeelding 3">
            <a:extLst>
              <a:ext uri="{FF2B5EF4-FFF2-40B4-BE49-F238E27FC236}">
                <a16:creationId xmlns:a16="http://schemas.microsoft.com/office/drawing/2014/main" id="{DC6378C2-604B-E042-7BBE-7EBC20D8EAA0}"/>
              </a:ext>
            </a:extLst>
          </p:cNvPr>
          <p:cNvPicPr>
            <a:picLocks noChangeAspect="1"/>
          </p:cNvPicPr>
          <p:nvPr userDrawn="1"/>
        </p:nvPicPr>
        <p:blipFill>
          <a:blip r:embed="rId4"/>
          <a:stretch>
            <a:fillRect/>
          </a:stretch>
        </p:blipFill>
        <p:spPr>
          <a:xfrm>
            <a:off x="6349" y="3929367"/>
            <a:ext cx="9144001" cy="824354"/>
          </a:xfrm>
          <a:prstGeom prst="rect">
            <a:avLst/>
          </a:prstGeom>
        </p:spPr>
      </p:pic>
      <p:sp>
        <p:nvSpPr>
          <p:cNvPr id="8" name="Tijdelijke aanduiding voor tekst 7">
            <a:extLst>
              <a:ext uri="{FF2B5EF4-FFF2-40B4-BE49-F238E27FC236}">
                <a16:creationId xmlns:a16="http://schemas.microsoft.com/office/drawing/2014/main" id="{953383B3-2744-751F-0A4F-00470B9BC81D}"/>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spTree>
    <p:extLst>
      <p:ext uri="{BB962C8B-B14F-4D97-AF65-F5344CB8AC3E}">
        <p14:creationId xmlns:p14="http://schemas.microsoft.com/office/powerpoint/2010/main" val="3700997261"/>
      </p:ext>
    </p:extLst>
  </p:cSld>
  <p:clrMapOvr>
    <a:masterClrMapping/>
  </p:clrMapOvr>
  <p:transition spd="slow">
    <p:wipe dir="r"/>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Bild mit Beschriftung">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FA8B08B0-56BF-7739-DEBF-7BDB7B66B122}"/>
              </a:ext>
            </a:extLst>
          </p:cNvPr>
          <p:cNvSpPr>
            <a:spLocks noGrp="1"/>
          </p:cNvSpPr>
          <p:nvPr>
            <p:ph type="pic" idx="1" hasCustomPrompt="1"/>
          </p:nvPr>
        </p:nvSpPr>
        <p:spPr>
          <a:xfrm>
            <a:off x="5209086" y="0"/>
            <a:ext cx="3934785" cy="4344326"/>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081384 w 3934785"/>
              <a:gd name="connsiteY5" fmla="*/ 4095023 h 4344611"/>
              <a:gd name="connsiteX6" fmla="*/ 5575 w 3934785"/>
              <a:gd name="connsiteY6" fmla="*/ 4276927 h 4344611"/>
              <a:gd name="connsiteX7" fmla="*/ 0 w 3934785"/>
              <a:gd name="connsiteY7" fmla="*/ 0 h 4344611"/>
              <a:gd name="connsiteX0" fmla="*/ 0 w 3934785"/>
              <a:gd name="connsiteY0" fmla="*/ 0 h 4344631"/>
              <a:gd name="connsiteX1" fmla="*/ 3934785 w 3934785"/>
              <a:gd name="connsiteY1" fmla="*/ 0 h 4344631"/>
              <a:gd name="connsiteX2" fmla="*/ 3930472 w 3934785"/>
              <a:gd name="connsiteY2" fmla="*/ 3950753 h 4344631"/>
              <a:gd name="connsiteX3" fmla="*/ 2677489 w 3934785"/>
              <a:gd name="connsiteY3" fmla="*/ 4046250 h 4344631"/>
              <a:gd name="connsiteX4" fmla="*/ 2420141 w 3934785"/>
              <a:gd name="connsiteY4" fmla="*/ 4343934 h 4344631"/>
              <a:gd name="connsiteX5" fmla="*/ 2091009 w 3934785"/>
              <a:gd name="connsiteY5" fmla="*/ 4099837 h 4344631"/>
              <a:gd name="connsiteX6" fmla="*/ 5575 w 3934785"/>
              <a:gd name="connsiteY6" fmla="*/ 4276927 h 4344631"/>
              <a:gd name="connsiteX7" fmla="*/ 0 w 3934785"/>
              <a:gd name="connsiteY7" fmla="*/ 0 h 43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3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10012" y="4207216"/>
                  <a:pt x="2091009" y="4099837"/>
                </a:cubicBezTo>
                <a:lnTo>
                  <a:pt x="5575" y="4276927"/>
                </a:lnTo>
                <a:cubicBezTo>
                  <a:pt x="3717" y="2851285"/>
                  <a:pt x="1858" y="1425642"/>
                  <a:pt x="0" y="0"/>
                </a:cubicBezTo>
                <a:close/>
              </a:path>
            </a:pathLst>
          </a:cu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pic>
        <p:nvPicPr>
          <p:cNvPr id="5" name="Afbeelding 4">
            <a:extLst>
              <a:ext uri="{FF2B5EF4-FFF2-40B4-BE49-F238E27FC236}">
                <a16:creationId xmlns:a16="http://schemas.microsoft.com/office/drawing/2014/main" id="{C75E480B-471E-2160-D890-B22AFD1B79E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937635"/>
            <a:ext cx="9144000" cy="1205865"/>
          </a:xfrm>
          <a:prstGeom prst="rect">
            <a:avLst/>
          </a:prstGeom>
        </p:spPr>
      </p:pic>
      <p:sp>
        <p:nvSpPr>
          <p:cNvPr id="3" name="Foliennummernplatzhalter 4">
            <a:extLst>
              <a:ext uri="{FF2B5EF4-FFF2-40B4-BE49-F238E27FC236}">
                <a16:creationId xmlns:a16="http://schemas.microsoft.com/office/drawing/2014/main" id="{E29EE8E4-5061-3C51-A42F-E516E3EB3DB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4" name="Ondertitel 2">
            <a:extLst>
              <a:ext uri="{FF2B5EF4-FFF2-40B4-BE49-F238E27FC236}">
                <a16:creationId xmlns:a16="http://schemas.microsoft.com/office/drawing/2014/main" id="{F667D7C3-2945-9299-DFFA-CEE45FFA524E}"/>
              </a:ext>
            </a:extLst>
          </p:cNvPr>
          <p:cNvSpPr>
            <a:spLocks noGrp="1"/>
          </p:cNvSpPr>
          <p:nvPr>
            <p:ph type="subTitle" idx="10" hasCustomPrompt="1"/>
          </p:nvPr>
        </p:nvSpPr>
        <p:spPr>
          <a:xfrm>
            <a:off x="6350" y="1056807"/>
            <a:ext cx="5030346" cy="2863122"/>
          </a:xfrm>
          <a:prstGeom prst="rect">
            <a:avLst/>
          </a:prstGeom>
        </p:spPr>
        <p:txBody>
          <a:bodyPr/>
          <a:lstStyle>
            <a:lvl1pPr marL="642938" indent="-285750" algn="l">
              <a:buFont typeface="Arial" panose="020B0604020202020204" pitchFamily="34" charset="0"/>
              <a:buChar char="•"/>
              <a:tabLst/>
              <a:defRPr lang="nl-NL" sz="1400" b="0" i="0" smtClean="0">
                <a:solidFill>
                  <a:schemeClr val="tx1">
                    <a:lumMod val="65000"/>
                    <a:lumOff val="35000"/>
                  </a:schemeClr>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8" name="Tijdelijke aanduiding voor titel 1">
            <a:extLst>
              <a:ext uri="{FF2B5EF4-FFF2-40B4-BE49-F238E27FC236}">
                <a16:creationId xmlns:a16="http://schemas.microsoft.com/office/drawing/2014/main" id="{C80396FF-898E-EE2B-896C-8A580A6FBD7E}"/>
              </a:ext>
            </a:extLst>
          </p:cNvPr>
          <p:cNvSpPr>
            <a:spLocks noGrp="1"/>
          </p:cNvSpPr>
          <p:nvPr>
            <p:ph type="title" hasCustomPrompt="1"/>
          </p:nvPr>
        </p:nvSpPr>
        <p:spPr>
          <a:xfrm>
            <a:off x="6350" y="209766"/>
            <a:ext cx="5030346" cy="742109"/>
          </a:xfrm>
          <a:prstGeom prst="rect">
            <a:avLst/>
          </a:prstGeom>
        </p:spPr>
        <p:txBody>
          <a:bodyPr vert="horz" lIns="0" tIns="0" rIns="0" bIns="0" rtlCol="0" anchor="t" anchorCtr="0">
            <a:noAutofit/>
          </a:bodyPr>
          <a:lstStyle>
            <a:lvl1pPr marL="447675" indent="0">
              <a:tabLst/>
              <a:defRPr sz="2200" baseline="0">
                <a:solidFill>
                  <a:schemeClr val="tx2"/>
                </a:solidFill>
                <a:latin typeface="Helvetica" pitchFamily="2" charset="0"/>
              </a:defRPr>
            </a:lvl1pPr>
          </a:lstStyle>
          <a:p>
            <a:r>
              <a:rPr lang="nl-NL" dirty="0"/>
              <a:t>PLAATS HIER EEN HEADING OVER MAXIMAAL 2 REGELS</a:t>
            </a:r>
          </a:p>
        </p:txBody>
      </p:sp>
      <p:pic>
        <p:nvPicPr>
          <p:cNvPr id="7" name="Afbeelding 6">
            <a:extLst>
              <a:ext uri="{FF2B5EF4-FFF2-40B4-BE49-F238E27FC236}">
                <a16:creationId xmlns:a16="http://schemas.microsoft.com/office/drawing/2014/main" id="{715ADA1F-A5D6-2DA1-CA59-91F855243022}"/>
              </a:ext>
            </a:extLst>
          </p:cNvPr>
          <p:cNvPicPr>
            <a:picLocks noChangeAspect="1"/>
          </p:cNvPicPr>
          <p:nvPr userDrawn="1"/>
        </p:nvPicPr>
        <p:blipFill>
          <a:blip r:embed="rId4"/>
          <a:stretch>
            <a:fillRect/>
          </a:stretch>
        </p:blipFill>
        <p:spPr>
          <a:xfrm>
            <a:off x="6349" y="3929367"/>
            <a:ext cx="9144001" cy="824354"/>
          </a:xfrm>
          <a:prstGeom prst="rect">
            <a:avLst/>
          </a:prstGeom>
        </p:spPr>
      </p:pic>
      <p:sp>
        <p:nvSpPr>
          <p:cNvPr id="9" name="Tijdelijke aanduiding voor tekst 7">
            <a:extLst>
              <a:ext uri="{FF2B5EF4-FFF2-40B4-BE49-F238E27FC236}">
                <a16:creationId xmlns:a16="http://schemas.microsoft.com/office/drawing/2014/main" id="{9F66DC26-0CF7-0FFA-B5E8-2400437167A2}"/>
              </a:ext>
            </a:extLst>
          </p:cNvPr>
          <p:cNvSpPr>
            <a:spLocks noGrp="1"/>
          </p:cNvSpPr>
          <p:nvPr>
            <p:ph type="body" sz="quarter" idx="11"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spTree>
    <p:extLst>
      <p:ext uri="{BB962C8B-B14F-4D97-AF65-F5344CB8AC3E}">
        <p14:creationId xmlns:p14="http://schemas.microsoft.com/office/powerpoint/2010/main" val="515201033"/>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Bild mit Beschriftung">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74716-35C6-9997-3606-457460F876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sp>
        <p:nvSpPr>
          <p:cNvPr id="6" name="Bildplatzhalter 2">
            <a:extLst>
              <a:ext uri="{FF2B5EF4-FFF2-40B4-BE49-F238E27FC236}">
                <a16:creationId xmlns:a16="http://schemas.microsoft.com/office/drawing/2014/main" id="{FA8B08B0-56BF-7739-DEBF-7BDB7B66B122}"/>
              </a:ext>
            </a:extLst>
          </p:cNvPr>
          <p:cNvSpPr>
            <a:spLocks noGrp="1"/>
          </p:cNvSpPr>
          <p:nvPr>
            <p:ph type="pic" idx="1" hasCustomPrompt="1"/>
          </p:nvPr>
        </p:nvSpPr>
        <p:spPr>
          <a:xfrm>
            <a:off x="5209086" y="0"/>
            <a:ext cx="3934785" cy="4344326"/>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081384 w 3934785"/>
              <a:gd name="connsiteY5" fmla="*/ 4095023 h 4344611"/>
              <a:gd name="connsiteX6" fmla="*/ 5575 w 3934785"/>
              <a:gd name="connsiteY6" fmla="*/ 4276927 h 4344611"/>
              <a:gd name="connsiteX7" fmla="*/ 0 w 3934785"/>
              <a:gd name="connsiteY7" fmla="*/ 0 h 4344611"/>
              <a:gd name="connsiteX0" fmla="*/ 0 w 3934785"/>
              <a:gd name="connsiteY0" fmla="*/ 0 h 4344631"/>
              <a:gd name="connsiteX1" fmla="*/ 3934785 w 3934785"/>
              <a:gd name="connsiteY1" fmla="*/ 0 h 4344631"/>
              <a:gd name="connsiteX2" fmla="*/ 3930472 w 3934785"/>
              <a:gd name="connsiteY2" fmla="*/ 3950753 h 4344631"/>
              <a:gd name="connsiteX3" fmla="*/ 2677489 w 3934785"/>
              <a:gd name="connsiteY3" fmla="*/ 4046250 h 4344631"/>
              <a:gd name="connsiteX4" fmla="*/ 2420141 w 3934785"/>
              <a:gd name="connsiteY4" fmla="*/ 4343934 h 4344631"/>
              <a:gd name="connsiteX5" fmla="*/ 2091009 w 3934785"/>
              <a:gd name="connsiteY5" fmla="*/ 4099837 h 4344631"/>
              <a:gd name="connsiteX6" fmla="*/ 5575 w 3934785"/>
              <a:gd name="connsiteY6" fmla="*/ 4276927 h 4344631"/>
              <a:gd name="connsiteX7" fmla="*/ 0 w 3934785"/>
              <a:gd name="connsiteY7" fmla="*/ 0 h 43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3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10012" y="4207216"/>
                  <a:pt x="2091009" y="4099837"/>
                </a:cubicBezTo>
                <a:lnTo>
                  <a:pt x="5575" y="4276927"/>
                </a:lnTo>
                <a:cubicBezTo>
                  <a:pt x="3717" y="2851285"/>
                  <a:pt x="1858" y="1425642"/>
                  <a:pt x="0" y="0"/>
                </a:cubicBezTo>
                <a:close/>
              </a:path>
            </a:pathLst>
          </a:cu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pic>
        <p:nvPicPr>
          <p:cNvPr id="8" name="Afbeelding 7">
            <a:extLst>
              <a:ext uri="{FF2B5EF4-FFF2-40B4-BE49-F238E27FC236}">
                <a16:creationId xmlns:a16="http://schemas.microsoft.com/office/drawing/2014/main" id="{8FE3F08F-2182-750E-8D7C-EEEC2631B72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3941286"/>
            <a:ext cx="9150350" cy="1202214"/>
          </a:xfrm>
          <a:prstGeom prst="rect">
            <a:avLst/>
          </a:prstGeom>
        </p:spPr>
      </p:pic>
      <p:sp>
        <p:nvSpPr>
          <p:cNvPr id="7" name="Tijdelijke aanduiding voor titel 1">
            <a:extLst>
              <a:ext uri="{FF2B5EF4-FFF2-40B4-BE49-F238E27FC236}">
                <a16:creationId xmlns:a16="http://schemas.microsoft.com/office/drawing/2014/main" id="{8045147D-E667-E752-1835-9427B696E671}"/>
              </a:ext>
            </a:extLst>
          </p:cNvPr>
          <p:cNvSpPr>
            <a:spLocks noGrp="1"/>
          </p:cNvSpPr>
          <p:nvPr>
            <p:ph type="title" hasCustomPrompt="1"/>
          </p:nvPr>
        </p:nvSpPr>
        <p:spPr>
          <a:xfrm>
            <a:off x="6349" y="1460810"/>
            <a:ext cx="4730243" cy="1349860"/>
          </a:xfrm>
          <a:prstGeom prst="rect">
            <a:avLst/>
          </a:prstGeom>
        </p:spPr>
        <p:txBody>
          <a:bodyPr vert="horz" lIns="91440" tIns="45720" rIns="91440" bIns="45720" rtlCol="0" anchor="t" anchorCtr="0">
            <a:noAutofit/>
          </a:bodyPr>
          <a:lstStyle>
            <a:lvl1pPr marL="360000">
              <a:defRPr sz="3000" baseline="0">
                <a:solidFill>
                  <a:schemeClr val="bg1"/>
                </a:solidFill>
                <a:latin typeface="Helvetica" pitchFamily="2" charset="0"/>
              </a:defRPr>
            </a:lvl1pPr>
          </a:lstStyle>
          <a:p>
            <a:r>
              <a:rPr lang="nl-NL" dirty="0"/>
              <a:t>PLAATS HIER EEN HEADING OVER MAXIMAAL 3 REGELS</a:t>
            </a:r>
          </a:p>
        </p:txBody>
      </p:sp>
      <p:sp>
        <p:nvSpPr>
          <p:cNvPr id="3" name="Foliennummernplatzhalter 4">
            <a:extLst>
              <a:ext uri="{FF2B5EF4-FFF2-40B4-BE49-F238E27FC236}">
                <a16:creationId xmlns:a16="http://schemas.microsoft.com/office/drawing/2014/main" id="{E29EE8E4-5061-3C51-A42F-E516E3EB3DB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Tijdelijke aanduiding voor tekst 7">
            <a:extLst>
              <a:ext uri="{FF2B5EF4-FFF2-40B4-BE49-F238E27FC236}">
                <a16:creationId xmlns:a16="http://schemas.microsoft.com/office/drawing/2014/main" id="{CAB85B2E-1F8F-65CE-33DC-AB319EAAD2F0}"/>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2980404138"/>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ild mit Beschriftung">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74716-35C6-9997-3606-457460F876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sp>
        <p:nvSpPr>
          <p:cNvPr id="6" name="Bildplatzhalter 2">
            <a:extLst>
              <a:ext uri="{FF2B5EF4-FFF2-40B4-BE49-F238E27FC236}">
                <a16:creationId xmlns:a16="http://schemas.microsoft.com/office/drawing/2014/main" id="{FA8B08B0-56BF-7739-DEBF-7BDB7B66B122}"/>
              </a:ext>
            </a:extLst>
          </p:cNvPr>
          <p:cNvSpPr>
            <a:spLocks noGrp="1"/>
          </p:cNvSpPr>
          <p:nvPr>
            <p:ph type="pic" idx="1" hasCustomPrompt="1"/>
          </p:nvPr>
        </p:nvSpPr>
        <p:spPr>
          <a:xfrm>
            <a:off x="0" y="-1"/>
            <a:ext cx="4471458" cy="5012247"/>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081384 w 3934785"/>
              <a:gd name="connsiteY5" fmla="*/ 4095023 h 4344611"/>
              <a:gd name="connsiteX6" fmla="*/ 5575 w 3934785"/>
              <a:gd name="connsiteY6" fmla="*/ 4276927 h 4344611"/>
              <a:gd name="connsiteX7" fmla="*/ 0 w 3934785"/>
              <a:gd name="connsiteY7" fmla="*/ 0 h 4344611"/>
              <a:gd name="connsiteX0" fmla="*/ 0 w 3934785"/>
              <a:gd name="connsiteY0" fmla="*/ 0 h 4344631"/>
              <a:gd name="connsiteX1" fmla="*/ 3934785 w 3934785"/>
              <a:gd name="connsiteY1" fmla="*/ 0 h 4344631"/>
              <a:gd name="connsiteX2" fmla="*/ 3930472 w 3934785"/>
              <a:gd name="connsiteY2" fmla="*/ 3950753 h 4344631"/>
              <a:gd name="connsiteX3" fmla="*/ 2677489 w 3934785"/>
              <a:gd name="connsiteY3" fmla="*/ 4046250 h 4344631"/>
              <a:gd name="connsiteX4" fmla="*/ 2420141 w 3934785"/>
              <a:gd name="connsiteY4" fmla="*/ 4343934 h 4344631"/>
              <a:gd name="connsiteX5" fmla="*/ 2091009 w 3934785"/>
              <a:gd name="connsiteY5" fmla="*/ 4099837 h 4344631"/>
              <a:gd name="connsiteX6" fmla="*/ 5575 w 3934785"/>
              <a:gd name="connsiteY6" fmla="*/ 4276927 h 4344631"/>
              <a:gd name="connsiteX7" fmla="*/ 0 w 3934785"/>
              <a:gd name="connsiteY7" fmla="*/ 0 h 43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3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10012" y="4207216"/>
                  <a:pt x="2091009" y="4099837"/>
                </a:cubicBezTo>
                <a:lnTo>
                  <a:pt x="5575" y="4276927"/>
                </a:lnTo>
                <a:cubicBezTo>
                  <a:pt x="3717" y="2851285"/>
                  <a:pt x="1858" y="1425642"/>
                  <a:pt x="0" y="0"/>
                </a:cubicBezTo>
                <a:close/>
              </a:path>
            </a:pathLst>
          </a:cu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pic>
        <p:nvPicPr>
          <p:cNvPr id="8" name="Afbeelding 7">
            <a:extLst>
              <a:ext uri="{FF2B5EF4-FFF2-40B4-BE49-F238E27FC236}">
                <a16:creationId xmlns:a16="http://schemas.microsoft.com/office/drawing/2014/main" id="{8FE3F08F-2182-750E-8D7C-EEEC2631B72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3941286"/>
            <a:ext cx="9150350" cy="1202214"/>
          </a:xfrm>
          <a:prstGeom prst="rect">
            <a:avLst/>
          </a:prstGeom>
        </p:spPr>
      </p:pic>
      <p:sp>
        <p:nvSpPr>
          <p:cNvPr id="7" name="Tijdelijke aanduiding voor titel 1">
            <a:extLst>
              <a:ext uri="{FF2B5EF4-FFF2-40B4-BE49-F238E27FC236}">
                <a16:creationId xmlns:a16="http://schemas.microsoft.com/office/drawing/2014/main" id="{8045147D-E667-E752-1835-9427B696E671}"/>
              </a:ext>
            </a:extLst>
          </p:cNvPr>
          <p:cNvSpPr>
            <a:spLocks noGrp="1"/>
          </p:cNvSpPr>
          <p:nvPr>
            <p:ph type="title" hasCustomPrompt="1"/>
          </p:nvPr>
        </p:nvSpPr>
        <p:spPr>
          <a:xfrm>
            <a:off x="4471461" y="1460810"/>
            <a:ext cx="4678890" cy="1349860"/>
          </a:xfrm>
          <a:prstGeom prst="rect">
            <a:avLst/>
          </a:prstGeom>
        </p:spPr>
        <p:txBody>
          <a:bodyPr vert="horz" lIns="91440" tIns="45720" rIns="91440" bIns="45720" rtlCol="0" anchor="t" anchorCtr="0">
            <a:noAutofit/>
          </a:bodyPr>
          <a:lstStyle>
            <a:lvl1pPr marL="360000">
              <a:defRPr sz="3000" baseline="0">
                <a:solidFill>
                  <a:schemeClr val="bg1"/>
                </a:solidFill>
                <a:latin typeface="Helvetica" pitchFamily="2" charset="0"/>
              </a:defRPr>
            </a:lvl1pPr>
          </a:lstStyle>
          <a:p>
            <a:r>
              <a:rPr lang="nl-NL" dirty="0"/>
              <a:t>PLAATS HIER EEN HEADING OVER MAXIMAAL 3 REGELS</a:t>
            </a:r>
          </a:p>
        </p:txBody>
      </p:sp>
      <p:sp>
        <p:nvSpPr>
          <p:cNvPr id="3" name="Foliennummernplatzhalter 4">
            <a:extLst>
              <a:ext uri="{FF2B5EF4-FFF2-40B4-BE49-F238E27FC236}">
                <a16:creationId xmlns:a16="http://schemas.microsoft.com/office/drawing/2014/main" id="{E29EE8E4-5061-3C51-A42F-E516E3EB3DB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Tijdelijke aanduiding voor tekst 7">
            <a:extLst>
              <a:ext uri="{FF2B5EF4-FFF2-40B4-BE49-F238E27FC236}">
                <a16:creationId xmlns:a16="http://schemas.microsoft.com/office/drawing/2014/main" id="{CAB85B2E-1F8F-65CE-33DC-AB319EAAD2F0}"/>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2718672117"/>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Abschnittsüberschrift">
    <p:bg>
      <p:bgPr>
        <a:solidFill>
          <a:schemeClr val="bg1"/>
        </a:solidFill>
        <a:effectLst/>
      </p:bgPr>
    </p:bg>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08C3F4B-747C-2DD4-748F-2BCB068D4251}"/>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grpSp>
        <p:nvGrpSpPr>
          <p:cNvPr id="6" name="Groep 5">
            <a:extLst>
              <a:ext uri="{FF2B5EF4-FFF2-40B4-BE49-F238E27FC236}">
                <a16:creationId xmlns:a16="http://schemas.microsoft.com/office/drawing/2014/main" id="{50C8F87E-7F8A-A9B0-0269-453D76C2C6D9}"/>
              </a:ext>
            </a:extLst>
          </p:cNvPr>
          <p:cNvGrpSpPr/>
          <p:nvPr userDrawn="1"/>
        </p:nvGrpSpPr>
        <p:grpSpPr>
          <a:xfrm>
            <a:off x="0" y="0"/>
            <a:ext cx="9150350" cy="5143500"/>
            <a:chOff x="0" y="0"/>
            <a:chExt cx="9150350" cy="5143500"/>
          </a:xfrm>
        </p:grpSpPr>
        <p:pic>
          <p:nvPicPr>
            <p:cNvPr id="9" name="Afbeelding 8">
              <a:extLst>
                <a:ext uri="{FF2B5EF4-FFF2-40B4-BE49-F238E27FC236}">
                  <a16:creationId xmlns:a16="http://schemas.microsoft.com/office/drawing/2014/main" id="{4EF1712E-2578-B077-B03A-ED16B4A6F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Afbeelding 4">
              <a:extLst>
                <a:ext uri="{FF2B5EF4-FFF2-40B4-BE49-F238E27FC236}">
                  <a16:creationId xmlns:a16="http://schemas.microsoft.com/office/drawing/2014/main" id="{3F82363B-0A39-E7AE-2A1C-69736A642A96}"/>
                </a:ext>
              </a:extLst>
            </p:cNvPr>
            <p:cNvPicPr>
              <a:picLocks noChangeAspect="1"/>
            </p:cNvPicPr>
            <p:nvPr userDrawn="1"/>
          </p:nvPicPr>
          <p:blipFill>
            <a:blip r:embed="rId3"/>
            <a:stretch>
              <a:fillRect/>
            </a:stretch>
          </p:blipFill>
          <p:spPr>
            <a:xfrm>
              <a:off x="6349" y="3929367"/>
              <a:ext cx="9144001" cy="824354"/>
            </a:xfrm>
            <a:prstGeom prst="rect">
              <a:avLst/>
            </a:prstGeom>
          </p:spPr>
        </p:pic>
      </p:grpSp>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7"/>
            <a:ext cx="8891587" cy="549186"/>
          </a:xfrm>
          <a:prstGeom prst="rect">
            <a:avLst/>
          </a:prstGeom>
        </p:spPr>
        <p:txBody>
          <a:bodyPr vert="horz" lIns="0" tIns="0" rIns="0" bIns="0" rtlCol="0" anchor="t" anchorCtr="0">
            <a:noAutofit/>
          </a:bodyPr>
          <a:lstStyle>
            <a:lvl1pPr marL="447675" indent="0">
              <a:tabLst/>
              <a:defRPr sz="2200" baseline="0">
                <a:solidFill>
                  <a:schemeClr val="tx2"/>
                </a:solidFill>
                <a:latin typeface="Helvetica" pitchFamily="2" charset="0"/>
              </a:defRPr>
            </a:lvl1pPr>
          </a:lstStyle>
          <a:p>
            <a:r>
              <a:rPr lang="nl-NL" dirty="0"/>
              <a:t>PLAATS HIER EEN HEADING OVER MAXIMAAL 1 REGEL</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4" name="Ondertitel 2">
            <a:extLst>
              <a:ext uri="{FF2B5EF4-FFF2-40B4-BE49-F238E27FC236}">
                <a16:creationId xmlns:a16="http://schemas.microsoft.com/office/drawing/2014/main" id="{802B9124-3E9E-AA8B-2BF3-F8A79FB564D0}"/>
              </a:ext>
            </a:extLst>
          </p:cNvPr>
          <p:cNvSpPr>
            <a:spLocks noGrp="1"/>
          </p:cNvSpPr>
          <p:nvPr>
            <p:ph type="subTitle" idx="1" hasCustomPrompt="1"/>
          </p:nvPr>
        </p:nvSpPr>
        <p:spPr>
          <a:xfrm>
            <a:off x="6350" y="758952"/>
            <a:ext cx="8891588" cy="3160977"/>
          </a:xfrm>
          <a:prstGeom prst="rect">
            <a:avLst/>
          </a:prstGeom>
        </p:spPr>
        <p:txBody>
          <a:bodyPr/>
          <a:lstStyle>
            <a:lvl1pPr marL="357188" indent="0" algn="l">
              <a:buFont typeface="Arial" panose="020B0604020202020204" pitchFamily="34" charset="0"/>
              <a:buNone/>
              <a:tabLst/>
              <a:defRPr lang="nl-NL" sz="1400" b="0" i="0" smtClean="0">
                <a:solidFill>
                  <a:schemeClr val="tx1">
                    <a:lumMod val="65000"/>
                    <a:lumOff val="35000"/>
                  </a:schemeClr>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Tree>
    <p:extLst>
      <p:ext uri="{BB962C8B-B14F-4D97-AF65-F5344CB8AC3E}">
        <p14:creationId xmlns:p14="http://schemas.microsoft.com/office/powerpoint/2010/main" val="702377815"/>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Bild mit Beschriftung">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FC277E8-59C7-F998-D0C7-B421F113EC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sp>
        <p:nvSpPr>
          <p:cNvPr id="11" name="Bildplatzhalter 2">
            <a:extLst>
              <a:ext uri="{FF2B5EF4-FFF2-40B4-BE49-F238E27FC236}">
                <a16:creationId xmlns:a16="http://schemas.microsoft.com/office/drawing/2014/main" id="{A56C286C-588B-A773-0D3D-A987FFF4B14A}"/>
              </a:ext>
            </a:extLst>
          </p:cNvPr>
          <p:cNvSpPr>
            <a:spLocks noGrp="1"/>
          </p:cNvSpPr>
          <p:nvPr>
            <p:ph type="pic" idx="1" hasCustomPrompt="1"/>
          </p:nvPr>
        </p:nvSpPr>
        <p:spPr>
          <a:xfrm>
            <a:off x="5202866" y="0"/>
            <a:ext cx="3934785" cy="4344326"/>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081384 w 3934785"/>
              <a:gd name="connsiteY5" fmla="*/ 4095023 h 4344611"/>
              <a:gd name="connsiteX6" fmla="*/ 5575 w 3934785"/>
              <a:gd name="connsiteY6" fmla="*/ 4276927 h 4344611"/>
              <a:gd name="connsiteX7" fmla="*/ 0 w 3934785"/>
              <a:gd name="connsiteY7" fmla="*/ 0 h 4344611"/>
              <a:gd name="connsiteX0" fmla="*/ 0 w 3934785"/>
              <a:gd name="connsiteY0" fmla="*/ 0 h 4344631"/>
              <a:gd name="connsiteX1" fmla="*/ 3934785 w 3934785"/>
              <a:gd name="connsiteY1" fmla="*/ 0 h 4344631"/>
              <a:gd name="connsiteX2" fmla="*/ 3930472 w 3934785"/>
              <a:gd name="connsiteY2" fmla="*/ 3950753 h 4344631"/>
              <a:gd name="connsiteX3" fmla="*/ 2677489 w 3934785"/>
              <a:gd name="connsiteY3" fmla="*/ 4046250 h 4344631"/>
              <a:gd name="connsiteX4" fmla="*/ 2420141 w 3934785"/>
              <a:gd name="connsiteY4" fmla="*/ 4343934 h 4344631"/>
              <a:gd name="connsiteX5" fmla="*/ 2091009 w 3934785"/>
              <a:gd name="connsiteY5" fmla="*/ 4099837 h 4344631"/>
              <a:gd name="connsiteX6" fmla="*/ 5575 w 3934785"/>
              <a:gd name="connsiteY6" fmla="*/ 4276927 h 4344631"/>
              <a:gd name="connsiteX7" fmla="*/ 0 w 3934785"/>
              <a:gd name="connsiteY7" fmla="*/ 0 h 43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3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10012" y="4207216"/>
                  <a:pt x="2091009" y="4099837"/>
                </a:cubicBezTo>
                <a:lnTo>
                  <a:pt x="5575" y="4276927"/>
                </a:lnTo>
                <a:cubicBezTo>
                  <a:pt x="3717" y="2851285"/>
                  <a:pt x="1858" y="1425642"/>
                  <a:pt x="0" y="0"/>
                </a:cubicBezTo>
                <a:close/>
              </a:path>
            </a:pathLst>
          </a:cu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pic>
        <p:nvPicPr>
          <p:cNvPr id="5" name="Afbeelding 4">
            <a:extLst>
              <a:ext uri="{FF2B5EF4-FFF2-40B4-BE49-F238E27FC236}">
                <a16:creationId xmlns:a16="http://schemas.microsoft.com/office/drawing/2014/main" id="{C75E480B-471E-2160-D890-B22AFD1B79E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3941286"/>
            <a:ext cx="9150350" cy="1202214"/>
          </a:xfrm>
          <a:prstGeom prst="rect">
            <a:avLst/>
          </a:prstGeom>
        </p:spPr>
      </p:pic>
      <p:sp>
        <p:nvSpPr>
          <p:cNvPr id="3" name="Foliennummernplatzhalter 4">
            <a:extLst>
              <a:ext uri="{FF2B5EF4-FFF2-40B4-BE49-F238E27FC236}">
                <a16:creationId xmlns:a16="http://schemas.microsoft.com/office/drawing/2014/main" id="{E29EE8E4-5061-3C51-A42F-E516E3EB3DB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6" name="Ondertitel 2">
            <a:extLst>
              <a:ext uri="{FF2B5EF4-FFF2-40B4-BE49-F238E27FC236}">
                <a16:creationId xmlns:a16="http://schemas.microsoft.com/office/drawing/2014/main" id="{E6F594A9-E1A9-4966-5E64-8B1C41178801}"/>
              </a:ext>
            </a:extLst>
          </p:cNvPr>
          <p:cNvSpPr>
            <a:spLocks noGrp="1"/>
          </p:cNvSpPr>
          <p:nvPr>
            <p:ph type="subTitle" idx="10" hasCustomPrompt="1"/>
          </p:nvPr>
        </p:nvSpPr>
        <p:spPr>
          <a:xfrm>
            <a:off x="6350" y="1056807"/>
            <a:ext cx="5030346" cy="2863122"/>
          </a:xfrm>
          <a:prstGeom prst="rect">
            <a:avLst/>
          </a:prstGeom>
        </p:spPr>
        <p:txBody>
          <a:bodyPr/>
          <a:lstStyle>
            <a:lvl1pPr marL="642938" indent="-285750" algn="l">
              <a:buFont typeface="Arial" panose="020B0604020202020204" pitchFamily="34" charset="0"/>
              <a:buChar char="•"/>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8" name="Tijdelijke aanduiding voor titel 1">
            <a:extLst>
              <a:ext uri="{FF2B5EF4-FFF2-40B4-BE49-F238E27FC236}">
                <a16:creationId xmlns:a16="http://schemas.microsoft.com/office/drawing/2014/main" id="{D9EEC02E-A95C-C4D3-39CD-67F05AE03D58}"/>
              </a:ext>
            </a:extLst>
          </p:cNvPr>
          <p:cNvSpPr>
            <a:spLocks noGrp="1"/>
          </p:cNvSpPr>
          <p:nvPr>
            <p:ph type="title" hasCustomPrompt="1"/>
          </p:nvPr>
        </p:nvSpPr>
        <p:spPr>
          <a:xfrm>
            <a:off x="6350" y="209766"/>
            <a:ext cx="5030346" cy="742109"/>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2 REGELS</a:t>
            </a:r>
          </a:p>
        </p:txBody>
      </p:sp>
      <p:sp>
        <p:nvSpPr>
          <p:cNvPr id="9" name="Tijdelijke aanduiding voor tekst 7">
            <a:extLst>
              <a:ext uri="{FF2B5EF4-FFF2-40B4-BE49-F238E27FC236}">
                <a16:creationId xmlns:a16="http://schemas.microsoft.com/office/drawing/2014/main" id="{CE11B1C2-2381-AAB4-9EBC-FE865452EB7E}"/>
              </a:ext>
            </a:extLst>
          </p:cNvPr>
          <p:cNvSpPr>
            <a:spLocks noGrp="1"/>
          </p:cNvSpPr>
          <p:nvPr>
            <p:ph type="body" sz="quarter" idx="11"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3986300205"/>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Bild mit Beschriftung">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CB74716-35C6-9997-3606-457460F876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sp>
        <p:nvSpPr>
          <p:cNvPr id="6" name="Bildplatzhalter 2">
            <a:extLst>
              <a:ext uri="{FF2B5EF4-FFF2-40B4-BE49-F238E27FC236}">
                <a16:creationId xmlns:a16="http://schemas.microsoft.com/office/drawing/2014/main" id="{FA8B08B0-56BF-7739-DEBF-7BDB7B66B122}"/>
              </a:ext>
            </a:extLst>
          </p:cNvPr>
          <p:cNvSpPr>
            <a:spLocks noGrp="1"/>
          </p:cNvSpPr>
          <p:nvPr>
            <p:ph type="pic" idx="1" hasCustomPrompt="1"/>
          </p:nvPr>
        </p:nvSpPr>
        <p:spPr>
          <a:xfrm>
            <a:off x="0" y="-1"/>
            <a:ext cx="4471458" cy="5012247"/>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081384 w 3934785"/>
              <a:gd name="connsiteY5" fmla="*/ 4095023 h 4344611"/>
              <a:gd name="connsiteX6" fmla="*/ 5575 w 3934785"/>
              <a:gd name="connsiteY6" fmla="*/ 4276927 h 4344611"/>
              <a:gd name="connsiteX7" fmla="*/ 0 w 3934785"/>
              <a:gd name="connsiteY7" fmla="*/ 0 h 4344611"/>
              <a:gd name="connsiteX0" fmla="*/ 0 w 3934785"/>
              <a:gd name="connsiteY0" fmla="*/ 0 h 4344631"/>
              <a:gd name="connsiteX1" fmla="*/ 3934785 w 3934785"/>
              <a:gd name="connsiteY1" fmla="*/ 0 h 4344631"/>
              <a:gd name="connsiteX2" fmla="*/ 3930472 w 3934785"/>
              <a:gd name="connsiteY2" fmla="*/ 3950753 h 4344631"/>
              <a:gd name="connsiteX3" fmla="*/ 2677489 w 3934785"/>
              <a:gd name="connsiteY3" fmla="*/ 4046250 h 4344631"/>
              <a:gd name="connsiteX4" fmla="*/ 2420141 w 3934785"/>
              <a:gd name="connsiteY4" fmla="*/ 4343934 h 4344631"/>
              <a:gd name="connsiteX5" fmla="*/ 2091009 w 3934785"/>
              <a:gd name="connsiteY5" fmla="*/ 4099837 h 4344631"/>
              <a:gd name="connsiteX6" fmla="*/ 5575 w 3934785"/>
              <a:gd name="connsiteY6" fmla="*/ 4276927 h 4344631"/>
              <a:gd name="connsiteX7" fmla="*/ 0 w 3934785"/>
              <a:gd name="connsiteY7" fmla="*/ 0 h 43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3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10012" y="4207216"/>
                  <a:pt x="2091009" y="4099837"/>
                </a:cubicBezTo>
                <a:lnTo>
                  <a:pt x="5575" y="4276927"/>
                </a:lnTo>
                <a:cubicBezTo>
                  <a:pt x="3717" y="2851285"/>
                  <a:pt x="1858" y="1425642"/>
                  <a:pt x="0" y="0"/>
                </a:cubicBezTo>
                <a:close/>
              </a:path>
            </a:pathLst>
          </a:custGeom>
          <a:solidFill>
            <a:schemeClr val="bg1">
              <a:lumMod val="85000"/>
            </a:schemeClr>
          </a:solidFill>
        </p:spPr>
        <p:txBody>
          <a:bodyPr anchor="ctr" anchorCtr="0"/>
          <a:lstStyle>
            <a:lvl1pPr marL="0" indent="0" algn="ctr">
              <a:buNone/>
              <a:defRPr sz="10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err="1"/>
              <a:t>Plaats</a:t>
            </a:r>
            <a:r>
              <a:rPr lang="de-DE" dirty="0"/>
              <a:t> hier </a:t>
            </a:r>
            <a:r>
              <a:rPr lang="de-DE" dirty="0" err="1"/>
              <a:t>een</a:t>
            </a:r>
            <a:r>
              <a:rPr lang="de-DE" dirty="0"/>
              <a:t> </a:t>
            </a:r>
            <a:r>
              <a:rPr lang="de-DE" dirty="0" err="1"/>
              <a:t>beeld</a:t>
            </a:r>
            <a:endParaRPr lang="de-DE" dirty="0"/>
          </a:p>
        </p:txBody>
      </p:sp>
      <p:pic>
        <p:nvPicPr>
          <p:cNvPr id="8" name="Afbeelding 7">
            <a:extLst>
              <a:ext uri="{FF2B5EF4-FFF2-40B4-BE49-F238E27FC236}">
                <a16:creationId xmlns:a16="http://schemas.microsoft.com/office/drawing/2014/main" id="{8FE3F08F-2182-750E-8D7C-EEEC2631B72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3941286"/>
            <a:ext cx="9150350" cy="1202214"/>
          </a:xfrm>
          <a:prstGeom prst="rect">
            <a:avLst/>
          </a:prstGeom>
        </p:spPr>
      </p:pic>
      <p:sp>
        <p:nvSpPr>
          <p:cNvPr id="3" name="Foliennummernplatzhalter 4">
            <a:extLst>
              <a:ext uri="{FF2B5EF4-FFF2-40B4-BE49-F238E27FC236}">
                <a16:creationId xmlns:a16="http://schemas.microsoft.com/office/drawing/2014/main" id="{E29EE8E4-5061-3C51-A42F-E516E3EB3DB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Tijdelijke aanduiding voor tekst 7">
            <a:extLst>
              <a:ext uri="{FF2B5EF4-FFF2-40B4-BE49-F238E27FC236}">
                <a16:creationId xmlns:a16="http://schemas.microsoft.com/office/drawing/2014/main" id="{CAB85B2E-1F8F-65CE-33DC-AB319EAAD2F0}"/>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
        <p:nvSpPr>
          <p:cNvPr id="2" name="Ondertitel 2">
            <a:extLst>
              <a:ext uri="{FF2B5EF4-FFF2-40B4-BE49-F238E27FC236}">
                <a16:creationId xmlns:a16="http://schemas.microsoft.com/office/drawing/2014/main" id="{50B4264A-FED3-28FD-C18B-20CD3A4463DE}"/>
              </a:ext>
            </a:extLst>
          </p:cNvPr>
          <p:cNvSpPr>
            <a:spLocks noGrp="1"/>
          </p:cNvSpPr>
          <p:nvPr>
            <p:ph type="subTitle" idx="11" hasCustomPrompt="1"/>
          </p:nvPr>
        </p:nvSpPr>
        <p:spPr>
          <a:xfrm>
            <a:off x="4471458" y="1056807"/>
            <a:ext cx="4701418" cy="2863122"/>
          </a:xfrm>
          <a:prstGeom prst="rect">
            <a:avLst/>
          </a:prstGeom>
        </p:spPr>
        <p:txBody>
          <a:bodyPr/>
          <a:lstStyle>
            <a:lvl1pPr marL="642938" indent="-285750" algn="l">
              <a:buFont typeface="Arial" panose="020B0604020202020204" pitchFamily="34" charset="0"/>
              <a:buChar char="•"/>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9" name="Tijdelijke aanduiding voor titel 1">
            <a:extLst>
              <a:ext uri="{FF2B5EF4-FFF2-40B4-BE49-F238E27FC236}">
                <a16:creationId xmlns:a16="http://schemas.microsoft.com/office/drawing/2014/main" id="{C2E08526-6C4F-DF42-633B-052CCF468108}"/>
              </a:ext>
            </a:extLst>
          </p:cNvPr>
          <p:cNvSpPr>
            <a:spLocks noGrp="1"/>
          </p:cNvSpPr>
          <p:nvPr>
            <p:ph type="title" hasCustomPrompt="1"/>
          </p:nvPr>
        </p:nvSpPr>
        <p:spPr>
          <a:xfrm>
            <a:off x="4471458" y="209766"/>
            <a:ext cx="4701418" cy="742109"/>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2 REGELS</a:t>
            </a:r>
          </a:p>
        </p:txBody>
      </p:sp>
    </p:spTree>
    <p:extLst>
      <p:ext uri="{BB962C8B-B14F-4D97-AF65-F5344CB8AC3E}">
        <p14:creationId xmlns:p14="http://schemas.microsoft.com/office/powerpoint/2010/main" val="2867047350"/>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ild mit Beschriftung">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EE7D03A-0D52-8C3E-B289-A31754C958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Tijdelijke aanduiding voor titel 1">
            <a:extLst>
              <a:ext uri="{FF2B5EF4-FFF2-40B4-BE49-F238E27FC236}">
                <a16:creationId xmlns:a16="http://schemas.microsoft.com/office/drawing/2014/main" id="{D4E11145-D099-564B-9FA9-A5A4C0EC11CF}"/>
              </a:ext>
            </a:extLst>
          </p:cNvPr>
          <p:cNvSpPr>
            <a:spLocks noGrp="1"/>
          </p:cNvSpPr>
          <p:nvPr>
            <p:ph type="title" hasCustomPrompt="1"/>
          </p:nvPr>
        </p:nvSpPr>
        <p:spPr>
          <a:xfrm>
            <a:off x="0" y="1624185"/>
            <a:ext cx="8822858" cy="1069843"/>
          </a:xfrm>
          <a:prstGeom prst="rect">
            <a:avLst/>
          </a:prstGeom>
        </p:spPr>
        <p:txBody>
          <a:bodyPr vert="horz" lIns="91440" tIns="45720" rIns="91440" bIns="45720" rtlCol="0" anchor="t" anchorCtr="0">
            <a:noAutofit/>
          </a:bodyPr>
          <a:lstStyle>
            <a:lvl1pPr marL="360000">
              <a:defRPr sz="3200" baseline="0">
                <a:solidFill>
                  <a:schemeClr val="tx2"/>
                </a:solidFill>
                <a:latin typeface="Helvetica" pitchFamily="2" charset="0"/>
              </a:defRPr>
            </a:lvl1pPr>
          </a:lstStyle>
          <a:p>
            <a:r>
              <a:rPr lang="nl-NL" dirty="0"/>
              <a:t>PLAATS HIER EEN HEADING OVER MAXIMAAL 2 REGELS IN HOOFDLETTERS</a:t>
            </a:r>
          </a:p>
        </p:txBody>
      </p:sp>
      <p:sp>
        <p:nvSpPr>
          <p:cNvPr id="5" name="Foliennummernplatzhalter 4">
            <a:extLst>
              <a:ext uri="{FF2B5EF4-FFF2-40B4-BE49-F238E27FC236}">
                <a16:creationId xmlns:a16="http://schemas.microsoft.com/office/drawing/2014/main" id="{D9255BCB-1E03-EDD8-D5A5-D6EA82AB45C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pic>
        <p:nvPicPr>
          <p:cNvPr id="3" name="Afbeelding 2">
            <a:extLst>
              <a:ext uri="{FF2B5EF4-FFF2-40B4-BE49-F238E27FC236}">
                <a16:creationId xmlns:a16="http://schemas.microsoft.com/office/drawing/2014/main" id="{ECFC0327-14B9-22BE-18EB-4BFAA44253CE}"/>
              </a:ext>
            </a:extLst>
          </p:cNvPr>
          <p:cNvPicPr>
            <a:picLocks noChangeAspect="1"/>
          </p:cNvPicPr>
          <p:nvPr userDrawn="1"/>
        </p:nvPicPr>
        <p:blipFill>
          <a:blip r:embed="rId3"/>
          <a:stretch>
            <a:fillRect/>
          </a:stretch>
        </p:blipFill>
        <p:spPr>
          <a:xfrm>
            <a:off x="6349" y="3929367"/>
            <a:ext cx="9144001" cy="824354"/>
          </a:xfrm>
          <a:prstGeom prst="rect">
            <a:avLst/>
          </a:prstGeom>
        </p:spPr>
      </p:pic>
      <p:sp>
        <p:nvSpPr>
          <p:cNvPr id="4" name="Tijdelijke aanduiding voor tekst 7">
            <a:extLst>
              <a:ext uri="{FF2B5EF4-FFF2-40B4-BE49-F238E27FC236}">
                <a16:creationId xmlns:a16="http://schemas.microsoft.com/office/drawing/2014/main" id="{9A7A9AB6-A85E-6C1C-F903-0E2E78A02506}"/>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spTree>
    <p:extLst>
      <p:ext uri="{BB962C8B-B14F-4D97-AF65-F5344CB8AC3E}">
        <p14:creationId xmlns:p14="http://schemas.microsoft.com/office/powerpoint/2010/main" val="88621787"/>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ild mit Beschriftung">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83DE3A4-0400-0BA4-90C5-0932A640F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pic>
        <p:nvPicPr>
          <p:cNvPr id="6" name="Afbeelding 5">
            <a:extLst>
              <a:ext uri="{FF2B5EF4-FFF2-40B4-BE49-F238E27FC236}">
                <a16:creationId xmlns:a16="http://schemas.microsoft.com/office/drawing/2014/main" id="{C4AC53F3-BB0A-0E8D-4DA7-78EA725055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5" name="Tijdelijke aanduiding voor titel 1">
            <a:extLst>
              <a:ext uri="{FF2B5EF4-FFF2-40B4-BE49-F238E27FC236}">
                <a16:creationId xmlns:a16="http://schemas.microsoft.com/office/drawing/2014/main" id="{D4E11145-D099-564B-9FA9-A5A4C0EC11CF}"/>
              </a:ext>
            </a:extLst>
          </p:cNvPr>
          <p:cNvSpPr>
            <a:spLocks noGrp="1"/>
          </p:cNvSpPr>
          <p:nvPr>
            <p:ph type="title" hasCustomPrompt="1"/>
          </p:nvPr>
        </p:nvSpPr>
        <p:spPr>
          <a:xfrm>
            <a:off x="0" y="1624185"/>
            <a:ext cx="8822858" cy="1069843"/>
          </a:xfrm>
          <a:prstGeom prst="rect">
            <a:avLst/>
          </a:prstGeom>
        </p:spPr>
        <p:txBody>
          <a:bodyPr vert="horz" lIns="91440" tIns="45720" rIns="91440" bIns="45720" rtlCol="0" anchor="t" anchorCtr="0">
            <a:noAutofit/>
          </a:bodyPr>
          <a:lstStyle>
            <a:lvl1pPr marL="360000">
              <a:defRPr sz="3200" baseline="0">
                <a:solidFill>
                  <a:schemeClr val="bg1"/>
                </a:solidFill>
                <a:latin typeface="Helvetica" pitchFamily="2" charset="0"/>
              </a:defRPr>
            </a:lvl1pPr>
          </a:lstStyle>
          <a:p>
            <a:r>
              <a:rPr lang="nl-NL" dirty="0"/>
              <a:t>PLAATS HIER EEN HEADING OVER MAXIMAAL 2 REGELS IN HOOFDLETTERS</a:t>
            </a:r>
          </a:p>
        </p:txBody>
      </p:sp>
      <p:sp>
        <p:nvSpPr>
          <p:cNvPr id="5" name="Foliennummernplatzhalter 4">
            <a:extLst>
              <a:ext uri="{FF2B5EF4-FFF2-40B4-BE49-F238E27FC236}">
                <a16:creationId xmlns:a16="http://schemas.microsoft.com/office/drawing/2014/main" id="{D9255BCB-1E03-EDD8-D5A5-D6EA82AB45CA}"/>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Tree>
    <p:extLst>
      <p:ext uri="{BB962C8B-B14F-4D97-AF65-F5344CB8AC3E}">
        <p14:creationId xmlns:p14="http://schemas.microsoft.com/office/powerpoint/2010/main" val="3064772869"/>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ild mit Beschriftung">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602A503-04BE-6861-E003-A11AC45B61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Tekstvak 7">
            <a:extLst>
              <a:ext uri="{FF2B5EF4-FFF2-40B4-BE49-F238E27FC236}">
                <a16:creationId xmlns:a16="http://schemas.microsoft.com/office/drawing/2014/main" id="{4CC2ACBE-FDCF-FE7D-18E2-2B5BCD2A2497}"/>
              </a:ext>
            </a:extLst>
          </p:cNvPr>
          <p:cNvSpPr txBox="1"/>
          <p:nvPr userDrawn="1"/>
        </p:nvSpPr>
        <p:spPr>
          <a:xfrm rot="21300000">
            <a:off x="-67708" y="567312"/>
            <a:ext cx="9625967" cy="2455204"/>
          </a:xfrm>
          <a:prstGeom prst="rect">
            <a:avLst/>
          </a:prstGeom>
        </p:spPr>
        <p:txBody>
          <a:bodyPr vert="horz" wrap="square" lIns="0" tIns="0" rIns="0" bIns="0" rtlCol="0" anchor="ctr">
            <a:noAutofit/>
          </a:bodyPr>
          <a:lstStyle/>
          <a:p>
            <a:pPr algn="l">
              <a:lnSpc>
                <a:spcPct val="85000"/>
              </a:lnSpc>
            </a:pPr>
            <a:r>
              <a:rPr lang="nl-NL" sz="6600" b="1" i="0" baseline="0" dirty="0">
                <a:ln w="19050">
                  <a:solidFill>
                    <a:schemeClr val="tx2"/>
                  </a:solidFill>
                </a:ln>
                <a:solidFill>
                  <a:schemeClr val="tx2"/>
                </a:solidFill>
                <a:latin typeface="Helvetica" pitchFamily="2" charset="0"/>
              </a:rPr>
              <a:t>ALS JE                 HEBT,</a:t>
            </a:r>
          </a:p>
          <a:p>
            <a:pPr algn="l">
              <a:lnSpc>
                <a:spcPct val="85000"/>
              </a:lnSpc>
            </a:pPr>
            <a:r>
              <a:rPr lang="nl-NL" sz="6600" b="1" i="0" baseline="0" dirty="0">
                <a:ln w="19050">
                  <a:solidFill>
                    <a:schemeClr val="tx2"/>
                  </a:solidFill>
                </a:ln>
                <a:solidFill>
                  <a:schemeClr val="tx2"/>
                </a:solidFill>
                <a:latin typeface="Helvetica" pitchFamily="2" charset="0"/>
              </a:rPr>
              <a:t>                         GERUST</a:t>
            </a:r>
          </a:p>
        </p:txBody>
      </p:sp>
      <p:pic>
        <p:nvPicPr>
          <p:cNvPr id="4" name="Afbeelding 3">
            <a:extLst>
              <a:ext uri="{FF2B5EF4-FFF2-40B4-BE49-F238E27FC236}">
                <a16:creationId xmlns:a16="http://schemas.microsoft.com/office/drawing/2014/main" id="{15CF5787-3DEB-C242-8B1B-0806D89DA5E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878" y="2582188"/>
            <a:ext cx="3303829" cy="6945551"/>
          </a:xfrm>
          <a:prstGeom prst="rect">
            <a:avLst/>
          </a:prstGeom>
          <a:effectLst>
            <a:outerShdw blurRad="304800" dist="127000" dir="8100000" algn="tr" rotWithShape="0">
              <a:schemeClr val="tx1">
                <a:alpha val="40000"/>
              </a:schemeClr>
            </a:outerShdw>
          </a:effectLst>
        </p:spPr>
      </p:pic>
      <p:sp>
        <p:nvSpPr>
          <p:cNvPr id="2" name="Tijdelijke aanduiding voor titel 1">
            <a:extLst>
              <a:ext uri="{FF2B5EF4-FFF2-40B4-BE49-F238E27FC236}">
                <a16:creationId xmlns:a16="http://schemas.microsoft.com/office/drawing/2014/main" id="{ABB4AD3F-B4AE-B936-ABEB-F720FBFDE4B7}"/>
              </a:ext>
            </a:extLst>
          </p:cNvPr>
          <p:cNvSpPr txBox="1">
            <a:spLocks/>
          </p:cNvSpPr>
          <p:nvPr userDrawn="1"/>
        </p:nvSpPr>
        <p:spPr>
          <a:xfrm rot="21279363">
            <a:off x="2928149" y="887878"/>
            <a:ext cx="3806890" cy="949541"/>
          </a:xfrm>
          <a:prstGeom prst="rect">
            <a:avLst/>
          </a:prstGeom>
        </p:spPr>
        <p:txBody>
          <a:bodyPr vert="horz" lIns="91440" tIns="45720" rIns="91440" bIns="45720" rtlCol="0" anchor="t" anchorCtr="0">
            <a:noAutofit/>
          </a:bodyPr>
          <a:lstStyle>
            <a:lvl1pPr marL="6350" indent="0" algn="l" rtl="0" eaLnBrk="0" fontAlgn="base" hangingPunct="0">
              <a:lnSpc>
                <a:spcPct val="85000"/>
              </a:lnSpc>
              <a:spcBef>
                <a:spcPts val="0"/>
              </a:spcBef>
              <a:spcAft>
                <a:spcPct val="0"/>
              </a:spcAft>
              <a:buFontTx/>
              <a:buNone/>
              <a:tabLst/>
              <a:defRPr kumimoji="0" lang="de-DE" sz="6500" b="1" i="0" u="none" strike="noStrike" kern="0" cap="none" spc="0" normalizeH="0" baseline="0">
                <a:ln>
                  <a:noFill/>
                </a:ln>
                <a:solidFill>
                  <a:srgbClr val="1B8C35"/>
                </a:solidFill>
                <a:effectLst/>
                <a:uLnTx/>
                <a:uFillTx/>
                <a:latin typeface="Helvetica" pitchFamily="2" charset="0"/>
                <a:ea typeface="ＭＳ Ｐゴシック" charset="-128"/>
                <a:cs typeface="+mn-cs"/>
              </a:defRPr>
            </a:lvl1pPr>
            <a:lvl2pPr algn="l" rtl="0" fontAlgn="base">
              <a:spcBef>
                <a:spcPct val="0"/>
              </a:spcBef>
              <a:spcAft>
                <a:spcPct val="0"/>
              </a:spcAft>
              <a:defRPr sz="2400" b="1">
                <a:solidFill>
                  <a:schemeClr val="tx2"/>
                </a:solidFill>
                <a:latin typeface="Arial" charset="0"/>
                <a:ea typeface="ＭＳ Ｐゴシック" pitchFamily="-80" charset="-128"/>
              </a:defRPr>
            </a:lvl2pPr>
            <a:lvl3pPr algn="l" rtl="0" fontAlgn="base">
              <a:spcBef>
                <a:spcPct val="0"/>
              </a:spcBef>
              <a:spcAft>
                <a:spcPct val="0"/>
              </a:spcAft>
              <a:defRPr sz="2400" b="1">
                <a:solidFill>
                  <a:schemeClr val="tx2"/>
                </a:solidFill>
                <a:latin typeface="Arial" charset="0"/>
                <a:ea typeface="ＭＳ Ｐゴシック" pitchFamily="-80" charset="-128"/>
              </a:defRPr>
            </a:lvl3pPr>
            <a:lvl4pPr algn="l" rtl="0" fontAlgn="base">
              <a:spcBef>
                <a:spcPct val="0"/>
              </a:spcBef>
              <a:spcAft>
                <a:spcPct val="0"/>
              </a:spcAft>
              <a:defRPr sz="2400" b="1">
                <a:solidFill>
                  <a:schemeClr val="tx2"/>
                </a:solidFill>
                <a:latin typeface="Arial" charset="0"/>
                <a:ea typeface="ＭＳ Ｐゴシック" pitchFamily="-80" charset="-128"/>
              </a:defRPr>
            </a:lvl4pPr>
            <a:lvl5pPr algn="l" rtl="0" fontAlgn="base">
              <a:spcBef>
                <a:spcPct val="0"/>
              </a:spcBef>
              <a:spcAft>
                <a:spcPct val="0"/>
              </a:spcAft>
              <a:defRPr sz="2400" b="1">
                <a:solidFill>
                  <a:schemeClr val="tx2"/>
                </a:solidFill>
                <a:latin typeface="Arial" charset="0"/>
                <a:ea typeface="ＭＳ Ｐゴシック" pitchFamily="-80" charset="-128"/>
              </a:defRPr>
            </a:lvl5pPr>
            <a:lvl6pPr marL="457200" algn="l" rtl="0" fontAlgn="base">
              <a:spcBef>
                <a:spcPct val="0"/>
              </a:spcBef>
              <a:spcAft>
                <a:spcPct val="0"/>
              </a:spcAft>
              <a:defRPr sz="2400" b="1">
                <a:solidFill>
                  <a:schemeClr val="tx2"/>
                </a:solidFill>
                <a:latin typeface="Arial" charset="0"/>
                <a:ea typeface="ＭＳ Ｐゴシック" pitchFamily="-80" charset="-128"/>
              </a:defRPr>
            </a:lvl6pPr>
            <a:lvl7pPr marL="914400" algn="l" rtl="0" fontAlgn="base">
              <a:spcBef>
                <a:spcPct val="0"/>
              </a:spcBef>
              <a:spcAft>
                <a:spcPct val="0"/>
              </a:spcAft>
              <a:defRPr sz="2400" b="1">
                <a:solidFill>
                  <a:schemeClr val="tx2"/>
                </a:solidFill>
                <a:latin typeface="Arial" charset="0"/>
                <a:ea typeface="ＭＳ Ｐゴシック" pitchFamily="-80" charset="-128"/>
              </a:defRPr>
            </a:lvl7pPr>
            <a:lvl8pPr marL="1371600" algn="l" rtl="0" fontAlgn="base">
              <a:spcBef>
                <a:spcPct val="0"/>
              </a:spcBef>
              <a:spcAft>
                <a:spcPct val="0"/>
              </a:spcAft>
              <a:defRPr sz="2400" b="1">
                <a:solidFill>
                  <a:schemeClr val="tx2"/>
                </a:solidFill>
                <a:latin typeface="Arial" charset="0"/>
                <a:ea typeface="ＭＳ Ｐゴシック" pitchFamily="-80" charset="-128"/>
              </a:defRPr>
            </a:lvl8pPr>
            <a:lvl9pPr marL="1828800" algn="l" rtl="0" fontAlgn="base">
              <a:spcBef>
                <a:spcPct val="0"/>
              </a:spcBef>
              <a:spcAft>
                <a:spcPct val="0"/>
              </a:spcAft>
              <a:defRPr sz="2400" b="1">
                <a:solidFill>
                  <a:schemeClr val="tx2"/>
                </a:solidFill>
                <a:latin typeface="Arial" charset="0"/>
                <a:ea typeface="ＭＳ Ｐゴシック" pitchFamily="-80" charset="-128"/>
              </a:defRPr>
            </a:lvl9pPr>
          </a:lstStyle>
          <a:p>
            <a:pPr algn="ctr"/>
            <a:r>
              <a:rPr lang="nl-NL" sz="6600" dirty="0">
                <a:solidFill>
                  <a:srgbClr val="9EC83C"/>
                </a:solidFill>
              </a:rPr>
              <a:t>VRAGEN</a:t>
            </a:r>
            <a:endParaRPr lang="nl-NL" sz="6600" dirty="0">
              <a:ln w="19050">
                <a:solidFill>
                  <a:srgbClr val="923482"/>
                </a:solidFill>
              </a:ln>
              <a:solidFill>
                <a:srgbClr val="9EC83C"/>
              </a:solidFill>
            </a:endParaRPr>
          </a:p>
        </p:txBody>
      </p:sp>
      <p:sp>
        <p:nvSpPr>
          <p:cNvPr id="5" name="Tijdelijke aanduiding voor titel 1">
            <a:extLst>
              <a:ext uri="{FF2B5EF4-FFF2-40B4-BE49-F238E27FC236}">
                <a16:creationId xmlns:a16="http://schemas.microsoft.com/office/drawing/2014/main" id="{3AA0A67A-C220-D84F-AE6C-3781DDEDF42D}"/>
              </a:ext>
            </a:extLst>
          </p:cNvPr>
          <p:cNvSpPr txBox="1">
            <a:spLocks/>
          </p:cNvSpPr>
          <p:nvPr userDrawn="1"/>
        </p:nvSpPr>
        <p:spPr>
          <a:xfrm rot="21303514">
            <a:off x="-161792" y="1890385"/>
            <a:ext cx="6454764" cy="949541"/>
          </a:xfrm>
          <a:prstGeom prst="rect">
            <a:avLst/>
          </a:prstGeom>
        </p:spPr>
        <p:txBody>
          <a:bodyPr vert="horz" lIns="91440" tIns="45720" rIns="91440" bIns="45720" rtlCol="0" anchor="t" anchorCtr="0">
            <a:noAutofit/>
          </a:bodyPr>
          <a:lstStyle>
            <a:lvl1pPr marL="6350" indent="0" algn="l" rtl="0" eaLnBrk="0" fontAlgn="base" hangingPunct="0">
              <a:lnSpc>
                <a:spcPct val="85000"/>
              </a:lnSpc>
              <a:spcBef>
                <a:spcPts val="0"/>
              </a:spcBef>
              <a:spcAft>
                <a:spcPct val="0"/>
              </a:spcAft>
              <a:buFontTx/>
              <a:buNone/>
              <a:tabLst/>
              <a:defRPr kumimoji="0" lang="de-DE" sz="6500" b="1" i="0" u="none" strike="noStrike" kern="0" cap="none" spc="0" normalizeH="0" baseline="0">
                <a:ln>
                  <a:noFill/>
                </a:ln>
                <a:solidFill>
                  <a:srgbClr val="1B8C35"/>
                </a:solidFill>
                <a:effectLst/>
                <a:uLnTx/>
                <a:uFillTx/>
                <a:latin typeface="Helvetica" pitchFamily="2" charset="0"/>
                <a:ea typeface="ＭＳ Ｐゴシック" charset="-128"/>
                <a:cs typeface="+mn-cs"/>
              </a:defRPr>
            </a:lvl1pPr>
            <a:lvl2pPr algn="l" rtl="0" fontAlgn="base">
              <a:spcBef>
                <a:spcPct val="0"/>
              </a:spcBef>
              <a:spcAft>
                <a:spcPct val="0"/>
              </a:spcAft>
              <a:defRPr sz="2400" b="1">
                <a:solidFill>
                  <a:schemeClr val="tx2"/>
                </a:solidFill>
                <a:latin typeface="Arial" charset="0"/>
                <a:ea typeface="ＭＳ Ｐゴシック" pitchFamily="-80" charset="-128"/>
              </a:defRPr>
            </a:lvl2pPr>
            <a:lvl3pPr algn="l" rtl="0" fontAlgn="base">
              <a:spcBef>
                <a:spcPct val="0"/>
              </a:spcBef>
              <a:spcAft>
                <a:spcPct val="0"/>
              </a:spcAft>
              <a:defRPr sz="2400" b="1">
                <a:solidFill>
                  <a:schemeClr val="tx2"/>
                </a:solidFill>
                <a:latin typeface="Arial" charset="0"/>
                <a:ea typeface="ＭＳ Ｐゴシック" pitchFamily="-80" charset="-128"/>
              </a:defRPr>
            </a:lvl3pPr>
            <a:lvl4pPr algn="l" rtl="0" fontAlgn="base">
              <a:spcBef>
                <a:spcPct val="0"/>
              </a:spcBef>
              <a:spcAft>
                <a:spcPct val="0"/>
              </a:spcAft>
              <a:defRPr sz="2400" b="1">
                <a:solidFill>
                  <a:schemeClr val="tx2"/>
                </a:solidFill>
                <a:latin typeface="Arial" charset="0"/>
                <a:ea typeface="ＭＳ Ｐゴシック" pitchFamily="-80" charset="-128"/>
              </a:defRPr>
            </a:lvl4pPr>
            <a:lvl5pPr algn="l" rtl="0" fontAlgn="base">
              <a:spcBef>
                <a:spcPct val="0"/>
              </a:spcBef>
              <a:spcAft>
                <a:spcPct val="0"/>
              </a:spcAft>
              <a:defRPr sz="2400" b="1">
                <a:solidFill>
                  <a:schemeClr val="tx2"/>
                </a:solidFill>
                <a:latin typeface="Arial" charset="0"/>
                <a:ea typeface="ＭＳ Ｐゴシック" pitchFamily="-80" charset="-128"/>
              </a:defRPr>
            </a:lvl5pPr>
            <a:lvl6pPr marL="457200" algn="l" rtl="0" fontAlgn="base">
              <a:spcBef>
                <a:spcPct val="0"/>
              </a:spcBef>
              <a:spcAft>
                <a:spcPct val="0"/>
              </a:spcAft>
              <a:defRPr sz="2400" b="1">
                <a:solidFill>
                  <a:schemeClr val="tx2"/>
                </a:solidFill>
                <a:latin typeface="Arial" charset="0"/>
                <a:ea typeface="ＭＳ Ｐゴシック" pitchFamily="-80" charset="-128"/>
              </a:defRPr>
            </a:lvl6pPr>
            <a:lvl7pPr marL="914400" algn="l" rtl="0" fontAlgn="base">
              <a:spcBef>
                <a:spcPct val="0"/>
              </a:spcBef>
              <a:spcAft>
                <a:spcPct val="0"/>
              </a:spcAft>
              <a:defRPr sz="2400" b="1">
                <a:solidFill>
                  <a:schemeClr val="tx2"/>
                </a:solidFill>
                <a:latin typeface="Arial" charset="0"/>
                <a:ea typeface="ＭＳ Ｐゴシック" pitchFamily="-80" charset="-128"/>
              </a:defRPr>
            </a:lvl7pPr>
            <a:lvl8pPr marL="1371600" algn="l" rtl="0" fontAlgn="base">
              <a:spcBef>
                <a:spcPct val="0"/>
              </a:spcBef>
              <a:spcAft>
                <a:spcPct val="0"/>
              </a:spcAft>
              <a:defRPr sz="2400" b="1">
                <a:solidFill>
                  <a:schemeClr val="tx2"/>
                </a:solidFill>
                <a:latin typeface="Arial" charset="0"/>
                <a:ea typeface="ＭＳ Ｐゴシック" pitchFamily="-80" charset="-128"/>
              </a:defRPr>
            </a:lvl8pPr>
            <a:lvl9pPr marL="1828800" algn="l" rtl="0" fontAlgn="base">
              <a:spcBef>
                <a:spcPct val="0"/>
              </a:spcBef>
              <a:spcAft>
                <a:spcPct val="0"/>
              </a:spcAft>
              <a:defRPr sz="2400" b="1">
                <a:solidFill>
                  <a:schemeClr val="tx2"/>
                </a:solidFill>
                <a:latin typeface="Arial" charset="0"/>
                <a:ea typeface="ＭＳ Ｐゴシック" pitchFamily="-80" charset="-128"/>
              </a:defRPr>
            </a:lvl9pPr>
          </a:lstStyle>
          <a:p>
            <a:pPr algn="l"/>
            <a:r>
              <a:rPr lang="nl-NL" sz="6600" dirty="0">
                <a:solidFill>
                  <a:srgbClr val="9EC83C"/>
                </a:solidFill>
              </a:rPr>
              <a:t>STEL ZE DAN</a:t>
            </a:r>
          </a:p>
        </p:txBody>
      </p:sp>
      <p:sp>
        <p:nvSpPr>
          <p:cNvPr id="6" name="Tekstvak 5">
            <a:extLst>
              <a:ext uri="{FF2B5EF4-FFF2-40B4-BE49-F238E27FC236}">
                <a16:creationId xmlns:a16="http://schemas.microsoft.com/office/drawing/2014/main" id="{308DB41F-3B5C-0065-CC96-159D76DAA497}"/>
              </a:ext>
            </a:extLst>
          </p:cNvPr>
          <p:cNvSpPr txBox="1"/>
          <p:nvPr userDrawn="1"/>
        </p:nvSpPr>
        <p:spPr>
          <a:xfrm>
            <a:off x="-472698" y="-100739"/>
            <a:ext cx="10135891" cy="2502976"/>
          </a:xfrm>
          <a:prstGeom prst="rect">
            <a:avLst/>
          </a:prstGeom>
        </p:spPr>
        <p:txBody>
          <a:bodyPr vert="horz" wrap="square" lIns="91440" tIns="45720" rIns="91440" bIns="45720" rtlCol="0" anchor="ctr">
            <a:normAutofit/>
          </a:bodyPr>
          <a:lstStyle/>
          <a:p>
            <a:pPr algn="l"/>
            <a:endParaRPr lang="nl-NL" b="0" i="0" baseline="0" dirty="0">
              <a:solidFill>
                <a:schemeClr val="tx1">
                  <a:lumMod val="65000"/>
                  <a:lumOff val="35000"/>
                </a:schemeClr>
              </a:solidFill>
            </a:endParaRPr>
          </a:p>
        </p:txBody>
      </p:sp>
    </p:spTree>
    <p:extLst>
      <p:ext uri="{BB962C8B-B14F-4D97-AF65-F5344CB8AC3E}">
        <p14:creationId xmlns:p14="http://schemas.microsoft.com/office/powerpoint/2010/main" val="2293838607"/>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Abschnittsüberschrift">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EF1712E-2578-B077-B03A-ED16B4A6F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9144000" cy="5143500"/>
          </a:xfrm>
          <a:prstGeom prst="rect">
            <a:avLst/>
          </a:prstGeom>
        </p:spPr>
      </p:pic>
      <p:sp>
        <p:nvSpPr>
          <p:cNvPr id="4" name="Ondertitel 2">
            <a:extLst>
              <a:ext uri="{FF2B5EF4-FFF2-40B4-BE49-F238E27FC236}">
                <a16:creationId xmlns:a16="http://schemas.microsoft.com/office/drawing/2014/main" id="{802B9124-3E9E-AA8B-2BF3-F8A79FB564D0}"/>
              </a:ext>
            </a:extLst>
          </p:cNvPr>
          <p:cNvSpPr>
            <a:spLocks noGrp="1"/>
          </p:cNvSpPr>
          <p:nvPr>
            <p:ph type="subTitle" idx="1" hasCustomPrompt="1"/>
          </p:nvPr>
        </p:nvSpPr>
        <p:spPr>
          <a:xfrm>
            <a:off x="-6350" y="1053872"/>
            <a:ext cx="8904288" cy="2558962"/>
          </a:xfrm>
          <a:prstGeom prst="rect">
            <a:avLst/>
          </a:prstGeom>
        </p:spPr>
        <p:txBody>
          <a:bodyPr/>
          <a:lstStyle>
            <a:lvl1pPr marL="357188" indent="0" algn="l">
              <a:buFont typeface="Arial" panose="020B0604020202020204" pitchFamily="34" charset="0"/>
              <a:buNone/>
              <a:tabLst/>
              <a:defRPr lang="nl-NL" sz="1400" b="0" i="0" smtClean="0">
                <a:solidFill>
                  <a:schemeClr val="tx1">
                    <a:lumMod val="65000"/>
                    <a:lumOff val="35000"/>
                  </a:schemeClr>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8" name="Tijdelijke aanduiding voor tekst 7">
            <a:extLst>
              <a:ext uri="{FF2B5EF4-FFF2-40B4-BE49-F238E27FC236}">
                <a16:creationId xmlns:a16="http://schemas.microsoft.com/office/drawing/2014/main" id="{E08C3F4B-747C-2DD4-748F-2BCB068D4251}"/>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pic>
        <p:nvPicPr>
          <p:cNvPr id="5" name="Afbeelding 4">
            <a:extLst>
              <a:ext uri="{FF2B5EF4-FFF2-40B4-BE49-F238E27FC236}">
                <a16:creationId xmlns:a16="http://schemas.microsoft.com/office/drawing/2014/main" id="{3F82363B-0A39-E7AE-2A1C-69736A642A96}"/>
              </a:ext>
            </a:extLst>
          </p:cNvPr>
          <p:cNvPicPr>
            <a:picLocks noChangeAspect="1"/>
          </p:cNvPicPr>
          <p:nvPr userDrawn="1"/>
        </p:nvPicPr>
        <p:blipFill>
          <a:blip r:embed="rId3"/>
          <a:stretch>
            <a:fillRect/>
          </a:stretch>
        </p:blipFill>
        <p:spPr>
          <a:xfrm>
            <a:off x="6349" y="3929367"/>
            <a:ext cx="9144001" cy="824354"/>
          </a:xfrm>
          <a:prstGeom prst="rect">
            <a:avLst/>
          </a:prstGeom>
        </p:spPr>
      </p:pic>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7"/>
            <a:ext cx="8891587" cy="549186"/>
          </a:xfrm>
          <a:prstGeom prst="rect">
            <a:avLst/>
          </a:prstGeom>
        </p:spPr>
        <p:txBody>
          <a:bodyPr vert="horz" lIns="0" tIns="0" rIns="0" bIns="0" rtlCol="0" anchor="t" anchorCtr="0">
            <a:noAutofit/>
          </a:bodyPr>
          <a:lstStyle>
            <a:lvl1pPr marL="447675" indent="0">
              <a:tabLst/>
              <a:defRPr sz="2200" baseline="0">
                <a:solidFill>
                  <a:schemeClr val="tx2"/>
                </a:solidFill>
                <a:latin typeface="Helvetica" pitchFamily="2" charset="0"/>
              </a:defRPr>
            </a:lvl1pPr>
          </a:lstStyle>
          <a:p>
            <a:r>
              <a:rPr lang="nl-NL" dirty="0"/>
              <a:t>PLAATS HIER EEN HEADING OVER MAXIMAAL 1 REGEL</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15" name="Tijdelijke aanduiding voor tekst 14">
            <a:extLst>
              <a:ext uri="{FF2B5EF4-FFF2-40B4-BE49-F238E27FC236}">
                <a16:creationId xmlns:a16="http://schemas.microsoft.com/office/drawing/2014/main" id="{49FBED2C-1C21-AFB1-9B59-701C0A39B1BC}"/>
              </a:ext>
            </a:extLst>
          </p:cNvPr>
          <p:cNvSpPr>
            <a:spLocks noGrp="1"/>
          </p:cNvSpPr>
          <p:nvPr>
            <p:ph type="body" sz="quarter" idx="11" hasCustomPrompt="1"/>
          </p:nvPr>
        </p:nvSpPr>
        <p:spPr>
          <a:xfrm>
            <a:off x="0" y="632629"/>
            <a:ext cx="9144000" cy="511175"/>
          </a:xfrm>
          <a:prstGeom prst="rect">
            <a:avLst/>
          </a:prstGeom>
        </p:spPr>
        <p:txBody>
          <a:bodyPr/>
          <a:lstStyle>
            <a:lvl1pPr marL="0" indent="358775">
              <a:buNone/>
              <a:tabLst/>
              <a:defRPr sz="1400" b="1" i="0">
                <a:solidFill>
                  <a:schemeClr val="tx2"/>
                </a:solidFill>
                <a:latin typeface="Helvetica" pitchFamily="2" charset="0"/>
              </a:defRPr>
            </a:lvl1pPr>
            <a:lvl2pPr>
              <a:defRPr sz="1400" b="1" i="0">
                <a:solidFill>
                  <a:schemeClr val="tx2"/>
                </a:solidFill>
                <a:latin typeface="Helvetica" pitchFamily="2" charset="0"/>
              </a:defRPr>
            </a:lvl2pPr>
            <a:lvl3pPr>
              <a:defRPr sz="1400" b="1" i="0">
                <a:solidFill>
                  <a:schemeClr val="tx2"/>
                </a:solidFill>
                <a:latin typeface="Helvetica" pitchFamily="2" charset="0"/>
              </a:defRPr>
            </a:lvl3pPr>
            <a:lvl4pPr>
              <a:defRPr sz="1400" b="1" i="0">
                <a:solidFill>
                  <a:schemeClr val="tx2"/>
                </a:solidFill>
                <a:latin typeface="Helvetica" pitchFamily="2" charset="0"/>
              </a:defRPr>
            </a:lvl4pPr>
            <a:lvl5pPr>
              <a:defRPr sz="1400" b="1" i="0">
                <a:solidFill>
                  <a:schemeClr val="tx2"/>
                </a:solidFill>
                <a:latin typeface="Helvetica" pitchFamily="2" charset="0"/>
              </a:defRPr>
            </a:lvl5pPr>
          </a:lstStyle>
          <a:p>
            <a:pPr lvl="0"/>
            <a:r>
              <a:rPr lang="nl-NL" dirty="0"/>
              <a:t>Plaats hier een </a:t>
            </a:r>
            <a:r>
              <a:rPr lang="nl-NL" dirty="0" err="1"/>
              <a:t>subheading</a:t>
            </a:r>
            <a:endParaRPr lang="nl-NL" dirty="0"/>
          </a:p>
        </p:txBody>
      </p:sp>
    </p:spTree>
    <p:extLst>
      <p:ext uri="{BB962C8B-B14F-4D97-AF65-F5344CB8AC3E}">
        <p14:creationId xmlns:p14="http://schemas.microsoft.com/office/powerpoint/2010/main" val="1688864826"/>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schnittsüberschrift">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EF1712E-2578-B077-B03A-ED16B4A6F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Afbeelding 3">
            <a:extLst>
              <a:ext uri="{FF2B5EF4-FFF2-40B4-BE49-F238E27FC236}">
                <a16:creationId xmlns:a16="http://schemas.microsoft.com/office/drawing/2014/main" id="{3CF61663-A0E4-E796-23A6-8896A0A63ACC}"/>
              </a:ext>
            </a:extLst>
          </p:cNvPr>
          <p:cNvPicPr>
            <a:picLocks noChangeAspect="1"/>
          </p:cNvPicPr>
          <p:nvPr userDrawn="1"/>
        </p:nvPicPr>
        <p:blipFill>
          <a:blip r:embed="rId3"/>
          <a:stretch>
            <a:fillRect/>
          </a:stretch>
        </p:blipFill>
        <p:spPr>
          <a:xfrm>
            <a:off x="6349" y="3929367"/>
            <a:ext cx="9144001" cy="824354"/>
          </a:xfrm>
          <a:prstGeom prst="rect">
            <a:avLst/>
          </a:prstGeom>
        </p:spPr>
      </p:pic>
      <p:sp>
        <p:nvSpPr>
          <p:cNvPr id="8" name="Ondertitel 2">
            <a:extLst>
              <a:ext uri="{FF2B5EF4-FFF2-40B4-BE49-F238E27FC236}">
                <a16:creationId xmlns:a16="http://schemas.microsoft.com/office/drawing/2014/main" id="{625F26E0-F437-6749-9457-E94AFE1DF309}"/>
              </a:ext>
            </a:extLst>
          </p:cNvPr>
          <p:cNvSpPr>
            <a:spLocks noGrp="1"/>
          </p:cNvSpPr>
          <p:nvPr>
            <p:ph type="subTitle" idx="1" hasCustomPrompt="1"/>
          </p:nvPr>
        </p:nvSpPr>
        <p:spPr>
          <a:xfrm>
            <a:off x="6350" y="1056807"/>
            <a:ext cx="8891588" cy="2863122"/>
          </a:xfrm>
          <a:prstGeom prst="rect">
            <a:avLst/>
          </a:prstGeom>
        </p:spPr>
        <p:txBody>
          <a:bodyPr/>
          <a:lstStyle>
            <a:lvl1pPr marL="357188" indent="0" algn="l">
              <a:buFont typeface="Arial" panose="020B0604020202020204" pitchFamily="34" charset="0"/>
              <a:buNone/>
              <a:tabLst/>
              <a:defRPr lang="nl-NL" sz="1400" b="0" i="0" smtClean="0">
                <a:solidFill>
                  <a:schemeClr val="tx1">
                    <a:lumMod val="65000"/>
                    <a:lumOff val="35000"/>
                  </a:schemeClr>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6"/>
            <a:ext cx="8891587" cy="742109"/>
          </a:xfrm>
          <a:prstGeom prst="rect">
            <a:avLst/>
          </a:prstGeom>
        </p:spPr>
        <p:txBody>
          <a:bodyPr vert="horz" lIns="0" tIns="0" rIns="0" bIns="0" rtlCol="0" anchor="t" anchorCtr="0">
            <a:noAutofit/>
          </a:bodyPr>
          <a:lstStyle>
            <a:lvl1pPr marL="447675" indent="0">
              <a:tabLst/>
              <a:defRPr sz="2200" baseline="0">
                <a:solidFill>
                  <a:schemeClr val="tx2"/>
                </a:solidFill>
                <a:latin typeface="Helvetica" pitchFamily="2" charset="0"/>
              </a:defRPr>
            </a:lvl1pPr>
          </a:lstStyle>
          <a:p>
            <a:r>
              <a:rPr lang="nl-NL" dirty="0"/>
              <a:t>PLAATS HIER EEN HEADING OVER MAXIMAAL 2 REGELS IN HOOFDLETTERS</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Tijdelijke aanduiding voor tekst 7">
            <a:extLst>
              <a:ext uri="{FF2B5EF4-FFF2-40B4-BE49-F238E27FC236}">
                <a16:creationId xmlns:a16="http://schemas.microsoft.com/office/drawing/2014/main" id="{757A8557-FC05-09E7-D4A6-31B4C4B12063}"/>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spTree>
    <p:extLst>
      <p:ext uri="{BB962C8B-B14F-4D97-AF65-F5344CB8AC3E}">
        <p14:creationId xmlns:p14="http://schemas.microsoft.com/office/powerpoint/2010/main" val="183105970"/>
      </p:ext>
    </p:extLst>
  </p:cSld>
  <p:clrMapOvr>
    <a:masterClrMapping/>
  </p:clrMapOvr>
  <p:transition spd="slow">
    <p:wipe dir="r"/>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Abschnittsüberschrift">
    <p:bg>
      <p:bgPr>
        <a:solidFill>
          <a:schemeClr val="bg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EF1712E-2578-B077-B03A-ED16B4A6F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Ondertitel 2">
            <a:extLst>
              <a:ext uri="{FF2B5EF4-FFF2-40B4-BE49-F238E27FC236}">
                <a16:creationId xmlns:a16="http://schemas.microsoft.com/office/drawing/2014/main" id="{625F26E0-F437-6749-9457-E94AFE1DF309}"/>
              </a:ext>
            </a:extLst>
          </p:cNvPr>
          <p:cNvSpPr>
            <a:spLocks noGrp="1"/>
          </p:cNvSpPr>
          <p:nvPr>
            <p:ph type="subTitle" idx="1" hasCustomPrompt="1"/>
          </p:nvPr>
        </p:nvSpPr>
        <p:spPr>
          <a:xfrm>
            <a:off x="6350" y="1379909"/>
            <a:ext cx="8891588" cy="2540019"/>
          </a:xfrm>
          <a:prstGeom prst="rect">
            <a:avLst/>
          </a:prstGeom>
        </p:spPr>
        <p:txBody>
          <a:bodyPr/>
          <a:lstStyle>
            <a:lvl1pPr marL="357188" indent="0" algn="l">
              <a:buFont typeface="Arial" panose="020B0604020202020204" pitchFamily="34" charset="0"/>
              <a:buNone/>
              <a:tabLst/>
              <a:defRPr lang="nl-NL" sz="1400" b="0" i="0" smtClean="0">
                <a:solidFill>
                  <a:schemeClr val="tx1">
                    <a:lumMod val="65000"/>
                    <a:lumOff val="35000"/>
                  </a:schemeClr>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6" name="Tijdelijke aanduiding voor tekst 14">
            <a:extLst>
              <a:ext uri="{FF2B5EF4-FFF2-40B4-BE49-F238E27FC236}">
                <a16:creationId xmlns:a16="http://schemas.microsoft.com/office/drawing/2014/main" id="{12BFA2D7-73F2-5FBB-E5CD-8F1BC8C6D67F}"/>
              </a:ext>
            </a:extLst>
          </p:cNvPr>
          <p:cNvSpPr>
            <a:spLocks noGrp="1"/>
          </p:cNvSpPr>
          <p:nvPr>
            <p:ph type="body" sz="quarter" idx="11" hasCustomPrompt="1"/>
          </p:nvPr>
        </p:nvSpPr>
        <p:spPr>
          <a:xfrm>
            <a:off x="0" y="958667"/>
            <a:ext cx="9144000" cy="511175"/>
          </a:xfrm>
          <a:prstGeom prst="rect">
            <a:avLst/>
          </a:prstGeom>
        </p:spPr>
        <p:txBody>
          <a:bodyPr/>
          <a:lstStyle>
            <a:lvl1pPr marL="0" indent="358775">
              <a:buNone/>
              <a:tabLst/>
              <a:defRPr sz="1400" b="1" i="0">
                <a:solidFill>
                  <a:schemeClr val="tx2"/>
                </a:solidFill>
                <a:latin typeface="Helvetica" pitchFamily="2" charset="0"/>
              </a:defRPr>
            </a:lvl1pPr>
            <a:lvl2pPr>
              <a:defRPr sz="1400" b="1" i="0">
                <a:solidFill>
                  <a:schemeClr val="tx2"/>
                </a:solidFill>
                <a:latin typeface="Helvetica" pitchFamily="2" charset="0"/>
              </a:defRPr>
            </a:lvl2pPr>
            <a:lvl3pPr>
              <a:defRPr sz="1400" b="1" i="0">
                <a:solidFill>
                  <a:schemeClr val="tx2"/>
                </a:solidFill>
                <a:latin typeface="Helvetica" pitchFamily="2" charset="0"/>
              </a:defRPr>
            </a:lvl3pPr>
            <a:lvl4pPr>
              <a:defRPr sz="1400" b="1" i="0">
                <a:solidFill>
                  <a:schemeClr val="tx2"/>
                </a:solidFill>
                <a:latin typeface="Helvetica" pitchFamily="2" charset="0"/>
              </a:defRPr>
            </a:lvl4pPr>
            <a:lvl5pPr>
              <a:defRPr sz="1400" b="1" i="0">
                <a:solidFill>
                  <a:schemeClr val="tx2"/>
                </a:solidFill>
                <a:latin typeface="Helvetica" pitchFamily="2" charset="0"/>
              </a:defRPr>
            </a:lvl5pPr>
          </a:lstStyle>
          <a:p>
            <a:pPr lvl="0"/>
            <a:r>
              <a:rPr lang="nl-NL" dirty="0"/>
              <a:t>Plaats hier een </a:t>
            </a:r>
            <a:r>
              <a:rPr lang="nl-NL" dirty="0" err="1"/>
              <a:t>subheading</a:t>
            </a:r>
            <a:endParaRPr lang="nl-NL" dirty="0"/>
          </a:p>
        </p:txBody>
      </p:sp>
      <p:pic>
        <p:nvPicPr>
          <p:cNvPr id="4" name="Afbeelding 3">
            <a:extLst>
              <a:ext uri="{FF2B5EF4-FFF2-40B4-BE49-F238E27FC236}">
                <a16:creationId xmlns:a16="http://schemas.microsoft.com/office/drawing/2014/main" id="{3CF61663-A0E4-E796-23A6-8896A0A63ACC}"/>
              </a:ext>
            </a:extLst>
          </p:cNvPr>
          <p:cNvPicPr>
            <a:picLocks noChangeAspect="1"/>
          </p:cNvPicPr>
          <p:nvPr userDrawn="1"/>
        </p:nvPicPr>
        <p:blipFill>
          <a:blip r:embed="rId3"/>
          <a:stretch>
            <a:fillRect/>
          </a:stretch>
        </p:blipFill>
        <p:spPr>
          <a:xfrm>
            <a:off x="6349" y="3929367"/>
            <a:ext cx="9144001" cy="824354"/>
          </a:xfrm>
          <a:prstGeom prst="rect">
            <a:avLst/>
          </a:prstGeom>
        </p:spPr>
      </p:pic>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6"/>
            <a:ext cx="8891587" cy="742109"/>
          </a:xfrm>
          <a:prstGeom prst="rect">
            <a:avLst/>
          </a:prstGeom>
        </p:spPr>
        <p:txBody>
          <a:bodyPr vert="horz" lIns="0" tIns="0" rIns="0" bIns="0" rtlCol="0" anchor="t" anchorCtr="0">
            <a:noAutofit/>
          </a:bodyPr>
          <a:lstStyle>
            <a:lvl1pPr marL="447675" indent="0">
              <a:tabLst/>
              <a:defRPr sz="2200" baseline="0">
                <a:solidFill>
                  <a:schemeClr val="tx2"/>
                </a:solidFill>
                <a:latin typeface="Helvetica" pitchFamily="2" charset="0"/>
              </a:defRPr>
            </a:lvl1pPr>
          </a:lstStyle>
          <a:p>
            <a:r>
              <a:rPr lang="nl-NL" dirty="0"/>
              <a:t>PLAATS HIER EEN HEADING OVER MAXIMAAL 2 REGELS IN HOOFDLETTERS</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Tijdelijke aanduiding voor tekst 7">
            <a:extLst>
              <a:ext uri="{FF2B5EF4-FFF2-40B4-BE49-F238E27FC236}">
                <a16:creationId xmlns:a16="http://schemas.microsoft.com/office/drawing/2014/main" id="{757A8557-FC05-09E7-D4A6-31B4C4B12063}"/>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bg1"/>
                </a:solidFill>
              </a:defRPr>
            </a:lvl1pPr>
          </a:lstStyle>
          <a:p>
            <a:pPr lvl="0"/>
            <a:r>
              <a:rPr lang="nl-NL" dirty="0"/>
              <a:t>CAMPAGNE | Maand 2023</a:t>
            </a:r>
          </a:p>
        </p:txBody>
      </p:sp>
    </p:spTree>
    <p:extLst>
      <p:ext uri="{BB962C8B-B14F-4D97-AF65-F5344CB8AC3E}">
        <p14:creationId xmlns:p14="http://schemas.microsoft.com/office/powerpoint/2010/main" val="1025934191"/>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bschnittsüberschrift">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7991C0-322B-D321-08D2-F25CEEEA75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pic>
        <p:nvPicPr>
          <p:cNvPr id="9" name="Afbeelding 8">
            <a:extLst>
              <a:ext uri="{FF2B5EF4-FFF2-40B4-BE49-F238E27FC236}">
                <a16:creationId xmlns:a16="http://schemas.microsoft.com/office/drawing/2014/main" id="{4EF1712E-2578-B077-B03A-ED16B4A6F2C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7"/>
            <a:ext cx="8891587" cy="549186"/>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1 REGEL</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4" name="Ondertitel 2">
            <a:extLst>
              <a:ext uri="{FF2B5EF4-FFF2-40B4-BE49-F238E27FC236}">
                <a16:creationId xmlns:a16="http://schemas.microsoft.com/office/drawing/2014/main" id="{E86176A8-6194-D095-78F2-FD012B50A86C}"/>
              </a:ext>
            </a:extLst>
          </p:cNvPr>
          <p:cNvSpPr>
            <a:spLocks noGrp="1"/>
          </p:cNvSpPr>
          <p:nvPr>
            <p:ph type="subTitle" idx="1" hasCustomPrompt="1"/>
          </p:nvPr>
        </p:nvSpPr>
        <p:spPr>
          <a:xfrm>
            <a:off x="6350" y="758952"/>
            <a:ext cx="8891588" cy="3160977"/>
          </a:xfrm>
          <a:prstGeom prst="rect">
            <a:avLst/>
          </a:prstGeom>
        </p:spPr>
        <p:txBody>
          <a:bodyPr/>
          <a:lstStyle>
            <a:lvl1pPr marL="357188" indent="0" algn="l">
              <a:buFont typeface="Arial" panose="020B0604020202020204" pitchFamily="34" charset="0"/>
              <a:buNone/>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6" name="Tijdelijke aanduiding voor tekst 7">
            <a:extLst>
              <a:ext uri="{FF2B5EF4-FFF2-40B4-BE49-F238E27FC236}">
                <a16:creationId xmlns:a16="http://schemas.microsoft.com/office/drawing/2014/main" id="{4014FB83-4B5D-7692-9CC6-BCAC021D7ABA}"/>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3773168380"/>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Abschnittsüberschrift">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0A30B02-63EC-1AA1-4834-BEF33495D8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pic>
        <p:nvPicPr>
          <p:cNvPr id="9" name="Afbeelding 8">
            <a:extLst>
              <a:ext uri="{FF2B5EF4-FFF2-40B4-BE49-F238E27FC236}">
                <a16:creationId xmlns:a16="http://schemas.microsoft.com/office/drawing/2014/main" id="{4EF1712E-2578-B077-B03A-ED16B4A6F2C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Ondertitel 2">
            <a:extLst>
              <a:ext uri="{FF2B5EF4-FFF2-40B4-BE49-F238E27FC236}">
                <a16:creationId xmlns:a16="http://schemas.microsoft.com/office/drawing/2014/main" id="{625F26E0-F437-6749-9457-E94AFE1DF309}"/>
              </a:ext>
            </a:extLst>
          </p:cNvPr>
          <p:cNvSpPr>
            <a:spLocks noGrp="1"/>
          </p:cNvSpPr>
          <p:nvPr>
            <p:ph type="subTitle" idx="1" hasCustomPrompt="1"/>
          </p:nvPr>
        </p:nvSpPr>
        <p:spPr>
          <a:xfrm>
            <a:off x="6350" y="1056807"/>
            <a:ext cx="8891588" cy="2863122"/>
          </a:xfrm>
          <a:prstGeom prst="rect">
            <a:avLst/>
          </a:prstGeom>
        </p:spPr>
        <p:txBody>
          <a:bodyPr/>
          <a:lstStyle>
            <a:lvl1pPr marL="357188" indent="0" algn="l">
              <a:buFont typeface="Arial" panose="020B0604020202020204" pitchFamily="34" charset="0"/>
              <a:buNone/>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6"/>
            <a:ext cx="8891587" cy="742109"/>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2 REGELS IN HOOFDLETTERS</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4" name="Tijdelijke aanduiding voor tekst 7">
            <a:extLst>
              <a:ext uri="{FF2B5EF4-FFF2-40B4-BE49-F238E27FC236}">
                <a16:creationId xmlns:a16="http://schemas.microsoft.com/office/drawing/2014/main" id="{4C44B287-6DBA-32CC-8539-39AF3DBCA428}"/>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2916160114"/>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Abschnittsüberschrift">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7B3B1A1-5073-A4D0-AF94-503442256B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pic>
        <p:nvPicPr>
          <p:cNvPr id="2" name="Afbeelding 1">
            <a:extLst>
              <a:ext uri="{FF2B5EF4-FFF2-40B4-BE49-F238E27FC236}">
                <a16:creationId xmlns:a16="http://schemas.microsoft.com/office/drawing/2014/main" id="{DD06045B-3C09-2831-BBA7-AA307A684D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Ondertitel 2">
            <a:extLst>
              <a:ext uri="{FF2B5EF4-FFF2-40B4-BE49-F238E27FC236}">
                <a16:creationId xmlns:a16="http://schemas.microsoft.com/office/drawing/2014/main" id="{802B9124-3E9E-AA8B-2BF3-F8A79FB564D0}"/>
              </a:ext>
            </a:extLst>
          </p:cNvPr>
          <p:cNvSpPr>
            <a:spLocks noGrp="1"/>
          </p:cNvSpPr>
          <p:nvPr>
            <p:ph type="subTitle" idx="1" hasCustomPrompt="1"/>
          </p:nvPr>
        </p:nvSpPr>
        <p:spPr>
          <a:xfrm>
            <a:off x="-6350" y="1053872"/>
            <a:ext cx="8904288" cy="2558962"/>
          </a:xfrm>
          <a:prstGeom prst="rect">
            <a:avLst/>
          </a:prstGeom>
        </p:spPr>
        <p:txBody>
          <a:bodyPr/>
          <a:lstStyle>
            <a:lvl1pPr marL="357188" indent="0" algn="l">
              <a:buFont typeface="Arial" panose="020B0604020202020204" pitchFamily="34" charset="0"/>
              <a:buNone/>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8" name="Tijdelijke aanduiding voor tekst 7">
            <a:extLst>
              <a:ext uri="{FF2B5EF4-FFF2-40B4-BE49-F238E27FC236}">
                <a16:creationId xmlns:a16="http://schemas.microsoft.com/office/drawing/2014/main" id="{E08C3F4B-747C-2DD4-748F-2BCB068D4251}"/>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7"/>
            <a:ext cx="8891587" cy="549186"/>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1 REGEL</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15" name="Tijdelijke aanduiding voor tekst 14">
            <a:extLst>
              <a:ext uri="{FF2B5EF4-FFF2-40B4-BE49-F238E27FC236}">
                <a16:creationId xmlns:a16="http://schemas.microsoft.com/office/drawing/2014/main" id="{49FBED2C-1C21-AFB1-9B59-701C0A39B1BC}"/>
              </a:ext>
            </a:extLst>
          </p:cNvPr>
          <p:cNvSpPr>
            <a:spLocks noGrp="1"/>
          </p:cNvSpPr>
          <p:nvPr>
            <p:ph type="body" sz="quarter" idx="11" hasCustomPrompt="1"/>
          </p:nvPr>
        </p:nvSpPr>
        <p:spPr>
          <a:xfrm>
            <a:off x="0" y="632629"/>
            <a:ext cx="9144000" cy="511175"/>
          </a:xfrm>
          <a:prstGeom prst="rect">
            <a:avLst/>
          </a:prstGeom>
        </p:spPr>
        <p:txBody>
          <a:bodyPr/>
          <a:lstStyle>
            <a:lvl1pPr marL="0" indent="358775">
              <a:buNone/>
              <a:tabLst/>
              <a:defRPr sz="1400" b="1" i="0">
                <a:solidFill>
                  <a:schemeClr val="bg1"/>
                </a:solidFill>
                <a:latin typeface="Helvetica" pitchFamily="2" charset="0"/>
              </a:defRPr>
            </a:lvl1pPr>
            <a:lvl2pPr>
              <a:defRPr sz="1400" b="1" i="0">
                <a:solidFill>
                  <a:schemeClr val="tx2"/>
                </a:solidFill>
                <a:latin typeface="Helvetica" pitchFamily="2" charset="0"/>
              </a:defRPr>
            </a:lvl2pPr>
            <a:lvl3pPr>
              <a:defRPr sz="1400" b="1" i="0">
                <a:solidFill>
                  <a:schemeClr val="tx2"/>
                </a:solidFill>
                <a:latin typeface="Helvetica" pitchFamily="2" charset="0"/>
              </a:defRPr>
            </a:lvl3pPr>
            <a:lvl4pPr>
              <a:defRPr sz="1400" b="1" i="0">
                <a:solidFill>
                  <a:schemeClr val="tx2"/>
                </a:solidFill>
                <a:latin typeface="Helvetica" pitchFamily="2" charset="0"/>
              </a:defRPr>
            </a:lvl4pPr>
            <a:lvl5pPr>
              <a:defRPr sz="1400" b="1" i="0">
                <a:solidFill>
                  <a:schemeClr val="tx2"/>
                </a:solidFill>
                <a:latin typeface="Helvetica" pitchFamily="2" charset="0"/>
              </a:defRPr>
            </a:lvl5pPr>
          </a:lstStyle>
          <a:p>
            <a:pPr lvl="0"/>
            <a:r>
              <a:rPr lang="nl-NL" dirty="0"/>
              <a:t>Plaats hier een </a:t>
            </a:r>
            <a:r>
              <a:rPr lang="nl-NL" dirty="0" err="1"/>
              <a:t>subheading</a:t>
            </a:r>
            <a:endParaRPr lang="nl-NL" dirty="0"/>
          </a:p>
        </p:txBody>
      </p:sp>
    </p:spTree>
    <p:extLst>
      <p:ext uri="{BB962C8B-B14F-4D97-AF65-F5344CB8AC3E}">
        <p14:creationId xmlns:p14="http://schemas.microsoft.com/office/powerpoint/2010/main" val="3452357003"/>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Abschnittsüberschrift">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3267A0A-E3AC-581F-86BD-F01CDC1D76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50348" cy="5143500"/>
          </a:xfrm>
          <a:prstGeom prst="rect">
            <a:avLst/>
          </a:prstGeom>
        </p:spPr>
      </p:pic>
      <p:pic>
        <p:nvPicPr>
          <p:cNvPr id="2" name="Afbeelding 1">
            <a:extLst>
              <a:ext uri="{FF2B5EF4-FFF2-40B4-BE49-F238E27FC236}">
                <a16:creationId xmlns:a16="http://schemas.microsoft.com/office/drawing/2014/main" id="{03E7ACEA-D9ED-81CD-8B3F-67321391670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Ondertitel 2">
            <a:extLst>
              <a:ext uri="{FF2B5EF4-FFF2-40B4-BE49-F238E27FC236}">
                <a16:creationId xmlns:a16="http://schemas.microsoft.com/office/drawing/2014/main" id="{625F26E0-F437-6749-9457-E94AFE1DF309}"/>
              </a:ext>
            </a:extLst>
          </p:cNvPr>
          <p:cNvSpPr>
            <a:spLocks noGrp="1"/>
          </p:cNvSpPr>
          <p:nvPr>
            <p:ph type="subTitle" idx="1" hasCustomPrompt="1"/>
          </p:nvPr>
        </p:nvSpPr>
        <p:spPr>
          <a:xfrm>
            <a:off x="6350" y="1379909"/>
            <a:ext cx="8891588" cy="2540019"/>
          </a:xfrm>
          <a:prstGeom prst="rect">
            <a:avLst/>
          </a:prstGeom>
        </p:spPr>
        <p:txBody>
          <a:bodyPr/>
          <a:lstStyle>
            <a:lvl1pPr marL="357188" indent="0" algn="l">
              <a:buFont typeface="Arial" panose="020B0604020202020204" pitchFamily="34" charset="0"/>
              <a:buNone/>
              <a:tabLst/>
              <a:defRPr lang="nl-NL" sz="1400" b="0" i="0" smtClean="0">
                <a:solidFill>
                  <a:schemeClr val="bg1"/>
                </a:solidFill>
                <a:effectLst/>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Plaats hier je presentatietekst</a:t>
            </a:r>
          </a:p>
        </p:txBody>
      </p:sp>
      <p:sp>
        <p:nvSpPr>
          <p:cNvPr id="6" name="Tijdelijke aanduiding voor tekst 14">
            <a:extLst>
              <a:ext uri="{FF2B5EF4-FFF2-40B4-BE49-F238E27FC236}">
                <a16:creationId xmlns:a16="http://schemas.microsoft.com/office/drawing/2014/main" id="{12BFA2D7-73F2-5FBB-E5CD-8F1BC8C6D67F}"/>
              </a:ext>
            </a:extLst>
          </p:cNvPr>
          <p:cNvSpPr>
            <a:spLocks noGrp="1"/>
          </p:cNvSpPr>
          <p:nvPr>
            <p:ph type="body" sz="quarter" idx="11" hasCustomPrompt="1"/>
          </p:nvPr>
        </p:nvSpPr>
        <p:spPr>
          <a:xfrm>
            <a:off x="0" y="958667"/>
            <a:ext cx="9144000" cy="511175"/>
          </a:xfrm>
          <a:prstGeom prst="rect">
            <a:avLst/>
          </a:prstGeom>
        </p:spPr>
        <p:txBody>
          <a:bodyPr/>
          <a:lstStyle>
            <a:lvl1pPr marL="0" indent="358775">
              <a:buNone/>
              <a:tabLst/>
              <a:defRPr sz="1400" b="1" i="0">
                <a:solidFill>
                  <a:schemeClr val="bg1"/>
                </a:solidFill>
                <a:latin typeface="Helvetica" pitchFamily="2" charset="0"/>
              </a:defRPr>
            </a:lvl1pPr>
            <a:lvl2pPr>
              <a:defRPr sz="1400" b="1" i="0">
                <a:solidFill>
                  <a:schemeClr val="tx2"/>
                </a:solidFill>
                <a:latin typeface="Helvetica" pitchFamily="2" charset="0"/>
              </a:defRPr>
            </a:lvl2pPr>
            <a:lvl3pPr>
              <a:defRPr sz="1400" b="1" i="0">
                <a:solidFill>
                  <a:schemeClr val="tx2"/>
                </a:solidFill>
                <a:latin typeface="Helvetica" pitchFamily="2" charset="0"/>
              </a:defRPr>
            </a:lvl3pPr>
            <a:lvl4pPr>
              <a:defRPr sz="1400" b="1" i="0">
                <a:solidFill>
                  <a:schemeClr val="tx2"/>
                </a:solidFill>
                <a:latin typeface="Helvetica" pitchFamily="2" charset="0"/>
              </a:defRPr>
            </a:lvl4pPr>
            <a:lvl5pPr>
              <a:defRPr sz="1400" b="1" i="0">
                <a:solidFill>
                  <a:schemeClr val="tx2"/>
                </a:solidFill>
                <a:latin typeface="Helvetica" pitchFamily="2" charset="0"/>
              </a:defRPr>
            </a:lvl5pPr>
          </a:lstStyle>
          <a:p>
            <a:pPr lvl="0"/>
            <a:r>
              <a:rPr lang="nl-NL" dirty="0"/>
              <a:t>Plaats hier een </a:t>
            </a:r>
            <a:r>
              <a:rPr lang="nl-NL" dirty="0" err="1"/>
              <a:t>subheading</a:t>
            </a:r>
            <a:endParaRPr lang="nl-NL" dirty="0"/>
          </a:p>
        </p:txBody>
      </p:sp>
      <p:sp>
        <p:nvSpPr>
          <p:cNvPr id="12" name="Tijdelijke aanduiding voor titel 1">
            <a:extLst>
              <a:ext uri="{FF2B5EF4-FFF2-40B4-BE49-F238E27FC236}">
                <a16:creationId xmlns:a16="http://schemas.microsoft.com/office/drawing/2014/main" id="{9DB246C9-1972-5A4C-A657-9080C15AA0D9}"/>
              </a:ext>
            </a:extLst>
          </p:cNvPr>
          <p:cNvSpPr>
            <a:spLocks noGrp="1"/>
          </p:cNvSpPr>
          <p:nvPr>
            <p:ph type="title" hasCustomPrompt="1"/>
          </p:nvPr>
        </p:nvSpPr>
        <p:spPr>
          <a:xfrm>
            <a:off x="6349" y="209766"/>
            <a:ext cx="8891587" cy="742109"/>
          </a:xfrm>
          <a:prstGeom prst="rect">
            <a:avLst/>
          </a:prstGeom>
        </p:spPr>
        <p:txBody>
          <a:bodyPr vert="horz" lIns="0" tIns="0" rIns="0" bIns="0" rtlCol="0" anchor="t" anchorCtr="0">
            <a:noAutofit/>
          </a:bodyPr>
          <a:lstStyle>
            <a:lvl1pPr marL="447675" indent="0">
              <a:tabLst/>
              <a:defRPr sz="2200" baseline="0">
                <a:solidFill>
                  <a:schemeClr val="bg1"/>
                </a:solidFill>
                <a:latin typeface="Helvetica" pitchFamily="2" charset="0"/>
              </a:defRPr>
            </a:lvl1pPr>
          </a:lstStyle>
          <a:p>
            <a:r>
              <a:rPr lang="nl-NL" dirty="0"/>
              <a:t>PLAATS HIER EEN HEADING OVER MAXIMAAL 2 REGELS IN HOOFDLETTERS</a:t>
            </a:r>
          </a:p>
        </p:txBody>
      </p:sp>
      <p:sp>
        <p:nvSpPr>
          <p:cNvPr id="3" name="Foliennummernplatzhalter 4">
            <a:extLst>
              <a:ext uri="{FF2B5EF4-FFF2-40B4-BE49-F238E27FC236}">
                <a16:creationId xmlns:a16="http://schemas.microsoft.com/office/drawing/2014/main" id="{004F0989-95D0-1D40-219B-555304E79544}"/>
              </a:ext>
            </a:extLst>
          </p:cNvPr>
          <p:cNvSpPr txBox="1">
            <a:spLocks/>
          </p:cNvSpPr>
          <p:nvPr userDrawn="1"/>
        </p:nvSpPr>
        <p:spPr>
          <a:xfrm>
            <a:off x="353877" y="4738223"/>
            <a:ext cx="493891" cy="274024"/>
          </a:xfrm>
          <a:prstGeom prst="rect">
            <a:avLst/>
          </a:prstGeom>
          <a:noFill/>
          <a:ln>
            <a:noFill/>
          </a:ln>
        </p:spPr>
        <p:txBody>
          <a:bodyPr vert="horz" lIns="0" tIns="45720" rIns="91440" bIns="45720" rtlCol="0" anchor="ctr"/>
          <a:lstStyle>
            <a:defPPr>
              <a:defRPr lang="de-DE"/>
            </a:defPPr>
            <a:lvl1pPr>
              <a:defRPr sz="700">
                <a:solidFill>
                  <a:schemeClr val="accent1">
                    <a:lumMod val="75000"/>
                  </a:schemeClr>
                </a:solidFill>
                <a:latin typeface="Arial" pitchFamily="34" charset="0"/>
                <a:cs typeface="Arial" pitchFamily="34" charset="0"/>
              </a:defRPr>
            </a:lvl1pPr>
          </a:lstStyle>
          <a:p>
            <a:pPr algn="r"/>
            <a:fld id="{69131E5E-F246-4466-840D-BFD5CBE0C829}" type="slidenum">
              <a:rPr lang="de-DE" sz="800" smtClean="0">
                <a:solidFill>
                  <a:schemeClr val="bg1">
                    <a:lumMod val="75000"/>
                  </a:schemeClr>
                </a:solidFill>
                <a:latin typeface="Helvetica" pitchFamily="2" charset="0"/>
              </a:rPr>
              <a:pPr algn="r"/>
              <a:t>‹nr.›</a:t>
            </a:fld>
            <a:r>
              <a:rPr lang="de-DE" sz="800" dirty="0">
                <a:solidFill>
                  <a:schemeClr val="bg1">
                    <a:lumMod val="75000"/>
                  </a:schemeClr>
                </a:solidFill>
                <a:latin typeface="Helvetica" pitchFamily="2" charset="0"/>
              </a:rPr>
              <a:t>  | </a:t>
            </a:r>
          </a:p>
        </p:txBody>
      </p:sp>
      <p:sp>
        <p:nvSpPr>
          <p:cNvPr id="5" name="Tijdelijke aanduiding voor tekst 7">
            <a:extLst>
              <a:ext uri="{FF2B5EF4-FFF2-40B4-BE49-F238E27FC236}">
                <a16:creationId xmlns:a16="http://schemas.microsoft.com/office/drawing/2014/main" id="{757A8557-FC05-09E7-D4A6-31B4C4B12063}"/>
              </a:ext>
            </a:extLst>
          </p:cNvPr>
          <p:cNvSpPr>
            <a:spLocks noGrp="1"/>
          </p:cNvSpPr>
          <p:nvPr>
            <p:ph type="body" sz="quarter" idx="10" hasCustomPrompt="1"/>
          </p:nvPr>
        </p:nvSpPr>
        <p:spPr>
          <a:xfrm>
            <a:off x="884344" y="4760513"/>
            <a:ext cx="3724275" cy="221200"/>
          </a:xfrm>
          <a:prstGeom prst="rect">
            <a:avLst/>
          </a:prstGeom>
        </p:spPr>
        <p:txBody>
          <a:bodyPr lIns="0" tIns="0" rIns="0" bIns="0" anchor="ctr" anchorCtr="0"/>
          <a:lstStyle>
            <a:lvl1pPr marL="0" indent="0">
              <a:buNone/>
              <a:defRPr sz="800">
                <a:solidFill>
                  <a:schemeClr val="tx1">
                    <a:lumMod val="65000"/>
                    <a:lumOff val="35000"/>
                  </a:schemeClr>
                </a:solidFill>
              </a:defRPr>
            </a:lvl1pPr>
          </a:lstStyle>
          <a:p>
            <a:pPr lvl="0"/>
            <a:r>
              <a:rPr lang="nl-NL" dirty="0"/>
              <a:t>CAMPAGNE | Maand 2023</a:t>
            </a:r>
          </a:p>
        </p:txBody>
      </p:sp>
    </p:spTree>
    <p:extLst>
      <p:ext uri="{BB962C8B-B14F-4D97-AF65-F5344CB8AC3E}">
        <p14:creationId xmlns:p14="http://schemas.microsoft.com/office/powerpoint/2010/main" val="2353685222"/>
      </p:ext>
    </p:extLst>
  </p:cSld>
  <p:clrMapOvr>
    <a:masterClrMapping/>
  </p:clrMapOvr>
  <p:transition spd="slow">
    <p:wipe dir="r"/>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jdelijke aanduiding voor titel 5">
            <a:extLst>
              <a:ext uri="{FF2B5EF4-FFF2-40B4-BE49-F238E27FC236}">
                <a16:creationId xmlns:a16="http://schemas.microsoft.com/office/drawing/2014/main" id="{50382930-2DD6-72F9-627E-D6935A715FF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dirty="0"/>
              <a:t>KLIK OM STIJL TE BEWERKEN</a:t>
            </a:r>
          </a:p>
        </p:txBody>
      </p:sp>
    </p:spTree>
  </p:cSld>
  <p:clrMap bg1="lt1" tx1="dk1" bg2="lt2" tx2="dk2" accent1="accent1" accent2="accent2" accent3="accent3" accent4="accent4" accent5="accent5" accent6="accent6" hlink="hlink" folHlink="folHlink"/>
  <p:sldLayoutIdLst>
    <p:sldLayoutId id="2147483651" r:id="rId1"/>
    <p:sldLayoutId id="2147483704" r:id="rId2"/>
    <p:sldLayoutId id="2147483714" r:id="rId3"/>
    <p:sldLayoutId id="2147483652" r:id="rId4"/>
    <p:sldLayoutId id="2147483716" r:id="rId5"/>
    <p:sldLayoutId id="2147483696" r:id="rId6"/>
    <p:sldLayoutId id="2147483705" r:id="rId7"/>
    <p:sldLayoutId id="2147483715" r:id="rId8"/>
    <p:sldLayoutId id="2147483717" r:id="rId9"/>
    <p:sldLayoutId id="2147483692" r:id="rId10"/>
    <p:sldLayoutId id="2147483700" r:id="rId11"/>
    <p:sldLayoutId id="2147483703" r:id="rId12"/>
    <p:sldLayoutId id="2147483695" r:id="rId13"/>
    <p:sldLayoutId id="2147483712" r:id="rId14"/>
    <p:sldLayoutId id="2147483673" r:id="rId15"/>
    <p:sldLayoutId id="2147483697" r:id="rId16"/>
    <p:sldLayoutId id="2147483710" r:id="rId17"/>
    <p:sldLayoutId id="2147483711" r:id="rId18"/>
    <p:sldLayoutId id="2147483718" r:id="rId19"/>
    <p:sldLayoutId id="2147483707" r:id="rId20"/>
    <p:sldLayoutId id="2147483719" r:id="rId21"/>
    <p:sldLayoutId id="2147483676" r:id="rId22"/>
    <p:sldLayoutId id="2147483709" r:id="rId23"/>
    <p:sldLayoutId id="2147483713" r:id="rId24"/>
  </p:sldLayoutIdLst>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hf sldNum="0" hdr="0"/>
  <p:txStyles>
    <p:titleStyle>
      <a:lvl1pPr marL="1588" indent="-1588" algn="l" rtl="0" eaLnBrk="0" fontAlgn="base" hangingPunct="0">
        <a:spcBef>
          <a:spcPts val="0"/>
        </a:spcBef>
        <a:spcAft>
          <a:spcPct val="0"/>
        </a:spcAft>
        <a:buFontTx/>
        <a:buNone/>
        <a:defRPr kumimoji="0" lang="de-DE" sz="2400" b="1" i="0" u="none" strike="noStrike" kern="0" cap="none" spc="0" normalizeH="0" baseline="0" dirty="0">
          <a:ln>
            <a:noFill/>
          </a:ln>
          <a:solidFill>
            <a:schemeClr val="tx2"/>
          </a:solidFill>
          <a:effectLst/>
          <a:uLnTx/>
          <a:uFillTx/>
          <a:latin typeface="Arial" charset="0"/>
          <a:ea typeface="ＭＳ Ｐゴシック" charset="-128"/>
          <a:cs typeface="+mn-cs"/>
        </a:defRPr>
      </a:lvl1pPr>
      <a:lvl2pPr algn="l" rtl="0" fontAlgn="base">
        <a:spcBef>
          <a:spcPct val="0"/>
        </a:spcBef>
        <a:spcAft>
          <a:spcPct val="0"/>
        </a:spcAft>
        <a:defRPr sz="2400" b="1">
          <a:solidFill>
            <a:schemeClr val="tx2"/>
          </a:solidFill>
          <a:latin typeface="Arial" charset="0"/>
          <a:ea typeface="ＭＳ Ｐゴシック" pitchFamily="-80" charset="-128"/>
        </a:defRPr>
      </a:lvl2pPr>
      <a:lvl3pPr algn="l" rtl="0" fontAlgn="base">
        <a:spcBef>
          <a:spcPct val="0"/>
        </a:spcBef>
        <a:spcAft>
          <a:spcPct val="0"/>
        </a:spcAft>
        <a:defRPr sz="2400" b="1">
          <a:solidFill>
            <a:schemeClr val="tx2"/>
          </a:solidFill>
          <a:latin typeface="Arial" charset="0"/>
          <a:ea typeface="ＭＳ Ｐゴシック" pitchFamily="-80" charset="-128"/>
        </a:defRPr>
      </a:lvl3pPr>
      <a:lvl4pPr algn="l" rtl="0" fontAlgn="base">
        <a:spcBef>
          <a:spcPct val="0"/>
        </a:spcBef>
        <a:spcAft>
          <a:spcPct val="0"/>
        </a:spcAft>
        <a:defRPr sz="2400" b="1">
          <a:solidFill>
            <a:schemeClr val="tx2"/>
          </a:solidFill>
          <a:latin typeface="Arial" charset="0"/>
          <a:ea typeface="ＭＳ Ｐゴシック" pitchFamily="-80" charset="-128"/>
        </a:defRPr>
      </a:lvl4pPr>
      <a:lvl5pPr algn="l" rtl="0" fontAlgn="base">
        <a:spcBef>
          <a:spcPct val="0"/>
        </a:spcBef>
        <a:spcAft>
          <a:spcPct val="0"/>
        </a:spcAft>
        <a:defRPr sz="2400" b="1">
          <a:solidFill>
            <a:schemeClr val="tx2"/>
          </a:solidFill>
          <a:latin typeface="Arial" charset="0"/>
          <a:ea typeface="ＭＳ Ｐゴシック" pitchFamily="-80" charset="-128"/>
        </a:defRPr>
      </a:lvl5pPr>
      <a:lvl6pPr marL="457200" algn="l" rtl="0" fontAlgn="base">
        <a:spcBef>
          <a:spcPct val="0"/>
        </a:spcBef>
        <a:spcAft>
          <a:spcPct val="0"/>
        </a:spcAft>
        <a:defRPr sz="2400" b="1">
          <a:solidFill>
            <a:schemeClr val="tx2"/>
          </a:solidFill>
          <a:latin typeface="Arial" charset="0"/>
          <a:ea typeface="ＭＳ Ｐゴシック" pitchFamily="-80" charset="-128"/>
        </a:defRPr>
      </a:lvl6pPr>
      <a:lvl7pPr marL="914400" algn="l" rtl="0" fontAlgn="base">
        <a:spcBef>
          <a:spcPct val="0"/>
        </a:spcBef>
        <a:spcAft>
          <a:spcPct val="0"/>
        </a:spcAft>
        <a:defRPr sz="2400" b="1">
          <a:solidFill>
            <a:schemeClr val="tx2"/>
          </a:solidFill>
          <a:latin typeface="Arial" charset="0"/>
          <a:ea typeface="ＭＳ Ｐゴシック" pitchFamily="-80" charset="-128"/>
        </a:defRPr>
      </a:lvl7pPr>
      <a:lvl8pPr marL="1371600" algn="l" rtl="0" fontAlgn="base">
        <a:spcBef>
          <a:spcPct val="0"/>
        </a:spcBef>
        <a:spcAft>
          <a:spcPct val="0"/>
        </a:spcAft>
        <a:defRPr sz="2400" b="1">
          <a:solidFill>
            <a:schemeClr val="tx2"/>
          </a:solidFill>
          <a:latin typeface="Arial" charset="0"/>
          <a:ea typeface="ＭＳ Ｐゴシック" pitchFamily="-80" charset="-128"/>
        </a:defRPr>
      </a:lvl8pPr>
      <a:lvl9pPr marL="1828800" algn="l" rtl="0" fontAlgn="base">
        <a:spcBef>
          <a:spcPct val="0"/>
        </a:spcBef>
        <a:spcAft>
          <a:spcPct val="0"/>
        </a:spcAft>
        <a:defRPr sz="2400" b="1">
          <a:solidFill>
            <a:schemeClr val="tx2"/>
          </a:solidFill>
          <a:latin typeface="Arial" charset="0"/>
          <a:ea typeface="ＭＳ Ｐゴシック" pitchFamily="-80" charset="-128"/>
        </a:defRPr>
      </a:lvl9pPr>
    </p:titleStyle>
    <p:bodyStyle>
      <a:lvl1pPr marL="342900" indent="-342900" algn="l" rtl="0" fontAlgn="base">
        <a:spcBef>
          <a:spcPts val="0"/>
        </a:spcBef>
        <a:spcAft>
          <a:spcPts val="200"/>
        </a:spcAft>
        <a:buChar char="•"/>
        <a:defRPr kumimoji="0" lang="de-DE" sz="1800" b="0" i="0" u="none" strike="noStrike" kern="0" cap="none" spc="0" normalizeH="0" baseline="0" dirty="0" smtClean="0">
          <a:ln>
            <a:noFill/>
          </a:ln>
          <a:solidFill>
            <a:schemeClr val="bg2">
              <a:lumMod val="75000"/>
            </a:schemeClr>
          </a:solidFill>
          <a:effectLst/>
          <a:uLnTx/>
          <a:uFillTx/>
          <a:latin typeface="+mn-lt"/>
          <a:ea typeface="+mn-ea"/>
          <a:cs typeface="+mn-cs"/>
        </a:defRPr>
      </a:lvl1pPr>
      <a:lvl2pPr marL="742950" indent="-285750" algn="l" rtl="0" fontAlgn="base">
        <a:spcBef>
          <a:spcPts val="0"/>
        </a:spcBef>
        <a:spcAft>
          <a:spcPts val="200"/>
        </a:spcAft>
        <a:buChar char="•"/>
        <a:defRPr kumimoji="0" lang="de-DE" sz="1800" b="0" i="0" u="none" strike="noStrike" kern="0" cap="none" spc="0" normalizeH="0" baseline="0" dirty="0" smtClean="0">
          <a:ln>
            <a:noFill/>
          </a:ln>
          <a:solidFill>
            <a:schemeClr val="bg2">
              <a:lumMod val="75000"/>
            </a:schemeClr>
          </a:solidFill>
          <a:effectLst/>
          <a:uLnTx/>
          <a:uFillTx/>
          <a:latin typeface="+mn-lt"/>
          <a:ea typeface="+mn-ea"/>
          <a:cs typeface="+mn-cs"/>
        </a:defRPr>
      </a:lvl2pPr>
      <a:lvl3pPr marL="971550" indent="-285750" algn="l" rtl="0" fontAlgn="base">
        <a:spcBef>
          <a:spcPts val="0"/>
        </a:spcBef>
        <a:spcAft>
          <a:spcPts val="200"/>
        </a:spcAft>
        <a:buChar char="•"/>
        <a:defRPr kumimoji="0" lang="de-DE" sz="1800" b="0" i="0" u="none" strike="noStrike" kern="0" cap="none" spc="0" normalizeH="0" baseline="0" dirty="0" smtClean="0">
          <a:ln>
            <a:noFill/>
          </a:ln>
          <a:solidFill>
            <a:schemeClr val="bg2">
              <a:lumMod val="75000"/>
            </a:schemeClr>
          </a:solidFill>
          <a:effectLst/>
          <a:uLnTx/>
          <a:uFillTx/>
          <a:latin typeface="+mn-lt"/>
          <a:ea typeface="+mn-ea"/>
          <a:cs typeface="+mn-cs"/>
        </a:defRPr>
      </a:lvl3pPr>
      <a:lvl4pPr marL="1428750" indent="-285750" algn="l" rtl="0" fontAlgn="base">
        <a:spcBef>
          <a:spcPts val="0"/>
        </a:spcBef>
        <a:spcAft>
          <a:spcPts val="200"/>
        </a:spcAft>
        <a:buChar char="•"/>
        <a:defRPr kumimoji="0" lang="de-DE" sz="1800" b="0" i="0" u="none" strike="noStrike" kern="0" cap="none" spc="0" normalizeH="0" baseline="0" dirty="0" smtClean="0">
          <a:ln>
            <a:noFill/>
          </a:ln>
          <a:solidFill>
            <a:schemeClr val="bg2">
              <a:lumMod val="75000"/>
            </a:schemeClr>
          </a:solidFill>
          <a:effectLst/>
          <a:uLnTx/>
          <a:uFillTx/>
          <a:latin typeface="+mn-lt"/>
          <a:ea typeface="+mn-ea"/>
          <a:cs typeface="+mn-cs"/>
        </a:defRPr>
      </a:lvl4pPr>
      <a:lvl5pPr marL="1885950" indent="-285750" algn="l" rtl="0" fontAlgn="base">
        <a:spcBef>
          <a:spcPts val="0"/>
        </a:spcBef>
        <a:spcAft>
          <a:spcPts val="200"/>
        </a:spcAft>
        <a:buChar char="•"/>
        <a:defRPr kumimoji="0" lang="de-DE" sz="1800" b="0" i="0" u="none" strike="noStrike" kern="0" cap="none" spc="0" normalizeH="0" baseline="0" dirty="0" smtClean="0">
          <a:ln>
            <a:noFill/>
          </a:ln>
          <a:solidFill>
            <a:schemeClr val="bg2">
              <a:lumMod val="75000"/>
            </a:schemeClr>
          </a:solidFill>
          <a:effectLst/>
          <a:uLnTx/>
          <a:uFillTx/>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42.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0.jpeg"/><Relationship Id="rId5" Type="http://schemas.openxmlformats.org/officeDocument/2006/relationships/image" Target="../media/image4.emf"/><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3" descr="Afbeelding met tekst, persoon, binnen, televisie&#10;&#10;Automatisch gegenereerde beschrijving">
            <a:extLst>
              <a:ext uri="{FF2B5EF4-FFF2-40B4-BE49-F238E27FC236}">
                <a16:creationId xmlns:a16="http://schemas.microsoft.com/office/drawing/2014/main" id="{F1C81115-9A9E-186D-F10C-9C18A9264E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9120" y="0"/>
            <a:ext cx="4791682" cy="5143501"/>
          </a:xfrm>
          <a:prstGeom prst="rect">
            <a:avLst/>
          </a:prstGeom>
        </p:spPr>
      </p:pic>
      <p:pic>
        <p:nvPicPr>
          <p:cNvPr id="5" name="Afbeelding 4">
            <a:extLst>
              <a:ext uri="{FF2B5EF4-FFF2-40B4-BE49-F238E27FC236}">
                <a16:creationId xmlns:a16="http://schemas.microsoft.com/office/drawing/2014/main" id="{0C653B44-7D61-9E48-CE7A-414EBEC0D8E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60113" b="-60117"/>
          <a:stretch/>
        </p:blipFill>
        <p:spPr>
          <a:xfrm>
            <a:off x="0" y="3100499"/>
            <a:ext cx="9152000" cy="5148000"/>
          </a:xfrm>
          <a:prstGeom prst="rect">
            <a:avLst/>
          </a:prstGeom>
        </p:spPr>
      </p:pic>
      <p:pic>
        <p:nvPicPr>
          <p:cNvPr id="6" name="Afbeelding 5">
            <a:extLst>
              <a:ext uri="{FF2B5EF4-FFF2-40B4-BE49-F238E27FC236}">
                <a16:creationId xmlns:a16="http://schemas.microsoft.com/office/drawing/2014/main" id="{7EBB0633-3850-CF3D-85CD-6548852ECBA4}"/>
              </a:ext>
            </a:extLst>
          </p:cNvPr>
          <p:cNvPicPr>
            <a:picLocks noChangeAspect="1"/>
          </p:cNvPicPr>
          <p:nvPr userDrawn="1"/>
        </p:nvPicPr>
        <p:blipFill>
          <a:blip r:embed="rId5"/>
          <a:stretch>
            <a:fillRect/>
          </a:stretch>
        </p:blipFill>
        <p:spPr>
          <a:xfrm>
            <a:off x="6349" y="3929367"/>
            <a:ext cx="9144001" cy="824354"/>
          </a:xfrm>
          <a:prstGeom prst="rect">
            <a:avLst/>
          </a:prstGeom>
        </p:spPr>
      </p:pic>
      <p:sp>
        <p:nvSpPr>
          <p:cNvPr id="7" name="Tijdelijke aanduiding voor tekst 6">
            <a:extLst>
              <a:ext uri="{FF2B5EF4-FFF2-40B4-BE49-F238E27FC236}">
                <a16:creationId xmlns:a16="http://schemas.microsoft.com/office/drawing/2014/main" id="{A1D6830E-36DD-9C32-B87B-BCFB30D3929B}"/>
              </a:ext>
            </a:extLst>
          </p:cNvPr>
          <p:cNvSpPr>
            <a:spLocks noGrp="1"/>
          </p:cNvSpPr>
          <p:nvPr>
            <p:ph type="body" sz="quarter" idx="10"/>
          </p:nvPr>
        </p:nvSpPr>
        <p:spPr>
          <a:xfrm>
            <a:off x="0" y="2822292"/>
            <a:ext cx="4369119" cy="461761"/>
          </a:xfrm>
        </p:spPr>
        <p:txBody>
          <a:bodyPr/>
          <a:lstStyle/>
          <a:p>
            <a:pPr algn="ctr"/>
            <a:r>
              <a:rPr lang="nl-NL" sz="2200" b="1" dirty="0">
                <a:solidFill>
                  <a:srgbClr val="A72886"/>
                </a:solidFill>
                <a:latin typeface="Helvetica" pitchFamily="2" charset="0"/>
              </a:rPr>
              <a:t>UNBOX HET TALENT </a:t>
            </a:r>
          </a:p>
          <a:p>
            <a:pPr algn="ctr"/>
            <a:r>
              <a:rPr lang="nl-NL" sz="2200" b="1" dirty="0">
                <a:solidFill>
                  <a:srgbClr val="A72886"/>
                </a:solidFill>
                <a:latin typeface="Helvetica" pitchFamily="2" charset="0"/>
              </a:rPr>
              <a:t>VAN JE TEAM</a:t>
            </a:r>
          </a:p>
        </p:txBody>
      </p:sp>
      <p:pic>
        <p:nvPicPr>
          <p:cNvPr id="4" name="Afbeelding 3">
            <a:extLst>
              <a:ext uri="{FF2B5EF4-FFF2-40B4-BE49-F238E27FC236}">
                <a16:creationId xmlns:a16="http://schemas.microsoft.com/office/drawing/2014/main" id="{01EEA528-CD7F-0271-CDA1-328C1B3208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15728">
            <a:off x="722258" y="806737"/>
            <a:ext cx="2714333" cy="1655743"/>
          </a:xfrm>
          <a:prstGeom prst="rect">
            <a:avLst/>
          </a:prstGeom>
        </p:spPr>
      </p:pic>
    </p:spTree>
    <p:extLst>
      <p:ext uri="{BB962C8B-B14F-4D97-AF65-F5344CB8AC3E}">
        <p14:creationId xmlns:p14="http://schemas.microsoft.com/office/powerpoint/2010/main" val="290226818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956F68FA-A617-891D-385C-D9123B0613E6}"/>
              </a:ext>
            </a:extLst>
          </p:cNvPr>
          <p:cNvPicPr>
            <a:picLocks noChangeAspect="1"/>
          </p:cNvPicPr>
          <p:nvPr/>
        </p:nvPicPr>
        <p:blipFill>
          <a:blip r:embed="rId2"/>
          <a:stretch>
            <a:fillRect/>
          </a:stretch>
        </p:blipFill>
        <p:spPr>
          <a:xfrm>
            <a:off x="6349" y="3929367"/>
            <a:ext cx="9144001" cy="824354"/>
          </a:xfrm>
          <a:prstGeom prst="rect">
            <a:avLst/>
          </a:prstGeom>
        </p:spPr>
      </p:pic>
      <p:pic>
        <p:nvPicPr>
          <p:cNvPr id="20" name="Tijdelijke aanduiding voor afbeelding 19" descr="Afbeelding met tekst, persoon, binnen, computer&#10;&#10;Automatisch gegenereerde beschrijving">
            <a:extLst>
              <a:ext uri="{FF2B5EF4-FFF2-40B4-BE49-F238E27FC236}">
                <a16:creationId xmlns:a16="http://schemas.microsoft.com/office/drawing/2014/main" id="{2B67B1D2-1112-891A-7B79-DD235ADB19A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1" y="-1"/>
            <a:ext cx="9148317" cy="4718197"/>
          </a:xfrm>
        </p:spPr>
      </p:pic>
      <p:pic>
        <p:nvPicPr>
          <p:cNvPr id="2" name="Afbeelding 1">
            <a:extLst>
              <a:ext uri="{FF2B5EF4-FFF2-40B4-BE49-F238E27FC236}">
                <a16:creationId xmlns:a16="http://schemas.microsoft.com/office/drawing/2014/main" id="{BB38C449-B8CB-4BC7-2DBE-758FD6F41A4B}"/>
              </a:ext>
            </a:extLst>
          </p:cNvPr>
          <p:cNvPicPr>
            <a:picLocks noChangeAspect="1"/>
          </p:cNvPicPr>
          <p:nvPr/>
        </p:nvPicPr>
        <p:blipFill>
          <a:blip r:embed="rId2"/>
          <a:stretch>
            <a:fillRect/>
          </a:stretch>
        </p:blipFill>
        <p:spPr>
          <a:xfrm>
            <a:off x="2916" y="3929367"/>
            <a:ext cx="9144001" cy="824354"/>
          </a:xfrm>
          <a:prstGeom prst="rect">
            <a:avLst/>
          </a:prstGeom>
        </p:spPr>
      </p:pic>
    </p:spTree>
    <p:extLst>
      <p:ext uri="{BB962C8B-B14F-4D97-AF65-F5344CB8AC3E}">
        <p14:creationId xmlns:p14="http://schemas.microsoft.com/office/powerpoint/2010/main" val="224248423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BCE4618C-877E-8F17-53AC-C9ECB8648FB5}"/>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5209086" y="0"/>
            <a:ext cx="3934785" cy="4344326"/>
          </a:xfrm>
        </p:spPr>
      </p:pic>
      <p:pic>
        <p:nvPicPr>
          <p:cNvPr id="3" name="Afbeelding 2">
            <a:extLst>
              <a:ext uri="{FF2B5EF4-FFF2-40B4-BE49-F238E27FC236}">
                <a16:creationId xmlns:a16="http://schemas.microsoft.com/office/drawing/2014/main" id="{AA046EB4-E44D-EA5C-CA0A-818F100B816D}"/>
              </a:ext>
            </a:extLst>
          </p:cNvPr>
          <p:cNvPicPr>
            <a:picLocks noChangeAspect="1"/>
          </p:cNvPicPr>
          <p:nvPr/>
        </p:nvPicPr>
        <p:blipFill>
          <a:blip r:embed="rId4"/>
          <a:stretch>
            <a:fillRect/>
          </a:stretch>
        </p:blipFill>
        <p:spPr>
          <a:xfrm>
            <a:off x="6349" y="3929367"/>
            <a:ext cx="9144001" cy="824354"/>
          </a:xfrm>
          <a:prstGeom prst="rect">
            <a:avLst/>
          </a:prstGeom>
        </p:spPr>
      </p:pic>
      <p:sp>
        <p:nvSpPr>
          <p:cNvPr id="9" name="Tekstvak 8">
            <a:extLst>
              <a:ext uri="{FF2B5EF4-FFF2-40B4-BE49-F238E27FC236}">
                <a16:creationId xmlns:a16="http://schemas.microsoft.com/office/drawing/2014/main" id="{FD1EE138-E0FE-6214-373E-BBD785094D69}"/>
              </a:ext>
            </a:extLst>
          </p:cNvPr>
          <p:cNvSpPr txBox="1"/>
          <p:nvPr/>
        </p:nvSpPr>
        <p:spPr>
          <a:xfrm>
            <a:off x="8743308" y="4900773"/>
            <a:ext cx="0" cy="0"/>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sp>
        <p:nvSpPr>
          <p:cNvPr id="10" name="Tekstvak 9">
            <a:extLst>
              <a:ext uri="{FF2B5EF4-FFF2-40B4-BE49-F238E27FC236}">
                <a16:creationId xmlns:a16="http://schemas.microsoft.com/office/drawing/2014/main" id="{8F3AF85B-E663-DB7C-1939-48A99E9F9FB9}"/>
              </a:ext>
            </a:extLst>
          </p:cNvPr>
          <p:cNvSpPr txBox="1"/>
          <p:nvPr/>
        </p:nvSpPr>
        <p:spPr>
          <a:xfrm>
            <a:off x="8219326" y="4869951"/>
            <a:ext cx="0" cy="0"/>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grpSp>
        <p:nvGrpSpPr>
          <p:cNvPr id="4" name="Groep 3">
            <a:extLst>
              <a:ext uri="{FF2B5EF4-FFF2-40B4-BE49-F238E27FC236}">
                <a16:creationId xmlns:a16="http://schemas.microsoft.com/office/drawing/2014/main" id="{1BDF5136-194A-1D2C-4CBA-C7AA969B87F1}"/>
              </a:ext>
            </a:extLst>
          </p:cNvPr>
          <p:cNvGrpSpPr/>
          <p:nvPr/>
        </p:nvGrpSpPr>
        <p:grpSpPr>
          <a:xfrm>
            <a:off x="2263519" y="1566644"/>
            <a:ext cx="2176040" cy="2176040"/>
            <a:chOff x="1366052" y="1349043"/>
            <a:chExt cx="2176040" cy="2176040"/>
          </a:xfrm>
        </p:grpSpPr>
        <p:sp>
          <p:nvSpPr>
            <p:cNvPr id="6" name="Afgeronde rechthoek 5">
              <a:extLst>
                <a:ext uri="{FF2B5EF4-FFF2-40B4-BE49-F238E27FC236}">
                  <a16:creationId xmlns:a16="http://schemas.microsoft.com/office/drawing/2014/main" id="{FCE378B6-B808-8AF1-B820-193007A99D1B}"/>
                </a:ext>
              </a:extLst>
            </p:cNvPr>
            <p:cNvSpPr/>
            <p:nvPr/>
          </p:nvSpPr>
          <p:spPr>
            <a:xfrm>
              <a:off x="1366052" y="1349043"/>
              <a:ext cx="2176040" cy="2176040"/>
            </a:xfrm>
            <a:prstGeom prst="roundRect">
              <a:avLst/>
            </a:prstGeom>
            <a:solidFill>
              <a:schemeClr val="bg1"/>
            </a:solidFill>
            <a:ln w="130175">
              <a:solidFill>
                <a:srgbClr val="AFCA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5DF386B-4017-A8A2-3414-B7569853FBEE}"/>
                </a:ext>
              </a:extLst>
            </p:cNvPr>
            <p:cNvPicPr>
              <a:picLocks noChangeAspect="1"/>
            </p:cNvPicPr>
            <p:nvPr/>
          </p:nvPicPr>
          <p:blipFill>
            <a:blip r:embed="rId5" cstate="screen">
              <a:extLst>
                <a:ext uri="{28A0092B-C50C-407E-A947-70E740481C1C}">
                  <a14:useLocalDpi xmlns:a14="http://schemas.microsoft.com/office/drawing/2010/main"/>
                </a:ext>
              </a:extLst>
            </a:blip>
            <a:srcRect l="1553" r="1553"/>
            <a:stretch/>
          </p:blipFill>
          <p:spPr>
            <a:xfrm>
              <a:off x="1586533" y="1541713"/>
              <a:ext cx="1735077" cy="1790700"/>
            </a:xfrm>
            <a:prstGeom prst="rect">
              <a:avLst/>
            </a:prstGeom>
          </p:spPr>
        </p:pic>
      </p:grpSp>
      <p:pic>
        <p:nvPicPr>
          <p:cNvPr id="5" name="Afbeelding 4">
            <a:extLst>
              <a:ext uri="{FF2B5EF4-FFF2-40B4-BE49-F238E27FC236}">
                <a16:creationId xmlns:a16="http://schemas.microsoft.com/office/drawing/2014/main" id="{CDB01FEA-2275-34DA-90A9-D3BD40E217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pic>
        <p:nvPicPr>
          <p:cNvPr id="15" name="Afbeelding 14">
            <a:extLst>
              <a:ext uri="{FF2B5EF4-FFF2-40B4-BE49-F238E27FC236}">
                <a16:creationId xmlns:a16="http://schemas.microsoft.com/office/drawing/2014/main" id="{F65F2560-687E-D0D3-EC1A-419CDA1BE6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7740" y="2229214"/>
            <a:ext cx="2019300" cy="850900"/>
          </a:xfrm>
          <a:prstGeom prst="rect">
            <a:avLst/>
          </a:prstGeom>
        </p:spPr>
      </p:pic>
      <p:sp>
        <p:nvSpPr>
          <p:cNvPr id="18" name="Tekstvak 17">
            <a:extLst>
              <a:ext uri="{FF2B5EF4-FFF2-40B4-BE49-F238E27FC236}">
                <a16:creationId xmlns:a16="http://schemas.microsoft.com/office/drawing/2014/main" id="{129A8358-CE0B-8C38-891C-9F5C2337B969}"/>
              </a:ext>
            </a:extLst>
          </p:cNvPr>
          <p:cNvSpPr txBox="1"/>
          <p:nvPr/>
        </p:nvSpPr>
        <p:spPr>
          <a:xfrm>
            <a:off x="361587" y="915954"/>
            <a:ext cx="2882356" cy="369332"/>
          </a:xfrm>
          <a:prstGeom prst="rect">
            <a:avLst/>
          </a:prstGeom>
          <a:noFill/>
        </p:spPr>
        <p:txBody>
          <a:bodyPr wrap="square">
            <a:spAutoFit/>
          </a:bodyPr>
          <a:lstStyle/>
          <a:p>
            <a:r>
              <a:rPr lang="nl-NL" sz="1800" b="1" dirty="0">
                <a:solidFill>
                  <a:srgbClr val="7E7E7E"/>
                </a:solidFill>
                <a:latin typeface="Helvetica" pitchFamily="2" charset="0"/>
              </a:rPr>
              <a:t>Meld direct je team aan</a:t>
            </a:r>
            <a:endParaRPr lang="nl-NL" sz="1800" b="1" dirty="0">
              <a:latin typeface="Helvetica" pitchFamily="2" charset="0"/>
            </a:endParaRPr>
          </a:p>
        </p:txBody>
      </p:sp>
      <p:sp>
        <p:nvSpPr>
          <p:cNvPr id="19" name="Titel 2">
            <a:extLst>
              <a:ext uri="{FF2B5EF4-FFF2-40B4-BE49-F238E27FC236}">
                <a16:creationId xmlns:a16="http://schemas.microsoft.com/office/drawing/2014/main" id="{FDD5CA66-22BF-FF9C-DC9B-156B7C78187F}"/>
              </a:ext>
            </a:extLst>
          </p:cNvPr>
          <p:cNvSpPr>
            <a:spLocks noGrp="1"/>
          </p:cNvSpPr>
          <p:nvPr>
            <p:ph type="title"/>
          </p:nvPr>
        </p:nvSpPr>
        <p:spPr>
          <a:xfrm>
            <a:off x="6349" y="209766"/>
            <a:ext cx="5491626" cy="742109"/>
          </a:xfrm>
        </p:spPr>
        <p:txBody>
          <a:bodyPr/>
          <a:lstStyle/>
          <a:p>
            <a:r>
              <a:rPr lang="nl-NL" sz="2200" cap="all" dirty="0"/>
              <a:t>LOG in OF MAAK EEN </a:t>
            </a:r>
            <a:br>
              <a:rPr lang="nl-NL" sz="2200" cap="all" dirty="0"/>
            </a:br>
            <a:r>
              <a:rPr lang="nl-NL" sz="2200" cap="all" dirty="0"/>
              <a:t>ACCOUNT AAN</a:t>
            </a:r>
            <a:endParaRPr lang="nl-NL" sz="2200" dirty="0">
              <a:solidFill>
                <a:srgbClr val="7E7E7E"/>
              </a:solidFill>
            </a:endParaRPr>
          </a:p>
        </p:txBody>
      </p:sp>
    </p:spTree>
    <p:extLst>
      <p:ext uri="{BB962C8B-B14F-4D97-AF65-F5344CB8AC3E}">
        <p14:creationId xmlns:p14="http://schemas.microsoft.com/office/powerpoint/2010/main" val="339898770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17">
            <a:extLst>
              <a:ext uri="{FF2B5EF4-FFF2-40B4-BE49-F238E27FC236}">
                <a16:creationId xmlns:a16="http://schemas.microsoft.com/office/drawing/2014/main" id="{43C37A6A-1B20-8247-D3C3-EFBB157085D9}"/>
              </a:ext>
            </a:extLst>
          </p:cNvPr>
          <p:cNvSpPr/>
          <p:nvPr/>
        </p:nvSpPr>
        <p:spPr>
          <a:xfrm>
            <a:off x="5945236" y="1151291"/>
            <a:ext cx="1819116" cy="1819116"/>
          </a:xfrm>
          <a:prstGeom prst="roundRect">
            <a:avLst/>
          </a:prstGeom>
          <a:solidFill>
            <a:schemeClr val="bg1"/>
          </a:solidFill>
          <a:ln w="63500">
            <a:solidFill>
              <a:srgbClr val="AFCA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5D7EE52-DF26-8CBA-FD65-04314D46D754}"/>
              </a:ext>
            </a:extLst>
          </p:cNvPr>
          <p:cNvSpPr>
            <a:spLocks noGrp="1"/>
          </p:cNvSpPr>
          <p:nvPr>
            <p:ph type="title"/>
          </p:nvPr>
        </p:nvSpPr>
        <p:spPr>
          <a:xfrm>
            <a:off x="0" y="161787"/>
            <a:ext cx="8822858" cy="1069843"/>
          </a:xfrm>
        </p:spPr>
        <p:txBody>
          <a:bodyPr/>
          <a:lstStyle/>
          <a:p>
            <a:r>
              <a:rPr lang="nl-NL" sz="2200" cap="all" dirty="0" err="1"/>
              <a:t>Unbox</a:t>
            </a:r>
            <a:r>
              <a:rPr lang="nl-NL" sz="2200" cap="all" dirty="0"/>
              <a:t> nu het talent van je team! </a:t>
            </a:r>
            <a:br>
              <a:rPr lang="nl-NL" dirty="0"/>
            </a:br>
            <a:r>
              <a:rPr lang="nl-NL" sz="1800" dirty="0">
                <a:solidFill>
                  <a:srgbClr val="7E7E7E"/>
                </a:solidFill>
              </a:rPr>
              <a:t>Maak een vliegende start met jouw teampakket</a:t>
            </a:r>
          </a:p>
        </p:txBody>
      </p:sp>
      <p:sp>
        <p:nvSpPr>
          <p:cNvPr id="3" name="Tekstvak 2">
            <a:extLst>
              <a:ext uri="{FF2B5EF4-FFF2-40B4-BE49-F238E27FC236}">
                <a16:creationId xmlns:a16="http://schemas.microsoft.com/office/drawing/2014/main" id="{A1CFCE45-321D-191A-94BD-039FB149B778}"/>
              </a:ext>
            </a:extLst>
          </p:cNvPr>
          <p:cNvSpPr txBox="1"/>
          <p:nvPr/>
        </p:nvSpPr>
        <p:spPr>
          <a:xfrm>
            <a:off x="8823366" y="5070764"/>
            <a:ext cx="0" cy="0"/>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pic>
        <p:nvPicPr>
          <p:cNvPr id="6" name="Afbeelding 5">
            <a:extLst>
              <a:ext uri="{FF2B5EF4-FFF2-40B4-BE49-F238E27FC236}">
                <a16:creationId xmlns:a16="http://schemas.microsoft.com/office/drawing/2014/main" id="{274DC64C-3C83-56F2-2FA9-A49CDF3C56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grpSp>
        <p:nvGrpSpPr>
          <p:cNvPr id="20" name="Groep 19">
            <a:extLst>
              <a:ext uri="{FF2B5EF4-FFF2-40B4-BE49-F238E27FC236}">
                <a16:creationId xmlns:a16="http://schemas.microsoft.com/office/drawing/2014/main" id="{120D8280-6BA5-8787-33DF-81F210FBB776}"/>
              </a:ext>
            </a:extLst>
          </p:cNvPr>
          <p:cNvGrpSpPr/>
          <p:nvPr/>
        </p:nvGrpSpPr>
        <p:grpSpPr>
          <a:xfrm>
            <a:off x="2652905" y="1110155"/>
            <a:ext cx="1758042" cy="2331298"/>
            <a:chOff x="2476824" y="1108048"/>
            <a:chExt cx="1423508" cy="1887680"/>
          </a:xfrm>
        </p:grpSpPr>
        <p:pic>
          <p:nvPicPr>
            <p:cNvPr id="7" name="Afbeelding 6">
              <a:extLst>
                <a:ext uri="{FF2B5EF4-FFF2-40B4-BE49-F238E27FC236}">
                  <a16:creationId xmlns:a16="http://schemas.microsoft.com/office/drawing/2014/main" id="{D0E60224-D425-0B3E-3D08-90AFF55F28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6824" y="1108048"/>
              <a:ext cx="1118708" cy="1582880"/>
            </a:xfrm>
            <a:prstGeom prst="rect">
              <a:avLst/>
            </a:prstGeom>
            <a:ln w="6350">
              <a:solidFill>
                <a:srgbClr val="A72886"/>
              </a:solidFill>
            </a:ln>
          </p:spPr>
        </p:pic>
        <p:pic>
          <p:nvPicPr>
            <p:cNvPr id="12" name="Afbeelding 11">
              <a:extLst>
                <a:ext uri="{FF2B5EF4-FFF2-40B4-BE49-F238E27FC236}">
                  <a16:creationId xmlns:a16="http://schemas.microsoft.com/office/drawing/2014/main" id="{029D3E3E-9A88-9E16-CA3F-3A70EA03D7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9224" y="1260448"/>
              <a:ext cx="1118708" cy="1582880"/>
            </a:xfrm>
            <a:prstGeom prst="rect">
              <a:avLst/>
            </a:prstGeom>
            <a:ln w="6350">
              <a:solidFill>
                <a:srgbClr val="A72886"/>
              </a:solidFill>
            </a:ln>
          </p:spPr>
        </p:pic>
        <p:pic>
          <p:nvPicPr>
            <p:cNvPr id="13" name="Afbeelding 12">
              <a:extLst>
                <a:ext uri="{FF2B5EF4-FFF2-40B4-BE49-F238E27FC236}">
                  <a16:creationId xmlns:a16="http://schemas.microsoft.com/office/drawing/2014/main" id="{2C6EF691-EB6A-AEC2-55C5-9539365983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1624" y="1412848"/>
              <a:ext cx="1118708" cy="1582880"/>
            </a:xfrm>
            <a:prstGeom prst="rect">
              <a:avLst/>
            </a:prstGeom>
            <a:ln w="6350">
              <a:solidFill>
                <a:srgbClr val="A72886"/>
              </a:solidFill>
            </a:ln>
          </p:spPr>
        </p:pic>
      </p:grpSp>
      <p:grpSp>
        <p:nvGrpSpPr>
          <p:cNvPr id="22" name="Groep 21">
            <a:extLst>
              <a:ext uri="{FF2B5EF4-FFF2-40B4-BE49-F238E27FC236}">
                <a16:creationId xmlns:a16="http://schemas.microsoft.com/office/drawing/2014/main" id="{3F93CAB4-17D3-3F8C-8BED-46188346A005}"/>
              </a:ext>
            </a:extLst>
          </p:cNvPr>
          <p:cNvGrpSpPr/>
          <p:nvPr/>
        </p:nvGrpSpPr>
        <p:grpSpPr>
          <a:xfrm>
            <a:off x="500102" y="1110155"/>
            <a:ext cx="1567041" cy="2139365"/>
            <a:chOff x="509807" y="1050110"/>
            <a:chExt cx="1271057" cy="1735280"/>
          </a:xfrm>
        </p:grpSpPr>
        <p:pic>
          <p:nvPicPr>
            <p:cNvPr id="14" name="Afbeelding 13">
              <a:extLst>
                <a:ext uri="{FF2B5EF4-FFF2-40B4-BE49-F238E27FC236}">
                  <a16:creationId xmlns:a16="http://schemas.microsoft.com/office/drawing/2014/main" id="{186CDF5B-8B8B-4004-FD7E-24BC46B9B47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9807" y="1050110"/>
              <a:ext cx="1118657" cy="1582880"/>
            </a:xfrm>
            <a:prstGeom prst="rect">
              <a:avLst/>
            </a:prstGeom>
            <a:ln w="6350">
              <a:solidFill>
                <a:srgbClr val="A72886"/>
              </a:solidFill>
            </a:ln>
          </p:spPr>
        </p:pic>
        <p:pic>
          <p:nvPicPr>
            <p:cNvPr id="15" name="Afbeelding 14">
              <a:extLst>
                <a:ext uri="{FF2B5EF4-FFF2-40B4-BE49-F238E27FC236}">
                  <a16:creationId xmlns:a16="http://schemas.microsoft.com/office/drawing/2014/main" id="{E43126E5-883A-925A-EC26-4ADCA0BCB8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62207" y="1202510"/>
              <a:ext cx="1118657" cy="1582880"/>
            </a:xfrm>
            <a:prstGeom prst="rect">
              <a:avLst/>
            </a:prstGeom>
            <a:ln w="6350">
              <a:solidFill>
                <a:srgbClr val="A72886"/>
              </a:solidFill>
            </a:ln>
          </p:spPr>
        </p:pic>
      </p:grpSp>
      <p:pic>
        <p:nvPicPr>
          <p:cNvPr id="5" name="Afbeelding 4">
            <a:extLst>
              <a:ext uri="{FF2B5EF4-FFF2-40B4-BE49-F238E27FC236}">
                <a16:creationId xmlns:a16="http://schemas.microsoft.com/office/drawing/2014/main" id="{F8B82E54-BDC1-D3EB-8971-B5EE2B2AEE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3451" y="1377538"/>
            <a:ext cx="1446961" cy="1446961"/>
          </a:xfrm>
          <a:prstGeom prst="rect">
            <a:avLst/>
          </a:prstGeom>
        </p:spPr>
      </p:pic>
      <p:sp>
        <p:nvSpPr>
          <p:cNvPr id="16" name="Tekstvak 15">
            <a:extLst>
              <a:ext uri="{FF2B5EF4-FFF2-40B4-BE49-F238E27FC236}">
                <a16:creationId xmlns:a16="http://schemas.microsoft.com/office/drawing/2014/main" id="{5B9AB8E0-4F8D-7A4C-640B-AFDB8DC1597B}"/>
              </a:ext>
            </a:extLst>
          </p:cNvPr>
          <p:cNvSpPr txBox="1"/>
          <p:nvPr/>
        </p:nvSpPr>
        <p:spPr>
          <a:xfrm>
            <a:off x="5109485" y="3100377"/>
            <a:ext cx="3392170" cy="617415"/>
          </a:xfrm>
          <a:prstGeom prst="rect">
            <a:avLst/>
          </a:prstGeom>
        </p:spPr>
        <p:txBody>
          <a:bodyPr vert="horz" wrap="square" lIns="91440" tIns="45720" rIns="91440" bIns="45720" rtlCol="0" anchor="ctr">
            <a:normAutofit/>
          </a:bodyPr>
          <a:lstStyle/>
          <a:p>
            <a:pPr algn="ctr"/>
            <a:r>
              <a:rPr lang="nl-NL" sz="1400" b="1" i="0" baseline="0" dirty="0">
                <a:solidFill>
                  <a:schemeClr val="tx1">
                    <a:lumMod val="65000"/>
                    <a:lumOff val="35000"/>
                  </a:schemeClr>
                </a:solidFill>
                <a:latin typeface="Helvetica" pitchFamily="2" charset="0"/>
              </a:rPr>
              <a:t>Alles op 1 plek</a:t>
            </a:r>
          </a:p>
          <a:p>
            <a:pPr algn="ctr"/>
            <a:r>
              <a:rPr lang="nl-NL" sz="1400" dirty="0" err="1">
                <a:solidFill>
                  <a:schemeClr val="tx1">
                    <a:lumMod val="65000"/>
                    <a:lumOff val="35000"/>
                  </a:schemeClr>
                </a:solidFill>
                <a:latin typeface="Helvetica" pitchFamily="2" charset="0"/>
              </a:rPr>
              <a:t>etd-academy.nl</a:t>
            </a:r>
            <a:r>
              <a:rPr lang="nl-NL" sz="1400" dirty="0">
                <a:solidFill>
                  <a:schemeClr val="tx1">
                    <a:lumMod val="65000"/>
                    <a:lumOff val="35000"/>
                  </a:schemeClr>
                </a:solidFill>
                <a:latin typeface="Helvetica" pitchFamily="2" charset="0"/>
              </a:rPr>
              <a:t>/downloadportaal</a:t>
            </a:r>
            <a:endParaRPr lang="nl-NL" sz="1400" b="0" i="0" baseline="0" dirty="0">
              <a:solidFill>
                <a:schemeClr val="tx1">
                  <a:lumMod val="65000"/>
                  <a:lumOff val="35000"/>
                </a:schemeClr>
              </a:solidFill>
              <a:latin typeface="Helvetica" pitchFamily="2" charset="0"/>
            </a:endParaRPr>
          </a:p>
        </p:txBody>
      </p:sp>
      <p:grpSp>
        <p:nvGrpSpPr>
          <p:cNvPr id="24" name="Groep 23">
            <a:extLst>
              <a:ext uri="{FF2B5EF4-FFF2-40B4-BE49-F238E27FC236}">
                <a16:creationId xmlns:a16="http://schemas.microsoft.com/office/drawing/2014/main" id="{B44B7079-96CC-E0E0-4A3C-0FBC93A4B761}"/>
              </a:ext>
            </a:extLst>
          </p:cNvPr>
          <p:cNvGrpSpPr/>
          <p:nvPr/>
        </p:nvGrpSpPr>
        <p:grpSpPr>
          <a:xfrm>
            <a:off x="1111695" y="3613698"/>
            <a:ext cx="2191433" cy="1353347"/>
            <a:chOff x="855530" y="3628366"/>
            <a:chExt cx="2191433" cy="1353347"/>
          </a:xfrm>
        </p:grpSpPr>
        <p:pic>
          <p:nvPicPr>
            <p:cNvPr id="8" name="Afbeelding 7">
              <a:extLst>
                <a:ext uri="{FF2B5EF4-FFF2-40B4-BE49-F238E27FC236}">
                  <a16:creationId xmlns:a16="http://schemas.microsoft.com/office/drawing/2014/main" id="{58569930-FCB8-503F-49C2-23CC55D1D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0276" y="3628366"/>
              <a:ext cx="1306687" cy="1303690"/>
            </a:xfrm>
            <a:prstGeom prst="rect">
              <a:avLst/>
            </a:prstGeom>
          </p:spPr>
        </p:pic>
        <p:pic>
          <p:nvPicPr>
            <p:cNvPr id="10" name="Afbeelding 9">
              <a:extLst>
                <a:ext uri="{FF2B5EF4-FFF2-40B4-BE49-F238E27FC236}">
                  <a16:creationId xmlns:a16="http://schemas.microsoft.com/office/drawing/2014/main" id="{0C0855E9-0B7E-8BC5-771F-6FC75B0AC7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1741" y="3645322"/>
              <a:ext cx="1306687" cy="1303690"/>
            </a:xfrm>
            <a:prstGeom prst="rect">
              <a:avLst/>
            </a:prstGeom>
          </p:spPr>
        </p:pic>
        <p:pic>
          <p:nvPicPr>
            <p:cNvPr id="11" name="Afbeelding 10">
              <a:extLst>
                <a:ext uri="{FF2B5EF4-FFF2-40B4-BE49-F238E27FC236}">
                  <a16:creationId xmlns:a16="http://schemas.microsoft.com/office/drawing/2014/main" id="{AF187EAE-7942-23F9-988E-A703B81D13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530" y="3678023"/>
              <a:ext cx="1306687" cy="1303690"/>
            </a:xfrm>
            <a:prstGeom prst="rect">
              <a:avLst/>
            </a:prstGeom>
          </p:spPr>
        </p:pic>
      </p:grpSp>
    </p:spTree>
    <p:extLst>
      <p:ext uri="{BB962C8B-B14F-4D97-AF65-F5344CB8AC3E}">
        <p14:creationId xmlns:p14="http://schemas.microsoft.com/office/powerpoint/2010/main" val="244642023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4971B066-B534-9F1E-9F60-5806988226AD}"/>
              </a:ext>
            </a:extLst>
          </p:cNvPr>
          <p:cNvPicPr>
            <a:picLocks noChangeAspect="1"/>
          </p:cNvPicPr>
          <p:nvPr/>
        </p:nvPicPr>
        <p:blipFill>
          <a:blip r:embed="rId3"/>
          <a:stretch>
            <a:fillRect/>
          </a:stretch>
        </p:blipFill>
        <p:spPr>
          <a:xfrm>
            <a:off x="6349" y="3929367"/>
            <a:ext cx="9144001" cy="824354"/>
          </a:xfrm>
          <a:prstGeom prst="rect">
            <a:avLst/>
          </a:prstGeom>
        </p:spPr>
      </p:pic>
      <p:sp>
        <p:nvSpPr>
          <p:cNvPr id="2" name="Rechthoek 1">
            <a:extLst>
              <a:ext uri="{FF2B5EF4-FFF2-40B4-BE49-F238E27FC236}">
                <a16:creationId xmlns:a16="http://schemas.microsoft.com/office/drawing/2014/main" id="{CACD7875-8232-B9E2-14E3-0E47848A380B}"/>
              </a:ext>
            </a:extLst>
          </p:cNvPr>
          <p:cNvSpPr/>
          <p:nvPr/>
        </p:nvSpPr>
        <p:spPr>
          <a:xfrm>
            <a:off x="524933" y="4753721"/>
            <a:ext cx="338667" cy="258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Picture 2" descr="Afbeelding met tekst, logo, Lettertype, Graphics&#10;&#10;Door AI gegenereerde inhoud is mogelijk onjuist.">
            <a:extLst>
              <a:ext uri="{FF2B5EF4-FFF2-40B4-BE49-F238E27FC236}">
                <a16:creationId xmlns:a16="http://schemas.microsoft.com/office/drawing/2014/main" id="{D49993F1-29E8-4CC4-02A5-5623FBFD09C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9166" y="2853682"/>
            <a:ext cx="3005667" cy="866217"/>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19D70A50-8BB0-6717-A68B-051BCF8D42ED}"/>
              </a:ext>
            </a:extLst>
          </p:cNvPr>
          <p:cNvSpPr txBox="1"/>
          <p:nvPr/>
        </p:nvSpPr>
        <p:spPr>
          <a:xfrm>
            <a:off x="729205" y="2483371"/>
            <a:ext cx="7685590" cy="276999"/>
          </a:xfrm>
          <a:prstGeom prst="rect">
            <a:avLst/>
          </a:prstGeom>
          <a:noFill/>
        </p:spPr>
        <p:txBody>
          <a:bodyPr wrap="square">
            <a:spAutoFit/>
          </a:bodyPr>
          <a:lstStyle/>
          <a:p>
            <a:r>
              <a:rPr lang="nl-NL" sz="1200" b="1" i="0" u="none" strike="noStrike" dirty="0">
                <a:solidFill>
                  <a:schemeClr val="bg1"/>
                </a:solidFill>
                <a:effectLst/>
                <a:latin typeface="Helvetica Light" panose="020B0403020202020204" pitchFamily="34" charset="0"/>
              </a:rPr>
              <a:t>Een leerplatform met impact: de ETD Academy sleepte maar liefst vijf belangrijke prijzen in de wacht: </a:t>
            </a:r>
            <a:r>
              <a:rPr lang="nl-NL" sz="1200" b="0" i="0" u="none" strike="noStrike" dirty="0">
                <a:solidFill>
                  <a:schemeClr val="bg1"/>
                </a:solidFill>
                <a:effectLst/>
                <a:latin typeface="Helvetica Light" panose="020B0403020202020204" pitchFamily="34" charset="0"/>
              </a:rPr>
              <a:t>	</a:t>
            </a:r>
            <a:endParaRPr lang="nl-NL" sz="1200" dirty="0">
              <a:solidFill>
                <a:schemeClr val="bg1"/>
              </a:solidFill>
            </a:endParaRPr>
          </a:p>
        </p:txBody>
      </p:sp>
      <p:pic>
        <p:nvPicPr>
          <p:cNvPr id="15" name="Picture 4" descr="Afbeelding met tekst, Lettertype, Graphics, zwart&#10;&#10;Door AI gegenereerde inhoud is mogelijk onjuist.">
            <a:extLst>
              <a:ext uri="{FF2B5EF4-FFF2-40B4-BE49-F238E27FC236}">
                <a16:creationId xmlns:a16="http://schemas.microsoft.com/office/drawing/2014/main" id="{4454CA49-99BE-0234-16BE-2E3C793F1C4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45872" y="1543107"/>
            <a:ext cx="2859992" cy="5065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BFED232-0605-1069-F976-5F777D867B0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0235" y="514552"/>
            <a:ext cx="3441842" cy="1428550"/>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3A02FE0F-7398-27A3-FCE1-58644516AFB8}"/>
              </a:ext>
            </a:extLst>
          </p:cNvPr>
          <p:cNvSpPr txBox="1"/>
          <p:nvPr/>
        </p:nvSpPr>
        <p:spPr>
          <a:xfrm>
            <a:off x="4280595" y="355528"/>
            <a:ext cx="4577786" cy="1200329"/>
          </a:xfrm>
          <a:prstGeom prst="rect">
            <a:avLst/>
          </a:prstGeom>
          <a:noFill/>
        </p:spPr>
        <p:txBody>
          <a:bodyPr wrap="square">
            <a:spAutoFit/>
          </a:bodyPr>
          <a:lstStyle/>
          <a:p>
            <a:r>
              <a:rPr lang="nl-NL" sz="1200" b="1" i="0" u="none" strike="noStrike" dirty="0">
                <a:solidFill>
                  <a:srgbClr val="FFFFFF"/>
                </a:solidFill>
                <a:effectLst/>
                <a:latin typeface="Helvetica Light" panose="020B0403020202020204" pitchFamily="34" charset="0"/>
              </a:rPr>
              <a:t>De ETD Academy is een initiatief van het Opleidingsfonds Elektrotechnische Detailhandel (OFED) in samenwerking met de sociale partners. De innovaties in de Academy zijn mede mogelijk gemaakt door een subsidie van het Ministerie van SZW.</a:t>
            </a:r>
            <a:r>
              <a:rPr lang="nl-NL" sz="1200" b="0" i="0" u="none" strike="noStrike" dirty="0">
                <a:solidFill>
                  <a:srgbClr val="000000"/>
                </a:solidFill>
                <a:effectLst/>
                <a:latin typeface="Helvetica Light" panose="020B0403020202020204" pitchFamily="34" charset="0"/>
              </a:rPr>
              <a:t>​</a:t>
            </a:r>
            <a:br>
              <a:rPr lang="nl-NL" sz="1200" b="0" i="0" u="none" strike="noStrike" dirty="0">
                <a:solidFill>
                  <a:srgbClr val="000000"/>
                </a:solidFill>
                <a:effectLst/>
                <a:latin typeface="Helvetica Light" panose="020B0403020202020204" pitchFamily="34" charset="0"/>
              </a:rPr>
            </a:br>
            <a:r>
              <a:rPr lang="nl-NL" sz="1200" b="0" i="0" u="none" strike="noStrike" dirty="0">
                <a:solidFill>
                  <a:srgbClr val="000000"/>
                </a:solidFill>
                <a:effectLst/>
                <a:latin typeface="Helvetica Light" panose="020B0403020202020204" pitchFamily="34" charset="0"/>
              </a:rPr>
              <a:t>​</a:t>
            </a:r>
            <a:endParaRPr lang="nl-NL" sz="1200" dirty="0"/>
          </a:p>
        </p:txBody>
      </p:sp>
    </p:spTree>
    <p:extLst>
      <p:ext uri="{BB962C8B-B14F-4D97-AF65-F5344CB8AC3E}">
        <p14:creationId xmlns:p14="http://schemas.microsoft.com/office/powerpoint/2010/main" val="289960148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2857C28-4AD4-CB91-352F-840CDB0D3CF5}"/>
              </a:ext>
            </a:extLst>
          </p:cNvPr>
          <p:cNvSpPr txBox="1"/>
          <p:nvPr/>
        </p:nvSpPr>
        <p:spPr>
          <a:xfrm>
            <a:off x="1944547" y="1655180"/>
            <a:ext cx="0" cy="0"/>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spTree>
    <p:extLst>
      <p:ext uri="{BB962C8B-B14F-4D97-AF65-F5344CB8AC3E}">
        <p14:creationId xmlns:p14="http://schemas.microsoft.com/office/powerpoint/2010/main" val="359309948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B0BA7522-20A2-C3A7-A2BD-6381C9EDD7A2}"/>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5209086" y="0"/>
            <a:ext cx="3934785" cy="4344326"/>
          </a:xfrm>
        </p:spPr>
      </p:pic>
      <p:sp>
        <p:nvSpPr>
          <p:cNvPr id="6" name="Ondertitel 5">
            <a:extLst>
              <a:ext uri="{FF2B5EF4-FFF2-40B4-BE49-F238E27FC236}">
                <a16:creationId xmlns:a16="http://schemas.microsoft.com/office/drawing/2014/main" id="{1111B5B2-95C1-2A3C-0E8E-FE4301C16165}"/>
              </a:ext>
            </a:extLst>
          </p:cNvPr>
          <p:cNvSpPr>
            <a:spLocks noGrp="1"/>
          </p:cNvSpPr>
          <p:nvPr>
            <p:ph type="subTitle" idx="10"/>
          </p:nvPr>
        </p:nvSpPr>
        <p:spPr>
          <a:xfrm>
            <a:off x="6349" y="1341714"/>
            <a:ext cx="5196258" cy="2863122"/>
          </a:xfrm>
        </p:spPr>
        <p:txBody>
          <a:bodyPr/>
          <a:lstStyle/>
          <a:p>
            <a:pPr marL="357188" indent="0">
              <a:buNone/>
            </a:pPr>
            <a:endParaRPr lang="nl-NL" sz="1800" b="0" i="1" u="none" strike="noStrike" dirty="0">
              <a:effectLst/>
              <a:latin typeface="Helvetica Light" panose="020B0403020202020204" pitchFamily="34" charset="0"/>
            </a:endParaRPr>
          </a:p>
          <a:p>
            <a:pPr marL="357188" indent="0">
              <a:buNone/>
            </a:pPr>
            <a:r>
              <a:rPr lang="nl-NL" sz="1600" b="0" i="1" u="none" strike="noStrike" dirty="0">
                <a:effectLst/>
                <a:latin typeface="Helvetica Light" panose="020B0403020202020204" pitchFamily="34" charset="0"/>
              </a:rPr>
              <a:t>Een goed getraind team zorgt voor terugkerende klanten, zo simpel kan het zijn.</a:t>
            </a:r>
            <a:r>
              <a:rPr lang="nl-NL" sz="1600" b="0" i="0" u="none" strike="noStrike" dirty="0">
                <a:effectLst/>
                <a:latin typeface="Helvetica Light" panose="020B0403020202020204" pitchFamily="34" charset="0"/>
              </a:rPr>
              <a:t>​</a:t>
            </a:r>
            <a:br>
              <a:rPr lang="nl-NL" sz="1600" b="0" i="0" u="none" strike="noStrike" dirty="0">
                <a:effectLst/>
                <a:latin typeface="Helvetica Light" panose="020B0403020202020204" pitchFamily="34" charset="0"/>
              </a:rPr>
            </a:br>
            <a:r>
              <a:rPr lang="nl-NL" sz="1600" b="0" i="0" u="none" strike="noStrike" dirty="0">
                <a:effectLst/>
                <a:latin typeface="Helvetica Light" panose="020B0403020202020204" pitchFamily="34" charset="0"/>
              </a:rPr>
              <a:t>​</a:t>
            </a:r>
            <a:br>
              <a:rPr lang="nl-NL" sz="1600" b="0" i="0" u="none" strike="noStrike" dirty="0">
                <a:effectLst/>
                <a:latin typeface="Helvetica Light" panose="020B0403020202020204" pitchFamily="34" charset="0"/>
              </a:rPr>
            </a:br>
            <a:r>
              <a:rPr lang="nl-NL" sz="1600" b="1" i="0" u="none" strike="noStrike" dirty="0">
                <a:effectLst/>
                <a:latin typeface="Helvetica Light" panose="020B0403020202020204" pitchFamily="34" charset="0"/>
              </a:rPr>
              <a:t>Met de Academy ‘</a:t>
            </a:r>
            <a:r>
              <a:rPr lang="nl-NL" sz="1600" b="1" i="0" u="none" strike="noStrike" dirty="0" err="1">
                <a:effectLst/>
                <a:latin typeface="Helvetica Light" panose="020B0403020202020204" pitchFamily="34" charset="0"/>
              </a:rPr>
              <a:t>unbox</a:t>
            </a:r>
            <a:r>
              <a:rPr lang="nl-NL" sz="1600" b="1" i="0" u="none" strike="noStrike" dirty="0">
                <a:effectLst/>
                <a:latin typeface="Helvetica Light" panose="020B0403020202020204" pitchFamily="34" charset="0"/>
              </a:rPr>
              <a:t>’ je het talent van je team en jezelf. Meer werkplezier én succes!</a:t>
            </a:r>
            <a:r>
              <a:rPr lang="nl-NL" sz="1600" b="0" i="0" u="none" strike="noStrike" dirty="0">
                <a:effectLst/>
                <a:latin typeface="Helvetica Light" panose="020B0403020202020204" pitchFamily="34" charset="0"/>
              </a:rPr>
              <a:t>​</a:t>
            </a:r>
            <a:endParaRPr lang="nl-NL" sz="1600" dirty="0"/>
          </a:p>
        </p:txBody>
      </p:sp>
      <p:sp>
        <p:nvSpPr>
          <p:cNvPr id="3" name="Titel 2">
            <a:extLst>
              <a:ext uri="{FF2B5EF4-FFF2-40B4-BE49-F238E27FC236}">
                <a16:creationId xmlns:a16="http://schemas.microsoft.com/office/drawing/2014/main" id="{10E79CC0-6C6C-0D60-6E33-991CAD2CB8CA}"/>
              </a:ext>
            </a:extLst>
          </p:cNvPr>
          <p:cNvSpPr>
            <a:spLocks noGrp="1"/>
          </p:cNvSpPr>
          <p:nvPr>
            <p:ph type="title"/>
          </p:nvPr>
        </p:nvSpPr>
        <p:spPr>
          <a:xfrm>
            <a:off x="6349" y="209766"/>
            <a:ext cx="5665245" cy="742109"/>
          </a:xfrm>
        </p:spPr>
        <p:txBody>
          <a:bodyPr/>
          <a:lstStyle/>
          <a:p>
            <a:r>
              <a:rPr lang="nl-NL" cap="all" dirty="0"/>
              <a:t>Meer succes met de </a:t>
            </a:r>
            <a:br>
              <a:rPr lang="nl-NL" cap="all" dirty="0"/>
            </a:br>
            <a:r>
              <a:rPr lang="nl-NL" i="1" cap="all" dirty="0" err="1"/>
              <a:t>EP:Academy</a:t>
            </a:r>
            <a:br>
              <a:rPr lang="nl-NL" dirty="0"/>
            </a:br>
            <a:r>
              <a:rPr lang="nl-NL" sz="1800" dirty="0">
                <a:solidFill>
                  <a:srgbClr val="7E7E7E"/>
                </a:solidFill>
              </a:rPr>
              <a:t>Trainen. Ontwikkelen. Groeien.</a:t>
            </a:r>
          </a:p>
        </p:txBody>
      </p:sp>
      <p:pic>
        <p:nvPicPr>
          <p:cNvPr id="2" name="Afbeelding 1">
            <a:extLst>
              <a:ext uri="{FF2B5EF4-FFF2-40B4-BE49-F238E27FC236}">
                <a16:creationId xmlns:a16="http://schemas.microsoft.com/office/drawing/2014/main" id="{EB0E0187-8E30-096F-727D-D7B0ADE1D7F4}"/>
              </a:ext>
            </a:extLst>
          </p:cNvPr>
          <p:cNvPicPr>
            <a:picLocks noChangeAspect="1"/>
          </p:cNvPicPr>
          <p:nvPr/>
        </p:nvPicPr>
        <p:blipFill>
          <a:blip r:embed="rId4"/>
          <a:stretch>
            <a:fillRect/>
          </a:stretch>
        </p:blipFill>
        <p:spPr>
          <a:xfrm>
            <a:off x="-1" y="3932149"/>
            <a:ext cx="9144001" cy="824354"/>
          </a:xfrm>
          <a:prstGeom prst="rect">
            <a:avLst/>
          </a:prstGeom>
        </p:spPr>
      </p:pic>
      <p:pic>
        <p:nvPicPr>
          <p:cNvPr id="8" name="Afbeelding 7">
            <a:extLst>
              <a:ext uri="{FF2B5EF4-FFF2-40B4-BE49-F238E27FC236}">
                <a16:creationId xmlns:a16="http://schemas.microsoft.com/office/drawing/2014/main" id="{53ABF81B-9203-A5B6-3405-F48C5E3F0E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0032" y="3264059"/>
            <a:ext cx="1460923" cy="1634951"/>
          </a:xfrm>
          <a:prstGeom prst="rect">
            <a:avLst/>
          </a:prstGeom>
          <a:effectLst>
            <a:outerShdw blurRad="50800" dist="38100" dir="5400000" algn="t" rotWithShape="0">
              <a:prstClr val="black">
                <a:alpha val="40000"/>
              </a:prstClr>
            </a:outerShdw>
          </a:effectLst>
        </p:spPr>
      </p:pic>
      <p:sp>
        <p:nvSpPr>
          <p:cNvPr id="5" name="Tekstvak 4">
            <a:extLst>
              <a:ext uri="{FF2B5EF4-FFF2-40B4-BE49-F238E27FC236}">
                <a16:creationId xmlns:a16="http://schemas.microsoft.com/office/drawing/2014/main" id="{6EB7777A-BD6E-FF7B-68E3-11B46543B351}"/>
              </a:ext>
            </a:extLst>
          </p:cNvPr>
          <p:cNvSpPr txBox="1"/>
          <p:nvPr/>
        </p:nvSpPr>
        <p:spPr>
          <a:xfrm>
            <a:off x="1138687" y="4873925"/>
            <a:ext cx="0" cy="0"/>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pic>
        <p:nvPicPr>
          <p:cNvPr id="10" name="Afbeelding 9">
            <a:extLst>
              <a:ext uri="{FF2B5EF4-FFF2-40B4-BE49-F238E27FC236}">
                <a16:creationId xmlns:a16="http://schemas.microsoft.com/office/drawing/2014/main" id="{A27BACAE-E6D2-BD0C-CF15-40A12E789E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spTree>
    <p:extLst>
      <p:ext uri="{BB962C8B-B14F-4D97-AF65-F5344CB8AC3E}">
        <p14:creationId xmlns:p14="http://schemas.microsoft.com/office/powerpoint/2010/main" val="64686430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11" descr="Afbeelding met tekst, persoon, plafond, binnen&#10;&#10;Automatisch gegenereerde beschrijving">
            <a:extLst>
              <a:ext uri="{FF2B5EF4-FFF2-40B4-BE49-F238E27FC236}">
                <a16:creationId xmlns:a16="http://schemas.microsoft.com/office/drawing/2014/main" id="{94E8EBC4-EED0-4C5C-5FE8-AE2B51F176D7}"/>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202866" y="0"/>
            <a:ext cx="3934785" cy="4344326"/>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1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29263" y="4202402"/>
                  <a:pt x="2110260" y="4095023"/>
                </a:cubicBezTo>
                <a:lnTo>
                  <a:pt x="5575" y="4276927"/>
                </a:lnTo>
                <a:cubicBezTo>
                  <a:pt x="3717" y="2851285"/>
                  <a:pt x="1858" y="1425642"/>
                  <a:pt x="0" y="0"/>
                </a:cubicBezTo>
                <a:close/>
              </a:path>
            </a:pathLst>
          </a:custGeom>
        </p:spPr>
      </p:pic>
      <p:sp>
        <p:nvSpPr>
          <p:cNvPr id="3" name="Ondertitel 2">
            <a:extLst>
              <a:ext uri="{FF2B5EF4-FFF2-40B4-BE49-F238E27FC236}">
                <a16:creationId xmlns:a16="http://schemas.microsoft.com/office/drawing/2014/main" id="{AE1B0B61-D80B-65F6-2632-0A634B2D7720}"/>
              </a:ext>
            </a:extLst>
          </p:cNvPr>
          <p:cNvSpPr>
            <a:spLocks noGrp="1"/>
          </p:cNvSpPr>
          <p:nvPr>
            <p:ph type="subTitle" idx="10"/>
          </p:nvPr>
        </p:nvSpPr>
        <p:spPr>
          <a:xfrm>
            <a:off x="0" y="1028764"/>
            <a:ext cx="4785785" cy="3648757"/>
          </a:xfrm>
          <a:prstGeom prst="rect">
            <a:avLst/>
          </a:prstGeom>
        </p:spPr>
        <p:txBody>
          <a:bodyPr/>
          <a:lstStyle/>
          <a:p>
            <a:pPr algn="l" rtl="0" fontAlgn="base">
              <a:buSzPct val="120000"/>
              <a:buBlip>
                <a:blip r:embed="rId4"/>
              </a:buBlip>
            </a:pPr>
            <a:endParaRPr lang="nl-NL" sz="1600" b="1" i="0" u="none" strike="noStrike" dirty="0">
              <a:effectLst/>
            </a:endParaRPr>
          </a:p>
          <a:p>
            <a:pPr algn="l" rtl="0" fontAlgn="base">
              <a:buSzPct val="120000"/>
              <a:buBlip>
                <a:blip r:embed="rId4"/>
              </a:buBlip>
            </a:pPr>
            <a:r>
              <a:rPr lang="nl-NL" sz="1600" b="1" i="0" u="none" strike="noStrike" dirty="0">
                <a:effectLst/>
              </a:rPr>
              <a:t>Marges</a:t>
            </a:r>
            <a:r>
              <a:rPr lang="nl-NL" sz="1600" b="0" i="0" u="none" strike="noStrike" dirty="0">
                <a:effectLst/>
              </a:rPr>
              <a:t> staan onder druk</a:t>
            </a:r>
            <a:endParaRPr lang="en-US" sz="1600" b="0" i="0" u="none" strike="noStrike" dirty="0">
              <a:effectLst/>
            </a:endParaRPr>
          </a:p>
          <a:p>
            <a:pPr algn="l" rtl="0" fontAlgn="base">
              <a:buSzPct val="120000"/>
              <a:buBlip>
                <a:blip r:embed="rId4"/>
              </a:buBlip>
            </a:pPr>
            <a:endParaRPr lang="nl-NL" sz="1600" b="0" i="0" u="none" strike="noStrike" dirty="0">
              <a:effectLst/>
            </a:endParaRPr>
          </a:p>
          <a:p>
            <a:pPr algn="l" rtl="0" fontAlgn="base">
              <a:buSzPct val="120000"/>
              <a:buBlip>
                <a:blip r:embed="rId4"/>
              </a:buBlip>
            </a:pPr>
            <a:r>
              <a:rPr lang="nl-NL" sz="1600" b="0" i="0" u="none" strike="noStrike" dirty="0">
                <a:effectLst/>
              </a:rPr>
              <a:t>Klanten zijn steeds </a:t>
            </a:r>
            <a:r>
              <a:rPr lang="nl-NL" sz="1600" b="1" i="0" u="none" strike="noStrike" dirty="0">
                <a:effectLst/>
              </a:rPr>
              <a:t>veeleisender</a:t>
            </a:r>
            <a:r>
              <a:rPr lang="nl-NL" sz="1600" b="0" i="0" u="none" strike="noStrike" dirty="0">
                <a:effectLst/>
              </a:rPr>
              <a:t>​</a:t>
            </a:r>
            <a:br>
              <a:rPr lang="nl-NL" sz="1600" b="0" i="0" u="none" strike="noStrike" dirty="0">
                <a:effectLst/>
              </a:rPr>
            </a:br>
            <a:r>
              <a:rPr lang="nl-NL" sz="1600" b="0" i="0" u="none" strike="noStrike" dirty="0">
                <a:effectLst/>
              </a:rPr>
              <a:t>​</a:t>
            </a:r>
          </a:p>
          <a:p>
            <a:pPr algn="l" rtl="0" fontAlgn="base">
              <a:buSzPct val="120000"/>
              <a:buBlip>
                <a:blip r:embed="rId4"/>
              </a:buBlip>
            </a:pPr>
            <a:r>
              <a:rPr lang="nl-NL" sz="1600" b="0" i="0" u="none" strike="noStrike" dirty="0">
                <a:effectLst/>
              </a:rPr>
              <a:t>Inwerken kost </a:t>
            </a:r>
            <a:r>
              <a:rPr lang="nl-NL" sz="1600" b="1" i="0" u="none" strike="noStrike" dirty="0">
                <a:effectLst/>
              </a:rPr>
              <a:t>tijd </a:t>
            </a:r>
            <a:r>
              <a:rPr lang="nl-NL" sz="1600" b="0" i="0" u="none" strike="noStrike" dirty="0">
                <a:effectLst/>
              </a:rPr>
              <a:t>en die heb je niet altijd</a:t>
            </a:r>
            <a:r>
              <a:rPr lang="en-US" sz="1600" b="0" i="0" u="none" strike="noStrike" dirty="0">
                <a:effectLst/>
              </a:rPr>
              <a:t>​</a:t>
            </a:r>
          </a:p>
          <a:p>
            <a:pPr algn="l" rtl="0" fontAlgn="base">
              <a:buSzPct val="120000"/>
              <a:buBlip>
                <a:blip r:embed="rId4"/>
              </a:buBlip>
            </a:pPr>
            <a:endParaRPr lang="nl-NL" sz="1600" b="0" i="0" u="none" strike="noStrike" dirty="0">
              <a:effectLst/>
            </a:endParaRPr>
          </a:p>
          <a:p>
            <a:pPr algn="l" rtl="0" fontAlgn="base">
              <a:buSzPct val="120000"/>
              <a:buBlip>
                <a:blip r:embed="rId4"/>
              </a:buBlip>
            </a:pPr>
            <a:r>
              <a:rPr lang="nl-NL" sz="1600" b="0" i="0" u="none" strike="noStrike" dirty="0">
                <a:effectLst/>
              </a:rPr>
              <a:t>De </a:t>
            </a:r>
            <a:r>
              <a:rPr lang="nl-NL" sz="1600" b="1" i="0" u="none" strike="noStrike" dirty="0">
                <a:effectLst/>
              </a:rPr>
              <a:t>werkdruk</a:t>
            </a:r>
            <a:r>
              <a:rPr lang="nl-NL" sz="1600" b="0" i="0" u="none" strike="noStrike" dirty="0">
                <a:effectLst/>
              </a:rPr>
              <a:t> is structureel </a:t>
            </a:r>
            <a:r>
              <a:rPr lang="nl-NL" sz="1600" b="1" i="0" u="none" strike="noStrike" dirty="0">
                <a:effectLst/>
              </a:rPr>
              <a:t>hoog</a:t>
            </a:r>
            <a:r>
              <a:rPr lang="en-US" sz="1600" b="0" i="0" u="none" strike="noStrike" dirty="0">
                <a:effectLst/>
              </a:rPr>
              <a:t>​</a:t>
            </a:r>
          </a:p>
          <a:p>
            <a:pPr algn="l" rtl="0" fontAlgn="base">
              <a:buSzPct val="120000"/>
              <a:buBlip>
                <a:blip r:embed="rId4"/>
              </a:buBlip>
            </a:pPr>
            <a:endParaRPr lang="nl-NL" sz="1600" b="0" i="0" u="none" strike="noStrike" dirty="0">
              <a:effectLst/>
            </a:endParaRPr>
          </a:p>
          <a:p>
            <a:pPr algn="l" rtl="0" fontAlgn="base">
              <a:buSzPct val="120000"/>
              <a:buBlip>
                <a:blip r:embed="rId4"/>
              </a:buBlip>
            </a:pPr>
            <a:r>
              <a:rPr lang="nl-NL" sz="1600" i="0" u="none" strike="noStrike" dirty="0">
                <a:effectLst/>
              </a:rPr>
              <a:t>Goede mensen zijn </a:t>
            </a:r>
            <a:r>
              <a:rPr lang="nl-NL" sz="1600" b="1" i="0" u="none" strike="noStrike" dirty="0">
                <a:effectLst/>
              </a:rPr>
              <a:t>schaars</a:t>
            </a:r>
            <a:endParaRPr lang="en-US" sz="1600" b="0" i="0" u="none" strike="noStrike" dirty="0">
              <a:effectLst/>
            </a:endParaRPr>
          </a:p>
        </p:txBody>
      </p:sp>
      <p:sp>
        <p:nvSpPr>
          <p:cNvPr id="8" name="Titel 7">
            <a:extLst>
              <a:ext uri="{FF2B5EF4-FFF2-40B4-BE49-F238E27FC236}">
                <a16:creationId xmlns:a16="http://schemas.microsoft.com/office/drawing/2014/main" id="{375D8F48-3FC4-7ABF-4A57-3C353331B143}"/>
              </a:ext>
            </a:extLst>
          </p:cNvPr>
          <p:cNvSpPr>
            <a:spLocks noGrp="1"/>
          </p:cNvSpPr>
          <p:nvPr>
            <p:ph type="title"/>
          </p:nvPr>
        </p:nvSpPr>
        <p:spPr>
          <a:xfrm>
            <a:off x="6349" y="209766"/>
            <a:ext cx="6313427" cy="742109"/>
          </a:xfrm>
        </p:spPr>
        <p:txBody>
          <a:bodyPr/>
          <a:lstStyle/>
          <a:p>
            <a:r>
              <a:rPr lang="nl-NL" cap="all" dirty="0"/>
              <a:t>De uitdaging voor de </a:t>
            </a:r>
            <a:br>
              <a:rPr lang="nl-NL" cap="all" dirty="0"/>
            </a:br>
            <a:r>
              <a:rPr lang="nl-NL" cap="all" dirty="0" err="1"/>
              <a:t>elektroretail</a:t>
            </a:r>
            <a:endParaRPr lang="nl-NL" cap="all" dirty="0"/>
          </a:p>
        </p:txBody>
      </p:sp>
      <p:pic>
        <p:nvPicPr>
          <p:cNvPr id="16" name="Afbeelding 15">
            <a:extLst>
              <a:ext uri="{FF2B5EF4-FFF2-40B4-BE49-F238E27FC236}">
                <a16:creationId xmlns:a16="http://schemas.microsoft.com/office/drawing/2014/main" id="{4971B066-B534-9F1E-9F60-5806988226AD}"/>
              </a:ext>
            </a:extLst>
          </p:cNvPr>
          <p:cNvPicPr>
            <a:picLocks noChangeAspect="1"/>
          </p:cNvPicPr>
          <p:nvPr/>
        </p:nvPicPr>
        <p:blipFill>
          <a:blip r:embed="rId5"/>
          <a:stretch>
            <a:fillRect/>
          </a:stretch>
        </p:blipFill>
        <p:spPr>
          <a:xfrm>
            <a:off x="6349" y="3929367"/>
            <a:ext cx="9144001" cy="824354"/>
          </a:xfrm>
          <a:prstGeom prst="rect">
            <a:avLst/>
          </a:prstGeom>
        </p:spPr>
      </p:pic>
      <p:pic>
        <p:nvPicPr>
          <p:cNvPr id="13" name="Tijdelijke aanduiding voor afbeelding 7" descr="Afbeelding met persoon, weg, staand&#10;&#10;Automatisch gegenereerde beschrijving">
            <a:extLst>
              <a:ext uri="{FF2B5EF4-FFF2-40B4-BE49-F238E27FC236}">
                <a16:creationId xmlns:a16="http://schemas.microsoft.com/office/drawing/2014/main" id="{F6BFECE9-E9E8-7532-E898-55061237D7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9086" y="0"/>
            <a:ext cx="3934785" cy="4344326"/>
          </a:xfrm>
          <a:custGeom>
            <a:avLst/>
            <a:gdLst>
              <a:gd name="connsiteX0" fmla="*/ 0 w 3934785"/>
              <a:gd name="connsiteY0" fmla="*/ 0 h 5143501"/>
              <a:gd name="connsiteX1" fmla="*/ 3934785 w 3934785"/>
              <a:gd name="connsiteY1" fmla="*/ 0 h 5143501"/>
              <a:gd name="connsiteX2" fmla="*/ 3934785 w 3934785"/>
              <a:gd name="connsiteY2" fmla="*/ 5143501 h 5143501"/>
              <a:gd name="connsiteX3" fmla="*/ 0 w 3934785"/>
              <a:gd name="connsiteY3" fmla="*/ 5143501 h 5143501"/>
              <a:gd name="connsiteX4" fmla="*/ 0 w 3934785"/>
              <a:gd name="connsiteY4" fmla="*/ 0 h 5143501"/>
              <a:gd name="connsiteX0" fmla="*/ 0 w 3934785"/>
              <a:gd name="connsiteY0" fmla="*/ 0 h 5143501"/>
              <a:gd name="connsiteX1" fmla="*/ 3934785 w 3934785"/>
              <a:gd name="connsiteY1" fmla="*/ 0 h 5143501"/>
              <a:gd name="connsiteX2" fmla="*/ 3924625 w 3934785"/>
              <a:gd name="connsiteY2" fmla="*/ 4757421 h 5143501"/>
              <a:gd name="connsiteX3" fmla="*/ 0 w 3934785"/>
              <a:gd name="connsiteY3" fmla="*/ 5143501 h 5143501"/>
              <a:gd name="connsiteX4" fmla="*/ 0 w 3934785"/>
              <a:gd name="connsiteY4" fmla="*/ 0 h 5143501"/>
              <a:gd name="connsiteX0" fmla="*/ 0 w 3934785"/>
              <a:gd name="connsiteY0" fmla="*/ 0 h 4757421"/>
              <a:gd name="connsiteX1" fmla="*/ 3934785 w 3934785"/>
              <a:gd name="connsiteY1" fmla="*/ 0 h 4757421"/>
              <a:gd name="connsiteX2" fmla="*/ 3924625 w 3934785"/>
              <a:gd name="connsiteY2" fmla="*/ 4757421 h 4757421"/>
              <a:gd name="connsiteX3" fmla="*/ 0 w 3934785"/>
              <a:gd name="connsiteY3" fmla="*/ 4351021 h 4757421"/>
              <a:gd name="connsiteX4" fmla="*/ 0 w 3934785"/>
              <a:gd name="connsiteY4" fmla="*/ 0 h 4757421"/>
              <a:gd name="connsiteX0" fmla="*/ 0 w 3935762"/>
              <a:gd name="connsiteY0" fmla="*/ 0 h 4351021"/>
              <a:gd name="connsiteX1" fmla="*/ 3934785 w 3935762"/>
              <a:gd name="connsiteY1" fmla="*/ 0 h 4351021"/>
              <a:gd name="connsiteX2" fmla="*/ 3934785 w 3935762"/>
              <a:gd name="connsiteY2" fmla="*/ 3985261 h 4351021"/>
              <a:gd name="connsiteX3" fmla="*/ 0 w 3935762"/>
              <a:gd name="connsiteY3" fmla="*/ 4351021 h 4351021"/>
              <a:gd name="connsiteX4" fmla="*/ 0 w 3935762"/>
              <a:gd name="connsiteY4" fmla="*/ 0 h 4351021"/>
              <a:gd name="connsiteX0" fmla="*/ 0 w 3935762"/>
              <a:gd name="connsiteY0" fmla="*/ 0 h 4310381"/>
              <a:gd name="connsiteX1" fmla="*/ 3934785 w 3935762"/>
              <a:gd name="connsiteY1" fmla="*/ 0 h 4310381"/>
              <a:gd name="connsiteX2" fmla="*/ 3934785 w 3935762"/>
              <a:gd name="connsiteY2" fmla="*/ 3985261 h 4310381"/>
              <a:gd name="connsiteX3" fmla="*/ 0 w 3935762"/>
              <a:gd name="connsiteY3" fmla="*/ 4310381 h 4310381"/>
              <a:gd name="connsiteX4" fmla="*/ 0 w 3935762"/>
              <a:gd name="connsiteY4" fmla="*/ 0 h 4310381"/>
              <a:gd name="connsiteX0" fmla="*/ 0 w 3935762"/>
              <a:gd name="connsiteY0" fmla="*/ 0 h 4276927"/>
              <a:gd name="connsiteX1" fmla="*/ 3934785 w 3935762"/>
              <a:gd name="connsiteY1" fmla="*/ 0 h 4276927"/>
              <a:gd name="connsiteX2" fmla="*/ 3934785 w 3935762"/>
              <a:gd name="connsiteY2" fmla="*/ 3985261 h 4276927"/>
              <a:gd name="connsiteX3" fmla="*/ 5575 w 3935762"/>
              <a:gd name="connsiteY3" fmla="*/ 4276927 h 4276927"/>
              <a:gd name="connsiteX4" fmla="*/ 0 w 3935762"/>
              <a:gd name="connsiteY4" fmla="*/ 0 h 4276927"/>
              <a:gd name="connsiteX0" fmla="*/ 0 w 3935762"/>
              <a:gd name="connsiteY0" fmla="*/ 0 h 4276927"/>
              <a:gd name="connsiteX1" fmla="*/ 3934785 w 3935762"/>
              <a:gd name="connsiteY1" fmla="*/ 0 h 4276927"/>
              <a:gd name="connsiteX2" fmla="*/ 3934785 w 3935762"/>
              <a:gd name="connsiteY2" fmla="*/ 3985261 h 4276927"/>
              <a:gd name="connsiteX3" fmla="*/ 2125578 w 3935762"/>
              <a:gd name="connsiteY3" fmla="*/ 4114801 h 4276927"/>
              <a:gd name="connsiteX4" fmla="*/ 5575 w 3935762"/>
              <a:gd name="connsiteY4" fmla="*/ 4276927 h 4276927"/>
              <a:gd name="connsiteX5" fmla="*/ 0 w 3935762"/>
              <a:gd name="connsiteY5"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125578 w 3935762"/>
              <a:gd name="connsiteY4" fmla="*/ 4114801 h 4276927"/>
              <a:gd name="connsiteX5" fmla="*/ 5575 w 3935762"/>
              <a:gd name="connsiteY5" fmla="*/ 4276927 h 4276927"/>
              <a:gd name="connsiteX6" fmla="*/ 0 w 3935762"/>
              <a:gd name="connsiteY6" fmla="*/ 0 h 4276927"/>
              <a:gd name="connsiteX0" fmla="*/ 0 w 3935762"/>
              <a:gd name="connsiteY0" fmla="*/ 0 h 4276927"/>
              <a:gd name="connsiteX1" fmla="*/ 3934785 w 3935762"/>
              <a:gd name="connsiteY1" fmla="*/ 0 h 4276927"/>
              <a:gd name="connsiteX2" fmla="*/ 3934785 w 3935762"/>
              <a:gd name="connsiteY2" fmla="*/ 3985261 h 4276927"/>
              <a:gd name="connsiteX3" fmla="*/ 2621967 w 3935762"/>
              <a:gd name="connsiteY3" fmla="*/ 4075612 h 4276927"/>
              <a:gd name="connsiteX4" fmla="*/ 2360710 w 3935762"/>
              <a:gd name="connsiteY4" fmla="*/ 4095207 h 4276927"/>
              <a:gd name="connsiteX5" fmla="*/ 2125578 w 3935762"/>
              <a:gd name="connsiteY5" fmla="*/ 4114801 h 4276927"/>
              <a:gd name="connsiteX6" fmla="*/ 5575 w 3935762"/>
              <a:gd name="connsiteY6" fmla="*/ 4276927 h 4276927"/>
              <a:gd name="connsiteX7" fmla="*/ 0 w 3935762"/>
              <a:gd name="connsiteY7" fmla="*/ 0 h 4276927"/>
              <a:gd name="connsiteX0" fmla="*/ 0 w 3935762"/>
              <a:gd name="connsiteY0" fmla="*/ 0 h 4349933"/>
              <a:gd name="connsiteX1" fmla="*/ 3934785 w 3935762"/>
              <a:gd name="connsiteY1" fmla="*/ 0 h 4349933"/>
              <a:gd name="connsiteX2" fmla="*/ 3934785 w 3935762"/>
              <a:gd name="connsiteY2" fmla="*/ 3985261 h 4349933"/>
              <a:gd name="connsiteX3" fmla="*/ 2621967 w 3935762"/>
              <a:gd name="connsiteY3" fmla="*/ 4075612 h 4349933"/>
              <a:gd name="connsiteX4" fmla="*/ 2419492 w 3935762"/>
              <a:gd name="connsiteY4" fmla="*/ 4349933 h 4349933"/>
              <a:gd name="connsiteX5" fmla="*/ 2125578 w 3935762"/>
              <a:gd name="connsiteY5" fmla="*/ 4114801 h 4349933"/>
              <a:gd name="connsiteX6" fmla="*/ 5575 w 3935762"/>
              <a:gd name="connsiteY6" fmla="*/ 4276927 h 4349933"/>
              <a:gd name="connsiteX7" fmla="*/ 0 w 3935762"/>
              <a:gd name="connsiteY7" fmla="*/ 0 h 4349933"/>
              <a:gd name="connsiteX0" fmla="*/ 0 w 3935762"/>
              <a:gd name="connsiteY0" fmla="*/ 0 h 4428311"/>
              <a:gd name="connsiteX1" fmla="*/ 3934785 w 3935762"/>
              <a:gd name="connsiteY1" fmla="*/ 0 h 4428311"/>
              <a:gd name="connsiteX2" fmla="*/ 3934785 w 3935762"/>
              <a:gd name="connsiteY2" fmla="*/ 3985261 h 4428311"/>
              <a:gd name="connsiteX3" fmla="*/ 2621967 w 3935762"/>
              <a:gd name="connsiteY3" fmla="*/ 4075612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125578 w 3935762"/>
              <a:gd name="connsiteY5" fmla="*/ 4114801 h 4428311"/>
              <a:gd name="connsiteX6" fmla="*/ 5575 w 3935762"/>
              <a:gd name="connsiteY6" fmla="*/ 4276927 h 4428311"/>
              <a:gd name="connsiteX7" fmla="*/ 0 w 3935762"/>
              <a:gd name="connsiteY7" fmla="*/ 0 h 4428311"/>
              <a:gd name="connsiteX0" fmla="*/ 0 w 3935762"/>
              <a:gd name="connsiteY0" fmla="*/ 0 h 4428311"/>
              <a:gd name="connsiteX1" fmla="*/ 3934785 w 3935762"/>
              <a:gd name="connsiteY1" fmla="*/ 0 h 4428311"/>
              <a:gd name="connsiteX2" fmla="*/ 3934785 w 3935762"/>
              <a:gd name="connsiteY2" fmla="*/ 3985261 h 4428311"/>
              <a:gd name="connsiteX3" fmla="*/ 2680750 w 3935762"/>
              <a:gd name="connsiteY3" fmla="*/ 4069080 h 4428311"/>
              <a:gd name="connsiteX4" fmla="*/ 2432555 w 3935762"/>
              <a:gd name="connsiteY4" fmla="*/ 4428311 h 4428311"/>
              <a:gd name="connsiteX5" fmla="*/ 2079858 w 3935762"/>
              <a:gd name="connsiteY5" fmla="*/ 4114801 h 4428311"/>
              <a:gd name="connsiteX6" fmla="*/ 5575 w 3935762"/>
              <a:gd name="connsiteY6" fmla="*/ 4276927 h 4428311"/>
              <a:gd name="connsiteX7" fmla="*/ 0 w 3935762"/>
              <a:gd name="connsiteY7" fmla="*/ 0 h 4428311"/>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36938"/>
              <a:gd name="connsiteX1" fmla="*/ 3934785 w 3935762"/>
              <a:gd name="connsiteY1" fmla="*/ 0 h 4436938"/>
              <a:gd name="connsiteX2" fmla="*/ 3934785 w 3935762"/>
              <a:gd name="connsiteY2" fmla="*/ 3985261 h 4436938"/>
              <a:gd name="connsiteX3" fmla="*/ 2680750 w 3935762"/>
              <a:gd name="connsiteY3" fmla="*/ 4069080 h 4436938"/>
              <a:gd name="connsiteX4" fmla="*/ 2436868 w 3935762"/>
              <a:gd name="connsiteY4" fmla="*/ 4436938 h 4436938"/>
              <a:gd name="connsiteX5" fmla="*/ 2079858 w 3935762"/>
              <a:gd name="connsiteY5" fmla="*/ 4114801 h 4436938"/>
              <a:gd name="connsiteX6" fmla="*/ 5575 w 3935762"/>
              <a:gd name="connsiteY6" fmla="*/ 4276927 h 4436938"/>
              <a:gd name="connsiteX7" fmla="*/ 0 w 3935762"/>
              <a:gd name="connsiteY7" fmla="*/ 0 h 4436938"/>
              <a:gd name="connsiteX0" fmla="*/ 0 w 3935762"/>
              <a:gd name="connsiteY0" fmla="*/ 0 h 4441026"/>
              <a:gd name="connsiteX1" fmla="*/ 3934785 w 3935762"/>
              <a:gd name="connsiteY1" fmla="*/ 0 h 4441026"/>
              <a:gd name="connsiteX2" fmla="*/ 3934785 w 3935762"/>
              <a:gd name="connsiteY2" fmla="*/ 3985261 h 4441026"/>
              <a:gd name="connsiteX3" fmla="*/ 2680750 w 3935762"/>
              <a:gd name="connsiteY3" fmla="*/ 4069080 h 4441026"/>
              <a:gd name="connsiteX4" fmla="*/ 2436868 w 3935762"/>
              <a:gd name="connsiteY4" fmla="*/ 4436938 h 4441026"/>
              <a:gd name="connsiteX5" fmla="*/ 2079858 w 3935762"/>
              <a:gd name="connsiteY5" fmla="*/ 4114801 h 4441026"/>
              <a:gd name="connsiteX6" fmla="*/ 5575 w 3935762"/>
              <a:gd name="connsiteY6" fmla="*/ 4276927 h 4441026"/>
              <a:gd name="connsiteX7" fmla="*/ 0 w 3935762"/>
              <a:gd name="connsiteY7" fmla="*/ 0 h 4441026"/>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8934"/>
              <a:gd name="connsiteX1" fmla="*/ 3934785 w 3935762"/>
              <a:gd name="connsiteY1" fmla="*/ 0 h 4438934"/>
              <a:gd name="connsiteX2" fmla="*/ 3934785 w 3935762"/>
              <a:gd name="connsiteY2" fmla="*/ 3985261 h 4438934"/>
              <a:gd name="connsiteX3" fmla="*/ 2680750 w 3935762"/>
              <a:gd name="connsiteY3" fmla="*/ 4069080 h 4438934"/>
              <a:gd name="connsiteX4" fmla="*/ 2436868 w 3935762"/>
              <a:gd name="connsiteY4" fmla="*/ 4436938 h 4438934"/>
              <a:gd name="connsiteX5" fmla="*/ 2079858 w 3935762"/>
              <a:gd name="connsiteY5" fmla="*/ 4114801 h 4438934"/>
              <a:gd name="connsiteX6" fmla="*/ 5575 w 3935762"/>
              <a:gd name="connsiteY6" fmla="*/ 4276927 h 4438934"/>
              <a:gd name="connsiteX7" fmla="*/ 0 w 3935762"/>
              <a:gd name="connsiteY7" fmla="*/ 0 h 4438934"/>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96"/>
              <a:gd name="connsiteX1" fmla="*/ 3934785 w 3935762"/>
              <a:gd name="connsiteY1" fmla="*/ 0 h 4437896"/>
              <a:gd name="connsiteX2" fmla="*/ 3934785 w 3935762"/>
              <a:gd name="connsiteY2" fmla="*/ 3985261 h 4437896"/>
              <a:gd name="connsiteX3" fmla="*/ 2680750 w 3935762"/>
              <a:gd name="connsiteY3" fmla="*/ 4069080 h 4437896"/>
              <a:gd name="connsiteX4" fmla="*/ 2436868 w 3935762"/>
              <a:gd name="connsiteY4" fmla="*/ 4436938 h 4437896"/>
              <a:gd name="connsiteX5" fmla="*/ 2079858 w 3935762"/>
              <a:gd name="connsiteY5" fmla="*/ 4114801 h 4437896"/>
              <a:gd name="connsiteX6" fmla="*/ 5575 w 3935762"/>
              <a:gd name="connsiteY6" fmla="*/ 4276927 h 4437896"/>
              <a:gd name="connsiteX7" fmla="*/ 0 w 3935762"/>
              <a:gd name="connsiteY7" fmla="*/ 0 h 4437896"/>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9080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5762"/>
              <a:gd name="connsiteY0" fmla="*/ 0 h 4437863"/>
              <a:gd name="connsiteX1" fmla="*/ 3934785 w 3935762"/>
              <a:gd name="connsiteY1" fmla="*/ 0 h 4437863"/>
              <a:gd name="connsiteX2" fmla="*/ 3934785 w 3935762"/>
              <a:gd name="connsiteY2" fmla="*/ 3985261 h 4437863"/>
              <a:gd name="connsiteX3" fmla="*/ 2680750 w 3935762"/>
              <a:gd name="connsiteY3" fmla="*/ 4060452 h 4437863"/>
              <a:gd name="connsiteX4" fmla="*/ 2436868 w 3935762"/>
              <a:gd name="connsiteY4" fmla="*/ 4436938 h 4437863"/>
              <a:gd name="connsiteX5" fmla="*/ 2071232 w 3935762"/>
              <a:gd name="connsiteY5" fmla="*/ 4106175 h 4437863"/>
              <a:gd name="connsiteX6" fmla="*/ 5575 w 3935762"/>
              <a:gd name="connsiteY6" fmla="*/ 4276927 h 4437863"/>
              <a:gd name="connsiteX7" fmla="*/ 0 w 3935762"/>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9379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80750 w 3934785"/>
              <a:gd name="connsiteY3" fmla="*/ 4060452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437863"/>
              <a:gd name="connsiteX1" fmla="*/ 3934785 w 3934785"/>
              <a:gd name="connsiteY1" fmla="*/ 0 h 4437863"/>
              <a:gd name="connsiteX2" fmla="*/ 3930472 w 3934785"/>
              <a:gd name="connsiteY2" fmla="*/ 3950753 h 4437863"/>
              <a:gd name="connsiteX3" fmla="*/ 2693690 w 3934785"/>
              <a:gd name="connsiteY3" fmla="*/ 4056139 h 4437863"/>
              <a:gd name="connsiteX4" fmla="*/ 2436868 w 3934785"/>
              <a:gd name="connsiteY4" fmla="*/ 4436938 h 4437863"/>
              <a:gd name="connsiteX5" fmla="*/ 2071232 w 3934785"/>
              <a:gd name="connsiteY5" fmla="*/ 4106175 h 4437863"/>
              <a:gd name="connsiteX6" fmla="*/ 5575 w 3934785"/>
              <a:gd name="connsiteY6" fmla="*/ 4276927 h 4437863"/>
              <a:gd name="connsiteX7" fmla="*/ 0 w 3934785"/>
              <a:gd name="connsiteY7" fmla="*/ 0 h 4437863"/>
              <a:gd name="connsiteX0" fmla="*/ 0 w 3934785"/>
              <a:gd name="connsiteY0" fmla="*/ 0 h 4299558"/>
              <a:gd name="connsiteX1" fmla="*/ 3934785 w 3934785"/>
              <a:gd name="connsiteY1" fmla="*/ 0 h 4299558"/>
              <a:gd name="connsiteX2" fmla="*/ 3930472 w 3934785"/>
              <a:gd name="connsiteY2" fmla="*/ 3950753 h 4299558"/>
              <a:gd name="connsiteX3" fmla="*/ 2693690 w 3934785"/>
              <a:gd name="connsiteY3" fmla="*/ 4056139 h 4299558"/>
              <a:gd name="connsiteX4" fmla="*/ 2436868 w 3934785"/>
              <a:gd name="connsiteY4" fmla="*/ 4297538 h 4299558"/>
              <a:gd name="connsiteX5" fmla="*/ 2071232 w 3934785"/>
              <a:gd name="connsiteY5" fmla="*/ 4106175 h 4299558"/>
              <a:gd name="connsiteX6" fmla="*/ 5575 w 3934785"/>
              <a:gd name="connsiteY6" fmla="*/ 4276927 h 4299558"/>
              <a:gd name="connsiteX7" fmla="*/ 0 w 3934785"/>
              <a:gd name="connsiteY7" fmla="*/ 0 h 4299558"/>
              <a:gd name="connsiteX0" fmla="*/ 0 w 3934785"/>
              <a:gd name="connsiteY0" fmla="*/ 0 h 4327055"/>
              <a:gd name="connsiteX1" fmla="*/ 3934785 w 3934785"/>
              <a:gd name="connsiteY1" fmla="*/ 0 h 4327055"/>
              <a:gd name="connsiteX2" fmla="*/ 3930472 w 3934785"/>
              <a:gd name="connsiteY2" fmla="*/ 3950753 h 4327055"/>
              <a:gd name="connsiteX3" fmla="*/ 2693690 w 3934785"/>
              <a:gd name="connsiteY3" fmla="*/ 4056139 h 4327055"/>
              <a:gd name="connsiteX4" fmla="*/ 2431293 w 3934785"/>
              <a:gd name="connsiteY4" fmla="*/ 4325418 h 4327055"/>
              <a:gd name="connsiteX5" fmla="*/ 2071232 w 3934785"/>
              <a:gd name="connsiteY5" fmla="*/ 4106175 h 4327055"/>
              <a:gd name="connsiteX6" fmla="*/ 5575 w 3934785"/>
              <a:gd name="connsiteY6" fmla="*/ 4276927 h 4327055"/>
              <a:gd name="connsiteX7" fmla="*/ 0 w 3934785"/>
              <a:gd name="connsiteY7" fmla="*/ 0 h 4327055"/>
              <a:gd name="connsiteX0" fmla="*/ 0 w 3934785"/>
              <a:gd name="connsiteY0" fmla="*/ 0 h 4327119"/>
              <a:gd name="connsiteX1" fmla="*/ 3934785 w 3934785"/>
              <a:gd name="connsiteY1" fmla="*/ 0 h 4327119"/>
              <a:gd name="connsiteX2" fmla="*/ 3930472 w 3934785"/>
              <a:gd name="connsiteY2" fmla="*/ 3950753 h 4327119"/>
              <a:gd name="connsiteX3" fmla="*/ 2693690 w 3934785"/>
              <a:gd name="connsiteY3" fmla="*/ 4056139 h 4327119"/>
              <a:gd name="connsiteX4" fmla="*/ 2431293 w 3934785"/>
              <a:gd name="connsiteY4" fmla="*/ 4325418 h 4327119"/>
              <a:gd name="connsiteX5" fmla="*/ 2149290 w 3934785"/>
              <a:gd name="connsiteY5" fmla="*/ 4111751 h 4327119"/>
              <a:gd name="connsiteX6" fmla="*/ 5575 w 3934785"/>
              <a:gd name="connsiteY6" fmla="*/ 4276927 h 4327119"/>
              <a:gd name="connsiteX7" fmla="*/ 0 w 3934785"/>
              <a:gd name="connsiteY7" fmla="*/ 0 h 4327119"/>
              <a:gd name="connsiteX0" fmla="*/ 0 w 3934785"/>
              <a:gd name="connsiteY0" fmla="*/ 0 h 4326938"/>
              <a:gd name="connsiteX1" fmla="*/ 3934785 w 3934785"/>
              <a:gd name="connsiteY1" fmla="*/ 0 h 4326938"/>
              <a:gd name="connsiteX2" fmla="*/ 3930472 w 3934785"/>
              <a:gd name="connsiteY2" fmla="*/ 3950753 h 4326938"/>
              <a:gd name="connsiteX3" fmla="*/ 2693690 w 3934785"/>
              <a:gd name="connsiteY3" fmla="*/ 4056139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537573 w 3934785"/>
              <a:gd name="connsiteY3" fmla="*/ 4033834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938"/>
              <a:gd name="connsiteX1" fmla="*/ 3934785 w 3934785"/>
              <a:gd name="connsiteY1" fmla="*/ 0 h 4326938"/>
              <a:gd name="connsiteX2" fmla="*/ 3930472 w 3934785"/>
              <a:gd name="connsiteY2" fmla="*/ 3950753 h 4326938"/>
              <a:gd name="connsiteX3" fmla="*/ 2660237 w 3934785"/>
              <a:gd name="connsiteY3" fmla="*/ 4050563 h 4326938"/>
              <a:gd name="connsiteX4" fmla="*/ 2431293 w 3934785"/>
              <a:gd name="connsiteY4" fmla="*/ 4325418 h 4326938"/>
              <a:gd name="connsiteX5" fmla="*/ 2110260 w 3934785"/>
              <a:gd name="connsiteY5" fmla="*/ 4095023 h 4326938"/>
              <a:gd name="connsiteX6" fmla="*/ 5575 w 3934785"/>
              <a:gd name="connsiteY6" fmla="*/ 4276927 h 4326938"/>
              <a:gd name="connsiteX7" fmla="*/ 0 w 3934785"/>
              <a:gd name="connsiteY7" fmla="*/ 0 h 4326938"/>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26181"/>
              <a:gd name="connsiteX1" fmla="*/ 3934785 w 3934785"/>
              <a:gd name="connsiteY1" fmla="*/ 0 h 4326181"/>
              <a:gd name="connsiteX2" fmla="*/ 3930472 w 3934785"/>
              <a:gd name="connsiteY2" fmla="*/ 3950753 h 4326181"/>
              <a:gd name="connsiteX3" fmla="*/ 2660237 w 3934785"/>
              <a:gd name="connsiteY3" fmla="*/ 4050563 h 4326181"/>
              <a:gd name="connsiteX4" fmla="*/ 2431293 w 3934785"/>
              <a:gd name="connsiteY4" fmla="*/ 4325418 h 4326181"/>
              <a:gd name="connsiteX5" fmla="*/ 2110260 w 3934785"/>
              <a:gd name="connsiteY5" fmla="*/ 4095023 h 4326181"/>
              <a:gd name="connsiteX6" fmla="*/ 5575 w 3934785"/>
              <a:gd name="connsiteY6" fmla="*/ 4276927 h 4326181"/>
              <a:gd name="connsiteX7" fmla="*/ 0 w 3934785"/>
              <a:gd name="connsiteY7" fmla="*/ 0 h 4326181"/>
              <a:gd name="connsiteX0" fmla="*/ 0 w 3934785"/>
              <a:gd name="connsiteY0" fmla="*/ 0 h 4331729"/>
              <a:gd name="connsiteX1" fmla="*/ 3934785 w 3934785"/>
              <a:gd name="connsiteY1" fmla="*/ 0 h 4331729"/>
              <a:gd name="connsiteX2" fmla="*/ 3930472 w 3934785"/>
              <a:gd name="connsiteY2" fmla="*/ 3950753 h 4331729"/>
              <a:gd name="connsiteX3" fmla="*/ 2660237 w 3934785"/>
              <a:gd name="connsiteY3" fmla="*/ 4050563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31729"/>
              <a:gd name="connsiteX1" fmla="*/ 3934785 w 3934785"/>
              <a:gd name="connsiteY1" fmla="*/ 0 h 4331729"/>
              <a:gd name="connsiteX2" fmla="*/ 3930472 w 3934785"/>
              <a:gd name="connsiteY2" fmla="*/ 3950753 h 4331729"/>
              <a:gd name="connsiteX3" fmla="*/ 2677489 w 3934785"/>
              <a:gd name="connsiteY3" fmla="*/ 4046250 h 4331729"/>
              <a:gd name="connsiteX4" fmla="*/ 2420142 w 3934785"/>
              <a:gd name="connsiteY4" fmla="*/ 4330994 h 4331729"/>
              <a:gd name="connsiteX5" fmla="*/ 2110260 w 3934785"/>
              <a:gd name="connsiteY5" fmla="*/ 4095023 h 4331729"/>
              <a:gd name="connsiteX6" fmla="*/ 5575 w 3934785"/>
              <a:gd name="connsiteY6" fmla="*/ 4276927 h 4331729"/>
              <a:gd name="connsiteX7" fmla="*/ 0 w 3934785"/>
              <a:gd name="connsiteY7" fmla="*/ 0 h 4331729"/>
              <a:gd name="connsiteX0" fmla="*/ 0 w 3934785"/>
              <a:gd name="connsiteY0" fmla="*/ 0 h 4327436"/>
              <a:gd name="connsiteX1" fmla="*/ 3934785 w 3934785"/>
              <a:gd name="connsiteY1" fmla="*/ 0 h 4327436"/>
              <a:gd name="connsiteX2" fmla="*/ 3930472 w 3934785"/>
              <a:gd name="connsiteY2" fmla="*/ 3950753 h 4327436"/>
              <a:gd name="connsiteX3" fmla="*/ 2677489 w 3934785"/>
              <a:gd name="connsiteY3" fmla="*/ 4046250 h 4327436"/>
              <a:gd name="connsiteX4" fmla="*/ 2415828 w 3934785"/>
              <a:gd name="connsiteY4" fmla="*/ 4326680 h 4327436"/>
              <a:gd name="connsiteX5" fmla="*/ 2110260 w 3934785"/>
              <a:gd name="connsiteY5" fmla="*/ 4095023 h 4327436"/>
              <a:gd name="connsiteX6" fmla="*/ 5575 w 3934785"/>
              <a:gd name="connsiteY6" fmla="*/ 4276927 h 4327436"/>
              <a:gd name="connsiteX7" fmla="*/ 0 w 3934785"/>
              <a:gd name="connsiteY7" fmla="*/ 0 h 4327436"/>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110260 w 3934785"/>
              <a:gd name="connsiteY5" fmla="*/ 4095023 h 4344611"/>
              <a:gd name="connsiteX6" fmla="*/ 5575 w 3934785"/>
              <a:gd name="connsiteY6" fmla="*/ 4276927 h 4344611"/>
              <a:gd name="connsiteX7" fmla="*/ 0 w 3934785"/>
              <a:gd name="connsiteY7" fmla="*/ 0 h 4344611"/>
              <a:gd name="connsiteX0" fmla="*/ 0 w 3934785"/>
              <a:gd name="connsiteY0" fmla="*/ 0 h 4344611"/>
              <a:gd name="connsiteX1" fmla="*/ 3934785 w 3934785"/>
              <a:gd name="connsiteY1" fmla="*/ 0 h 4344611"/>
              <a:gd name="connsiteX2" fmla="*/ 3930472 w 3934785"/>
              <a:gd name="connsiteY2" fmla="*/ 3950753 h 4344611"/>
              <a:gd name="connsiteX3" fmla="*/ 2677489 w 3934785"/>
              <a:gd name="connsiteY3" fmla="*/ 4046250 h 4344611"/>
              <a:gd name="connsiteX4" fmla="*/ 2420141 w 3934785"/>
              <a:gd name="connsiteY4" fmla="*/ 4343934 h 4344611"/>
              <a:gd name="connsiteX5" fmla="*/ 2081384 w 3934785"/>
              <a:gd name="connsiteY5" fmla="*/ 4095023 h 4344611"/>
              <a:gd name="connsiteX6" fmla="*/ 5575 w 3934785"/>
              <a:gd name="connsiteY6" fmla="*/ 4276927 h 4344611"/>
              <a:gd name="connsiteX7" fmla="*/ 0 w 3934785"/>
              <a:gd name="connsiteY7" fmla="*/ 0 h 4344611"/>
              <a:gd name="connsiteX0" fmla="*/ 0 w 3934785"/>
              <a:gd name="connsiteY0" fmla="*/ 0 h 4344631"/>
              <a:gd name="connsiteX1" fmla="*/ 3934785 w 3934785"/>
              <a:gd name="connsiteY1" fmla="*/ 0 h 4344631"/>
              <a:gd name="connsiteX2" fmla="*/ 3930472 w 3934785"/>
              <a:gd name="connsiteY2" fmla="*/ 3950753 h 4344631"/>
              <a:gd name="connsiteX3" fmla="*/ 2677489 w 3934785"/>
              <a:gd name="connsiteY3" fmla="*/ 4046250 h 4344631"/>
              <a:gd name="connsiteX4" fmla="*/ 2420141 w 3934785"/>
              <a:gd name="connsiteY4" fmla="*/ 4343934 h 4344631"/>
              <a:gd name="connsiteX5" fmla="*/ 2091009 w 3934785"/>
              <a:gd name="connsiteY5" fmla="*/ 4099837 h 4344631"/>
              <a:gd name="connsiteX6" fmla="*/ 5575 w 3934785"/>
              <a:gd name="connsiteY6" fmla="*/ 4276927 h 4344631"/>
              <a:gd name="connsiteX7" fmla="*/ 0 w 3934785"/>
              <a:gd name="connsiteY7" fmla="*/ 0 h 43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785" h="4344631">
                <a:moveTo>
                  <a:pt x="0" y="0"/>
                </a:moveTo>
                <a:lnTo>
                  <a:pt x="3934785" y="0"/>
                </a:lnTo>
                <a:cubicBezTo>
                  <a:pt x="3931398" y="1585807"/>
                  <a:pt x="3933859" y="2364946"/>
                  <a:pt x="3930472" y="3950753"/>
                </a:cubicBezTo>
                <a:lnTo>
                  <a:pt x="2677489" y="4046250"/>
                </a:lnTo>
                <a:cubicBezTo>
                  <a:pt x="2591882" y="4160241"/>
                  <a:pt x="2458092" y="4354511"/>
                  <a:pt x="2420141" y="4343934"/>
                </a:cubicBezTo>
                <a:cubicBezTo>
                  <a:pt x="2382036" y="4356074"/>
                  <a:pt x="2210012" y="4207216"/>
                  <a:pt x="2091009" y="4099837"/>
                </a:cubicBezTo>
                <a:lnTo>
                  <a:pt x="5575" y="4276927"/>
                </a:lnTo>
                <a:cubicBezTo>
                  <a:pt x="3717" y="2851285"/>
                  <a:pt x="1858" y="1425642"/>
                  <a:pt x="0" y="0"/>
                </a:cubicBezTo>
                <a:close/>
              </a:path>
            </a:pathLst>
          </a:custGeom>
          <a:solidFill>
            <a:schemeClr val="bg1">
              <a:lumMod val="85000"/>
            </a:schemeClr>
          </a:solidFill>
        </p:spPr>
      </p:pic>
      <p:sp>
        <p:nvSpPr>
          <p:cNvPr id="2" name="Rechthoek 1">
            <a:extLst>
              <a:ext uri="{FF2B5EF4-FFF2-40B4-BE49-F238E27FC236}">
                <a16:creationId xmlns:a16="http://schemas.microsoft.com/office/drawing/2014/main" id="{CACD7875-8232-B9E2-14E3-0E47848A380B}"/>
              </a:ext>
            </a:extLst>
          </p:cNvPr>
          <p:cNvSpPr/>
          <p:nvPr/>
        </p:nvSpPr>
        <p:spPr>
          <a:xfrm>
            <a:off x="524933" y="4753721"/>
            <a:ext cx="338667" cy="258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377122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B0E0187-8E30-096F-727D-D7B0ADE1D7F4}"/>
              </a:ext>
            </a:extLst>
          </p:cNvPr>
          <p:cNvPicPr>
            <a:picLocks noChangeAspect="1"/>
          </p:cNvPicPr>
          <p:nvPr/>
        </p:nvPicPr>
        <p:blipFill>
          <a:blip r:embed="rId3"/>
          <a:stretch>
            <a:fillRect/>
          </a:stretch>
        </p:blipFill>
        <p:spPr>
          <a:xfrm>
            <a:off x="0" y="3932149"/>
            <a:ext cx="9137652" cy="824354"/>
          </a:xfrm>
          <a:prstGeom prst="rect">
            <a:avLst/>
          </a:prstGeom>
        </p:spPr>
      </p:pic>
      <p:sp>
        <p:nvSpPr>
          <p:cNvPr id="5" name="Tekstvak 4">
            <a:extLst>
              <a:ext uri="{FF2B5EF4-FFF2-40B4-BE49-F238E27FC236}">
                <a16:creationId xmlns:a16="http://schemas.microsoft.com/office/drawing/2014/main" id="{6EB7777A-BD6E-FF7B-68E3-11B46543B351}"/>
              </a:ext>
            </a:extLst>
          </p:cNvPr>
          <p:cNvSpPr txBox="1"/>
          <p:nvPr/>
        </p:nvSpPr>
        <p:spPr>
          <a:xfrm>
            <a:off x="1138687" y="4873925"/>
            <a:ext cx="0" cy="0"/>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pic>
        <p:nvPicPr>
          <p:cNvPr id="10" name="Afbeelding 9">
            <a:extLst>
              <a:ext uri="{FF2B5EF4-FFF2-40B4-BE49-F238E27FC236}">
                <a16:creationId xmlns:a16="http://schemas.microsoft.com/office/drawing/2014/main" id="{A27BACAE-E6D2-BD0C-CF15-40A12E789E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pic>
        <p:nvPicPr>
          <p:cNvPr id="17" name="Tijdelijke aanduiding voor afbeelding 16">
            <a:extLst>
              <a:ext uri="{FF2B5EF4-FFF2-40B4-BE49-F238E27FC236}">
                <a16:creationId xmlns:a16="http://schemas.microsoft.com/office/drawing/2014/main" id="{C484F1FC-40E9-6D14-E635-C7EA22C976DF}"/>
              </a:ext>
            </a:extLst>
          </p:cNvPr>
          <p:cNvPicPr>
            <a:picLocks noGrp="1" noChangeAspect="1"/>
          </p:cNvPicPr>
          <p:nvPr>
            <p:ph type="pic" idx="1"/>
          </p:nvPr>
        </p:nvPicPr>
        <p:blipFill>
          <a:blip r:embed="rId5" cstate="screen">
            <a:extLst>
              <a:ext uri="{28A0092B-C50C-407E-A947-70E740481C1C}">
                <a14:useLocalDpi xmlns:a14="http://schemas.microsoft.com/office/drawing/2010/main"/>
              </a:ext>
            </a:extLst>
          </a:blip>
          <a:srcRect/>
          <a:stretch/>
        </p:blipFill>
        <p:spPr>
          <a:xfrm>
            <a:off x="5209086" y="-8467"/>
            <a:ext cx="3928565" cy="4344326"/>
          </a:xfrm>
        </p:spPr>
      </p:pic>
      <p:sp>
        <p:nvSpPr>
          <p:cNvPr id="22" name="Titel 2">
            <a:extLst>
              <a:ext uri="{FF2B5EF4-FFF2-40B4-BE49-F238E27FC236}">
                <a16:creationId xmlns:a16="http://schemas.microsoft.com/office/drawing/2014/main" id="{1D8EC5FB-8ADA-9FE6-A690-A5481601C258}"/>
              </a:ext>
            </a:extLst>
          </p:cNvPr>
          <p:cNvSpPr>
            <a:spLocks noGrp="1"/>
          </p:cNvSpPr>
          <p:nvPr>
            <p:ph type="title"/>
          </p:nvPr>
        </p:nvSpPr>
        <p:spPr>
          <a:xfrm>
            <a:off x="6349" y="209767"/>
            <a:ext cx="8891587" cy="448602"/>
          </a:xfrm>
        </p:spPr>
        <p:txBody>
          <a:bodyPr/>
          <a:lstStyle/>
          <a:p>
            <a:r>
              <a:rPr lang="nl-NL" cap="all" dirty="0">
                <a:solidFill>
                  <a:srgbClr val="1D9A43"/>
                </a:solidFill>
              </a:rPr>
              <a:t>De </a:t>
            </a:r>
            <a:r>
              <a:rPr lang="nl-NL" i="1" cap="all" dirty="0" err="1">
                <a:solidFill>
                  <a:srgbClr val="1D9A43"/>
                </a:solidFill>
              </a:rPr>
              <a:t>EP:Academy</a:t>
            </a:r>
            <a:r>
              <a:rPr lang="nl-NL" cap="all" dirty="0">
                <a:solidFill>
                  <a:srgbClr val="1D9A43"/>
                </a:solidFill>
              </a:rPr>
              <a:t> helpt jouw winkel vooruit</a:t>
            </a:r>
            <a:br>
              <a:rPr lang="nl-NL" dirty="0">
                <a:solidFill>
                  <a:srgbClr val="1D9A43"/>
                </a:solidFill>
              </a:rPr>
            </a:br>
            <a:r>
              <a:rPr lang="nl-NL" sz="1800" dirty="0">
                <a:solidFill>
                  <a:srgbClr val="7E7E7E"/>
                </a:solidFill>
              </a:rPr>
              <a:t>Hét leerplatform voor de </a:t>
            </a:r>
            <a:r>
              <a:rPr lang="nl-NL" sz="1800" dirty="0" err="1">
                <a:solidFill>
                  <a:srgbClr val="7E7E7E"/>
                </a:solidFill>
              </a:rPr>
              <a:t>elektroretail</a:t>
            </a:r>
            <a:endParaRPr lang="nl-NL" sz="1800" dirty="0">
              <a:solidFill>
                <a:srgbClr val="1D9A43"/>
              </a:solidFill>
            </a:endParaRPr>
          </a:p>
        </p:txBody>
      </p:sp>
      <p:grpSp>
        <p:nvGrpSpPr>
          <p:cNvPr id="23" name="Groep 22">
            <a:extLst>
              <a:ext uri="{FF2B5EF4-FFF2-40B4-BE49-F238E27FC236}">
                <a16:creationId xmlns:a16="http://schemas.microsoft.com/office/drawing/2014/main" id="{D841F919-C87C-D15C-6A6D-CCCADB28F906}"/>
              </a:ext>
            </a:extLst>
          </p:cNvPr>
          <p:cNvGrpSpPr/>
          <p:nvPr/>
        </p:nvGrpSpPr>
        <p:grpSpPr>
          <a:xfrm>
            <a:off x="396404" y="1041819"/>
            <a:ext cx="4770276" cy="2285034"/>
            <a:chOff x="456853" y="1267801"/>
            <a:chExt cx="4770276" cy="2285034"/>
          </a:xfrm>
        </p:grpSpPr>
        <p:sp>
          <p:nvSpPr>
            <p:cNvPr id="24" name="Tekstvak 23">
              <a:extLst>
                <a:ext uri="{FF2B5EF4-FFF2-40B4-BE49-F238E27FC236}">
                  <a16:creationId xmlns:a16="http://schemas.microsoft.com/office/drawing/2014/main" id="{4473AE4F-4068-C9A8-031C-6610C8F45B54}"/>
                </a:ext>
              </a:extLst>
            </p:cNvPr>
            <p:cNvSpPr txBox="1"/>
            <p:nvPr/>
          </p:nvSpPr>
          <p:spPr>
            <a:xfrm>
              <a:off x="816756" y="1267801"/>
              <a:ext cx="4410373" cy="2285034"/>
            </a:xfrm>
            <a:prstGeom prst="rect">
              <a:avLst/>
            </a:prstGeom>
          </p:spPr>
          <p:txBody>
            <a:bodyPr vert="horz" wrap="square" lIns="91440" tIns="45720" rIns="91440" bIns="45720" rtlCol="0" anchor="ctr">
              <a:normAutofit/>
            </a:bodyPr>
            <a:lstStyle/>
            <a:p>
              <a:pPr algn="l" rtl="0" fontAlgn="base">
                <a:lnSpc>
                  <a:spcPct val="120000"/>
                </a:lnSpc>
              </a:pPr>
              <a:r>
                <a:rPr lang="nl-NL" sz="1600" b="1" i="0" u="none" strike="noStrike" dirty="0">
                  <a:solidFill>
                    <a:srgbClr val="7E7E7E"/>
                  </a:solidFill>
                  <a:effectLst/>
                  <a:latin typeface="Helvetica" pitchFamily="2" charset="0"/>
                </a:rPr>
                <a:t>Betere service</a:t>
              </a:r>
              <a:r>
                <a:rPr lang="nl-NL" sz="1600" i="0" u="none" strike="noStrike" dirty="0">
                  <a:solidFill>
                    <a:srgbClr val="7E7E7E"/>
                  </a:solidFill>
                  <a:effectLst/>
                  <a:latin typeface="Helvetica" pitchFamily="2" charset="0"/>
                </a:rPr>
                <a:t>, terugkerende klanten</a:t>
              </a:r>
              <a:r>
                <a:rPr lang="en-US" sz="1600" i="0" u="none" strike="noStrike" dirty="0">
                  <a:solidFill>
                    <a:srgbClr val="7E7E7E"/>
                  </a:solidFill>
                  <a:effectLst/>
                  <a:latin typeface="Helvetica" pitchFamily="2" charset="0"/>
                </a:rPr>
                <a:t>​</a:t>
              </a:r>
            </a:p>
            <a:p>
              <a:pPr algn="l" rtl="0" fontAlgn="base">
                <a:lnSpc>
                  <a:spcPct val="120000"/>
                </a:lnSpc>
              </a:pPr>
              <a:r>
                <a:rPr lang="nl-NL" sz="1600" i="0" u="none" strike="noStrike" dirty="0">
                  <a:solidFill>
                    <a:srgbClr val="7E7E7E"/>
                  </a:solidFill>
                  <a:effectLst/>
                  <a:latin typeface="Helvetica" pitchFamily="2" charset="0"/>
                </a:rPr>
                <a:t>​</a:t>
              </a:r>
            </a:p>
            <a:p>
              <a:pPr algn="l" rtl="0" fontAlgn="base">
                <a:lnSpc>
                  <a:spcPct val="120000"/>
                </a:lnSpc>
              </a:pPr>
              <a:r>
                <a:rPr lang="nl-NL" sz="1600" i="0" u="none" strike="noStrike" dirty="0" err="1">
                  <a:solidFill>
                    <a:srgbClr val="7E7E7E"/>
                  </a:solidFill>
                  <a:effectLst/>
                  <a:latin typeface="Helvetica" pitchFamily="2" charset="0"/>
                </a:rPr>
                <a:t>Onboarding</a:t>
              </a:r>
              <a:r>
                <a:rPr lang="nl-NL" sz="1600" i="0" u="none" strike="noStrike" dirty="0">
                  <a:solidFill>
                    <a:srgbClr val="7E7E7E"/>
                  </a:solidFill>
                  <a:effectLst/>
                  <a:latin typeface="Helvetica" pitchFamily="2" charset="0"/>
                </a:rPr>
                <a:t>: </a:t>
              </a:r>
              <a:r>
                <a:rPr lang="nl-NL" sz="1600" b="1" i="0" u="none" strike="noStrike" dirty="0">
                  <a:solidFill>
                    <a:srgbClr val="7E7E7E"/>
                  </a:solidFill>
                  <a:effectLst/>
                  <a:latin typeface="Helvetica" pitchFamily="2" charset="0"/>
                </a:rPr>
                <a:t>minder gedoe </a:t>
              </a:r>
              <a:r>
                <a:rPr lang="nl-NL" sz="1600" i="0" u="none" strike="noStrike" dirty="0">
                  <a:solidFill>
                    <a:srgbClr val="7E7E7E"/>
                  </a:solidFill>
                  <a:effectLst/>
                  <a:latin typeface="Helvetica" pitchFamily="2" charset="0"/>
                </a:rPr>
                <a:t>met inwerken</a:t>
              </a:r>
              <a:r>
                <a:rPr lang="en-US" sz="1600" i="0" u="none" strike="noStrike" dirty="0">
                  <a:solidFill>
                    <a:srgbClr val="7E7E7E"/>
                  </a:solidFill>
                  <a:effectLst/>
                  <a:latin typeface="Helvetica" pitchFamily="2" charset="0"/>
                </a:rPr>
                <a:t>​</a:t>
              </a:r>
            </a:p>
            <a:p>
              <a:pPr algn="l" rtl="0" fontAlgn="base">
                <a:lnSpc>
                  <a:spcPct val="120000"/>
                </a:lnSpc>
              </a:pPr>
              <a:r>
                <a:rPr lang="en-US" sz="1600" i="0" u="none" strike="noStrike" dirty="0">
                  <a:solidFill>
                    <a:srgbClr val="7E7E7E"/>
                  </a:solidFill>
                  <a:effectLst/>
                  <a:latin typeface="Helvetica" pitchFamily="2" charset="0"/>
                </a:rPr>
                <a:t>​</a:t>
              </a:r>
              <a:br>
                <a:rPr lang="en-US" sz="1600" i="0" u="none" strike="noStrike" dirty="0">
                  <a:solidFill>
                    <a:srgbClr val="7E7E7E"/>
                  </a:solidFill>
                  <a:effectLst/>
                  <a:latin typeface="Helvetica" pitchFamily="2" charset="0"/>
                </a:rPr>
              </a:br>
              <a:r>
                <a:rPr lang="nl-NL" sz="1600" i="0" u="none" strike="noStrike" dirty="0">
                  <a:solidFill>
                    <a:srgbClr val="7E7E7E"/>
                  </a:solidFill>
                  <a:effectLst/>
                  <a:latin typeface="Helvetica" pitchFamily="2" charset="0"/>
                </a:rPr>
                <a:t>Nóg </a:t>
              </a:r>
              <a:r>
                <a:rPr lang="nl-NL" sz="1600" b="1" i="0" u="none" strike="noStrike" dirty="0">
                  <a:solidFill>
                    <a:srgbClr val="7E7E7E"/>
                  </a:solidFill>
                  <a:effectLst/>
                  <a:latin typeface="Helvetica" pitchFamily="2" charset="0"/>
                </a:rPr>
                <a:t>meer energie </a:t>
              </a:r>
              <a:r>
                <a:rPr lang="nl-NL" sz="1600" i="0" u="none" strike="noStrike" dirty="0">
                  <a:solidFill>
                    <a:srgbClr val="7E7E7E"/>
                  </a:solidFill>
                  <a:effectLst/>
                  <a:latin typeface="Helvetica" pitchFamily="2" charset="0"/>
                </a:rPr>
                <a:t>in de winkel</a:t>
              </a:r>
              <a:r>
                <a:rPr lang="en-US" sz="1600" i="0" u="none" strike="noStrike" dirty="0">
                  <a:solidFill>
                    <a:srgbClr val="7E7E7E"/>
                  </a:solidFill>
                  <a:effectLst/>
                  <a:latin typeface="Helvetica" pitchFamily="2" charset="0"/>
                </a:rPr>
                <a:t>​</a:t>
              </a:r>
            </a:p>
            <a:p>
              <a:pPr algn="l" rtl="0" fontAlgn="base">
                <a:lnSpc>
                  <a:spcPct val="120000"/>
                </a:lnSpc>
              </a:pPr>
              <a:r>
                <a:rPr lang="nl-NL" sz="1600" i="0" u="none" strike="noStrike" dirty="0">
                  <a:solidFill>
                    <a:srgbClr val="7E7E7E"/>
                  </a:solidFill>
                  <a:effectLst/>
                  <a:latin typeface="Helvetica" pitchFamily="2" charset="0"/>
                </a:rPr>
                <a:t>​</a:t>
              </a:r>
            </a:p>
            <a:p>
              <a:pPr algn="l" rtl="0" fontAlgn="base">
                <a:lnSpc>
                  <a:spcPct val="120000"/>
                </a:lnSpc>
              </a:pPr>
              <a:r>
                <a:rPr lang="nl-NL" sz="1600" i="0" u="none" strike="noStrike" dirty="0">
                  <a:solidFill>
                    <a:srgbClr val="7E7E7E"/>
                  </a:solidFill>
                  <a:effectLst/>
                  <a:latin typeface="Helvetica" pitchFamily="2" charset="0"/>
                </a:rPr>
                <a:t>Meer resultaat, </a:t>
              </a:r>
              <a:r>
                <a:rPr lang="nl-NL" sz="1600" b="1" i="0" u="none" strike="noStrike" dirty="0">
                  <a:solidFill>
                    <a:srgbClr val="7E7E7E"/>
                  </a:solidFill>
                  <a:effectLst/>
                  <a:latin typeface="Helvetica" pitchFamily="2" charset="0"/>
                </a:rPr>
                <a:t>minder zorgen​</a:t>
              </a:r>
            </a:p>
          </p:txBody>
        </p:sp>
        <p:sp>
          <p:nvSpPr>
            <p:cNvPr id="25" name="Tekstvak 24">
              <a:extLst>
                <a:ext uri="{FF2B5EF4-FFF2-40B4-BE49-F238E27FC236}">
                  <a16:creationId xmlns:a16="http://schemas.microsoft.com/office/drawing/2014/main" id="{20C58339-2657-266E-C2BA-84B2DA4D98ED}"/>
                </a:ext>
              </a:extLst>
            </p:cNvPr>
            <p:cNvSpPr txBox="1"/>
            <p:nvPr/>
          </p:nvSpPr>
          <p:spPr>
            <a:xfrm>
              <a:off x="457098" y="1465962"/>
              <a:ext cx="267128" cy="198000"/>
            </a:xfrm>
            <a:prstGeom prst="rect">
              <a:avLst/>
            </a:prstGeom>
          </p:spPr>
          <p:txBody>
            <a:bodyPr vert="horz" wrap="square" lIns="91440" tIns="45720" rIns="91440" bIns="45720" rtlCol="0" anchor="ctr">
              <a:noAutofit/>
            </a:bodyPr>
            <a:lstStyle/>
            <a:p>
              <a:pPr algn="l"/>
              <a:r>
                <a:rPr lang="nl-NL" sz="2500" b="1" baseline="0" dirty="0">
                  <a:solidFill>
                    <a:srgbClr val="A72886"/>
                  </a:solidFill>
                  <a:latin typeface="Helvetica" pitchFamily="2" charset="0"/>
                </a:rPr>
                <a:t>1</a:t>
              </a:r>
            </a:p>
          </p:txBody>
        </p:sp>
        <p:sp>
          <p:nvSpPr>
            <p:cNvPr id="26" name="Tekstvak 25">
              <a:extLst>
                <a:ext uri="{FF2B5EF4-FFF2-40B4-BE49-F238E27FC236}">
                  <a16:creationId xmlns:a16="http://schemas.microsoft.com/office/drawing/2014/main" id="{06454ED0-0BBD-D09F-A1C3-2F063BC075F8}"/>
                </a:ext>
              </a:extLst>
            </p:cNvPr>
            <p:cNvSpPr txBox="1"/>
            <p:nvPr/>
          </p:nvSpPr>
          <p:spPr>
            <a:xfrm>
              <a:off x="457098" y="2048126"/>
              <a:ext cx="267128" cy="198000"/>
            </a:xfrm>
            <a:prstGeom prst="rect">
              <a:avLst/>
            </a:prstGeom>
          </p:spPr>
          <p:txBody>
            <a:bodyPr vert="horz" wrap="square" lIns="91440" tIns="45720" rIns="91440" bIns="45720" rtlCol="0" anchor="ctr">
              <a:noAutofit/>
            </a:bodyPr>
            <a:lstStyle/>
            <a:p>
              <a:pPr algn="l"/>
              <a:r>
                <a:rPr lang="nl-NL" sz="2500" b="1" dirty="0">
                  <a:solidFill>
                    <a:srgbClr val="A72886"/>
                  </a:solidFill>
                  <a:latin typeface="Helvetica" pitchFamily="2" charset="0"/>
                </a:rPr>
                <a:t>2</a:t>
              </a:r>
              <a:endParaRPr lang="nl-NL" sz="2500" b="1" baseline="0" dirty="0">
                <a:solidFill>
                  <a:srgbClr val="A72886"/>
                </a:solidFill>
                <a:latin typeface="Helvetica" pitchFamily="2" charset="0"/>
              </a:endParaRPr>
            </a:p>
          </p:txBody>
        </p:sp>
        <p:sp>
          <p:nvSpPr>
            <p:cNvPr id="27" name="Tekstvak 26">
              <a:extLst>
                <a:ext uri="{FF2B5EF4-FFF2-40B4-BE49-F238E27FC236}">
                  <a16:creationId xmlns:a16="http://schemas.microsoft.com/office/drawing/2014/main" id="{EC15E426-C9BD-452B-B156-A2861BCCA2A9}"/>
                </a:ext>
              </a:extLst>
            </p:cNvPr>
            <p:cNvSpPr txBox="1"/>
            <p:nvPr/>
          </p:nvSpPr>
          <p:spPr>
            <a:xfrm>
              <a:off x="456853" y="2630290"/>
              <a:ext cx="267128" cy="198000"/>
            </a:xfrm>
            <a:prstGeom prst="rect">
              <a:avLst/>
            </a:prstGeom>
          </p:spPr>
          <p:txBody>
            <a:bodyPr vert="horz" wrap="square" lIns="91440" tIns="45720" rIns="91440" bIns="45720" rtlCol="0" anchor="ctr">
              <a:noAutofit/>
            </a:bodyPr>
            <a:lstStyle/>
            <a:p>
              <a:pPr algn="l"/>
              <a:r>
                <a:rPr lang="nl-NL" sz="2500" b="1" dirty="0">
                  <a:solidFill>
                    <a:srgbClr val="A72886"/>
                  </a:solidFill>
                  <a:latin typeface="Helvetica" pitchFamily="2" charset="0"/>
                </a:rPr>
                <a:t>3</a:t>
              </a:r>
              <a:endParaRPr lang="nl-NL" sz="2500" b="1" baseline="0" dirty="0">
                <a:solidFill>
                  <a:srgbClr val="A72886"/>
                </a:solidFill>
                <a:latin typeface="Helvetica" pitchFamily="2" charset="0"/>
              </a:endParaRPr>
            </a:p>
          </p:txBody>
        </p:sp>
        <p:sp>
          <p:nvSpPr>
            <p:cNvPr id="28" name="Tekstvak 27">
              <a:extLst>
                <a:ext uri="{FF2B5EF4-FFF2-40B4-BE49-F238E27FC236}">
                  <a16:creationId xmlns:a16="http://schemas.microsoft.com/office/drawing/2014/main" id="{620B67EC-3FA3-E95F-7A55-8EA76CD0C1C0}"/>
                </a:ext>
              </a:extLst>
            </p:cNvPr>
            <p:cNvSpPr txBox="1"/>
            <p:nvPr/>
          </p:nvSpPr>
          <p:spPr>
            <a:xfrm>
              <a:off x="456853" y="3212454"/>
              <a:ext cx="267128" cy="198000"/>
            </a:xfrm>
            <a:prstGeom prst="rect">
              <a:avLst/>
            </a:prstGeom>
          </p:spPr>
          <p:txBody>
            <a:bodyPr vert="horz" wrap="square" lIns="91440" tIns="45720" rIns="91440" bIns="45720" rtlCol="0" anchor="ctr">
              <a:noAutofit/>
            </a:bodyPr>
            <a:lstStyle/>
            <a:p>
              <a:pPr algn="l"/>
              <a:r>
                <a:rPr lang="nl-NL" sz="2500" b="1" dirty="0">
                  <a:solidFill>
                    <a:srgbClr val="A72886"/>
                  </a:solidFill>
                  <a:latin typeface="Helvetica" pitchFamily="2" charset="0"/>
                </a:rPr>
                <a:t>4</a:t>
              </a:r>
              <a:endParaRPr lang="nl-NL" sz="2500" b="1" baseline="0" dirty="0">
                <a:solidFill>
                  <a:srgbClr val="A72886"/>
                </a:solidFill>
                <a:latin typeface="Helvetica" pitchFamily="2" charset="0"/>
              </a:endParaRPr>
            </a:p>
          </p:txBody>
        </p:sp>
      </p:grpSp>
      <p:pic>
        <p:nvPicPr>
          <p:cNvPr id="29" name="Afbeelding 28">
            <a:extLst>
              <a:ext uri="{FF2B5EF4-FFF2-40B4-BE49-F238E27FC236}">
                <a16:creationId xmlns:a16="http://schemas.microsoft.com/office/drawing/2014/main" id="{2B4C9325-4C31-5831-5C02-D093879DE1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7919" y="2914965"/>
            <a:ext cx="1667515" cy="1017184"/>
          </a:xfrm>
          <a:prstGeom prst="rect">
            <a:avLst/>
          </a:prstGeom>
        </p:spPr>
      </p:pic>
    </p:spTree>
    <p:extLst>
      <p:ext uri="{BB962C8B-B14F-4D97-AF65-F5344CB8AC3E}">
        <p14:creationId xmlns:p14="http://schemas.microsoft.com/office/powerpoint/2010/main" val="394263532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2">
            <a:extLst>
              <a:ext uri="{FF2B5EF4-FFF2-40B4-BE49-F238E27FC236}">
                <a16:creationId xmlns:a16="http://schemas.microsoft.com/office/drawing/2014/main" id="{07B5BD3F-99EA-148A-A586-A696A8242713}"/>
              </a:ext>
            </a:extLst>
          </p:cNvPr>
          <p:cNvSpPr>
            <a:spLocks noGrp="1"/>
          </p:cNvSpPr>
          <p:nvPr>
            <p:ph type="title"/>
          </p:nvPr>
        </p:nvSpPr>
        <p:spPr>
          <a:xfrm>
            <a:off x="6349" y="209767"/>
            <a:ext cx="8891587" cy="448602"/>
          </a:xfrm>
        </p:spPr>
        <p:txBody>
          <a:bodyPr/>
          <a:lstStyle/>
          <a:p>
            <a:r>
              <a:rPr lang="nl-NL" cap="all" dirty="0">
                <a:solidFill>
                  <a:srgbClr val="1D9A43"/>
                </a:solidFill>
              </a:rPr>
              <a:t>De Academy in cijfers</a:t>
            </a:r>
          </a:p>
        </p:txBody>
      </p:sp>
      <p:grpSp>
        <p:nvGrpSpPr>
          <p:cNvPr id="15" name="Groep 14">
            <a:extLst>
              <a:ext uri="{FF2B5EF4-FFF2-40B4-BE49-F238E27FC236}">
                <a16:creationId xmlns:a16="http://schemas.microsoft.com/office/drawing/2014/main" id="{31E185C8-7483-06B6-C196-98A04935F657}"/>
              </a:ext>
            </a:extLst>
          </p:cNvPr>
          <p:cNvGrpSpPr/>
          <p:nvPr/>
        </p:nvGrpSpPr>
        <p:grpSpPr>
          <a:xfrm>
            <a:off x="6190357" y="338161"/>
            <a:ext cx="2443176" cy="1733188"/>
            <a:chOff x="5766151" y="528417"/>
            <a:chExt cx="2443176" cy="1733188"/>
          </a:xfrm>
        </p:grpSpPr>
        <p:sp>
          <p:nvSpPr>
            <p:cNvPr id="16" name="Ovaal 15">
              <a:extLst>
                <a:ext uri="{FF2B5EF4-FFF2-40B4-BE49-F238E27FC236}">
                  <a16:creationId xmlns:a16="http://schemas.microsoft.com/office/drawing/2014/main" id="{6D6A5A4C-A04A-7B68-E5AB-9E48D2CA9D79}"/>
                </a:ext>
              </a:extLst>
            </p:cNvPr>
            <p:cNvSpPr/>
            <p:nvPr/>
          </p:nvSpPr>
          <p:spPr>
            <a:xfrm>
              <a:off x="6264407" y="657496"/>
              <a:ext cx="1531561" cy="1531561"/>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7" name="Groep 16">
              <a:extLst>
                <a:ext uri="{FF2B5EF4-FFF2-40B4-BE49-F238E27FC236}">
                  <a16:creationId xmlns:a16="http://schemas.microsoft.com/office/drawing/2014/main" id="{24423A30-14DC-9697-AEEF-66E3B9901795}"/>
                </a:ext>
              </a:extLst>
            </p:cNvPr>
            <p:cNvGrpSpPr/>
            <p:nvPr/>
          </p:nvGrpSpPr>
          <p:grpSpPr>
            <a:xfrm>
              <a:off x="5766151" y="528417"/>
              <a:ext cx="2443176" cy="1733188"/>
              <a:chOff x="10815999" y="155448"/>
              <a:chExt cx="6110916" cy="4335081"/>
            </a:xfrm>
          </p:grpSpPr>
          <p:pic>
            <p:nvPicPr>
              <p:cNvPr id="19" name="Afbeelding 18">
                <a:extLst>
                  <a:ext uri="{FF2B5EF4-FFF2-40B4-BE49-F238E27FC236}">
                    <a16:creationId xmlns:a16="http://schemas.microsoft.com/office/drawing/2014/main" id="{AB7E61BF-1B8F-B4F3-9CD1-155B4C601BA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815999" y="1824957"/>
                <a:ext cx="1657166" cy="311071"/>
              </a:xfrm>
              <a:prstGeom prst="rect">
                <a:avLst/>
              </a:prstGeom>
            </p:spPr>
          </p:pic>
          <p:pic>
            <p:nvPicPr>
              <p:cNvPr id="20" name="Afbeelding 19">
                <a:extLst>
                  <a:ext uri="{FF2B5EF4-FFF2-40B4-BE49-F238E27FC236}">
                    <a16:creationId xmlns:a16="http://schemas.microsoft.com/office/drawing/2014/main" id="{E23F09F6-48BC-8DF9-1D83-43AF458BCB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24608" y="861764"/>
                <a:ext cx="1711328" cy="454571"/>
              </a:xfrm>
              <a:prstGeom prst="rect">
                <a:avLst/>
              </a:prstGeom>
            </p:spPr>
          </p:pic>
          <p:pic>
            <p:nvPicPr>
              <p:cNvPr id="21" name="Afbeelding 20">
                <a:extLst>
                  <a:ext uri="{FF2B5EF4-FFF2-40B4-BE49-F238E27FC236}">
                    <a16:creationId xmlns:a16="http://schemas.microsoft.com/office/drawing/2014/main" id="{924475CF-69F3-7759-6C69-ABEA9F1596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14865" y="887996"/>
                <a:ext cx="1436349" cy="321769"/>
              </a:xfrm>
              <a:prstGeom prst="rect">
                <a:avLst/>
              </a:prstGeom>
            </p:spPr>
          </p:pic>
          <p:pic>
            <p:nvPicPr>
              <p:cNvPr id="22" name="Afbeelding 21">
                <a:extLst>
                  <a:ext uri="{FF2B5EF4-FFF2-40B4-BE49-F238E27FC236}">
                    <a16:creationId xmlns:a16="http://schemas.microsoft.com/office/drawing/2014/main" id="{5A05AA0E-4098-0DA6-3D5E-ACD431A0A91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5577390" y="1921165"/>
                <a:ext cx="1349525" cy="562302"/>
              </a:xfrm>
              <a:prstGeom prst="rect">
                <a:avLst/>
              </a:prstGeom>
            </p:spPr>
          </p:pic>
          <p:pic>
            <p:nvPicPr>
              <p:cNvPr id="23" name="Afbeelding 22">
                <a:extLst>
                  <a:ext uri="{FF2B5EF4-FFF2-40B4-BE49-F238E27FC236}">
                    <a16:creationId xmlns:a16="http://schemas.microsoft.com/office/drawing/2014/main" id="{4FAD3D96-237F-3419-174C-0C2F702D87C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2356742" y="3805001"/>
                <a:ext cx="1028461" cy="345477"/>
              </a:xfrm>
              <a:prstGeom prst="rect">
                <a:avLst/>
              </a:prstGeom>
            </p:spPr>
          </p:pic>
          <p:pic>
            <p:nvPicPr>
              <p:cNvPr id="24" name="Afbeelding 23">
                <a:extLst>
                  <a:ext uri="{FF2B5EF4-FFF2-40B4-BE49-F238E27FC236}">
                    <a16:creationId xmlns:a16="http://schemas.microsoft.com/office/drawing/2014/main" id="{581857E9-20D5-F5C7-7ABB-A1D1B8C423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9573" y="2878738"/>
                <a:ext cx="1260970" cy="260075"/>
              </a:xfrm>
              <a:prstGeom prst="rect">
                <a:avLst/>
              </a:prstGeom>
            </p:spPr>
          </p:pic>
          <p:pic>
            <p:nvPicPr>
              <p:cNvPr id="25" name="Afbeelding 24">
                <a:extLst>
                  <a:ext uri="{FF2B5EF4-FFF2-40B4-BE49-F238E27FC236}">
                    <a16:creationId xmlns:a16="http://schemas.microsoft.com/office/drawing/2014/main" id="{E50EBE54-B2DD-891F-3617-2E08E54064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011629" y="3997040"/>
                <a:ext cx="1075175" cy="493489"/>
              </a:xfrm>
              <a:prstGeom prst="rect">
                <a:avLst/>
              </a:prstGeom>
            </p:spPr>
          </p:pic>
          <p:pic>
            <p:nvPicPr>
              <p:cNvPr id="26" name="Afbeelding 45">
                <a:extLst>
                  <a:ext uri="{FF2B5EF4-FFF2-40B4-BE49-F238E27FC236}">
                    <a16:creationId xmlns:a16="http://schemas.microsoft.com/office/drawing/2014/main" id="{A859C7CA-1504-5F38-2B88-F265B47A5F5A}"/>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5304115" y="3266070"/>
                <a:ext cx="1203558" cy="460737"/>
              </a:xfrm>
              <a:prstGeom prst="rect">
                <a:avLst/>
              </a:prstGeom>
            </p:spPr>
          </p:pic>
          <p:pic>
            <p:nvPicPr>
              <p:cNvPr id="27" name="Afbeelding 45">
                <a:extLst>
                  <a:ext uri="{FF2B5EF4-FFF2-40B4-BE49-F238E27FC236}">
                    <a16:creationId xmlns:a16="http://schemas.microsoft.com/office/drawing/2014/main" id="{F868A44B-1BB0-E1FB-CF7E-4E8DCA0E2A7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3454423" y="155448"/>
                <a:ext cx="1148034" cy="702878"/>
              </a:xfrm>
              <a:prstGeom prst="rect">
                <a:avLst/>
              </a:prstGeom>
            </p:spPr>
          </p:pic>
        </p:grpSp>
        <p:sp>
          <p:nvSpPr>
            <p:cNvPr id="18" name="Tekstvak 17">
              <a:extLst>
                <a:ext uri="{FF2B5EF4-FFF2-40B4-BE49-F238E27FC236}">
                  <a16:creationId xmlns:a16="http://schemas.microsoft.com/office/drawing/2014/main" id="{52BAA200-D988-FBA2-170D-5B0D7E99B820}"/>
                </a:ext>
              </a:extLst>
            </p:cNvPr>
            <p:cNvSpPr txBox="1"/>
            <p:nvPr/>
          </p:nvSpPr>
          <p:spPr>
            <a:xfrm>
              <a:off x="6573429" y="1095299"/>
              <a:ext cx="940702" cy="655953"/>
            </a:xfrm>
            <a:prstGeom prst="rect">
              <a:avLst/>
            </a:prstGeom>
          </p:spPr>
          <p:txBody>
            <a:bodyPr vert="horz" wrap="square" lIns="91440" tIns="45720" rIns="91440" bIns="45720" rtlCol="0" anchor="ctr">
              <a:normAutofit fontScale="70000" lnSpcReduction="20000"/>
            </a:bodyPr>
            <a:lstStyle/>
            <a:p>
              <a:pPr algn="ctr"/>
              <a:r>
                <a:rPr lang="nl-NL" b="0" i="0" baseline="0" dirty="0">
                  <a:solidFill>
                    <a:schemeClr val="bg1"/>
                  </a:solidFill>
                </a:rPr>
                <a:t>85</a:t>
              </a:r>
            </a:p>
            <a:p>
              <a:pPr algn="ctr"/>
              <a:r>
                <a:rPr lang="nl-NL" dirty="0">
                  <a:solidFill>
                    <a:srgbClr val="109A34"/>
                  </a:solidFill>
                </a:rPr>
                <a:t>merken</a:t>
              </a:r>
              <a:endParaRPr lang="nl-NL" b="0" i="0" baseline="0" dirty="0">
                <a:solidFill>
                  <a:srgbClr val="109A34"/>
                </a:solidFill>
              </a:endParaRPr>
            </a:p>
          </p:txBody>
        </p:sp>
      </p:grpSp>
      <p:grpSp>
        <p:nvGrpSpPr>
          <p:cNvPr id="28" name="Groep 27">
            <a:extLst>
              <a:ext uri="{FF2B5EF4-FFF2-40B4-BE49-F238E27FC236}">
                <a16:creationId xmlns:a16="http://schemas.microsoft.com/office/drawing/2014/main" id="{B622A617-2166-EB52-DC9D-E20C0CB9E8C4}"/>
              </a:ext>
            </a:extLst>
          </p:cNvPr>
          <p:cNvGrpSpPr/>
          <p:nvPr/>
        </p:nvGrpSpPr>
        <p:grpSpPr>
          <a:xfrm>
            <a:off x="3732760" y="897186"/>
            <a:ext cx="1897620" cy="1897620"/>
            <a:chOff x="3732760" y="897186"/>
            <a:chExt cx="1897620" cy="1897620"/>
          </a:xfrm>
        </p:grpSpPr>
        <p:sp>
          <p:nvSpPr>
            <p:cNvPr id="29" name="Ovaal 28">
              <a:extLst>
                <a:ext uri="{FF2B5EF4-FFF2-40B4-BE49-F238E27FC236}">
                  <a16:creationId xmlns:a16="http://schemas.microsoft.com/office/drawing/2014/main" id="{50D593FF-4A66-D334-8D23-BC4ACFAE9EE0}"/>
                </a:ext>
              </a:extLst>
            </p:cNvPr>
            <p:cNvSpPr/>
            <p:nvPr/>
          </p:nvSpPr>
          <p:spPr>
            <a:xfrm>
              <a:off x="3732760" y="897186"/>
              <a:ext cx="1897620" cy="1897620"/>
            </a:xfrm>
            <a:prstGeom prst="ellipse">
              <a:avLst/>
            </a:prstGeom>
            <a:solidFill>
              <a:srgbClr val="A7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a:extLst>
                <a:ext uri="{FF2B5EF4-FFF2-40B4-BE49-F238E27FC236}">
                  <a16:creationId xmlns:a16="http://schemas.microsoft.com/office/drawing/2014/main" id="{00EC557E-5815-38C6-7CF2-3694B0CAAA89}"/>
                </a:ext>
              </a:extLst>
            </p:cNvPr>
            <p:cNvSpPr txBox="1"/>
            <p:nvPr/>
          </p:nvSpPr>
          <p:spPr>
            <a:xfrm>
              <a:off x="3836647" y="1266190"/>
              <a:ext cx="1689845" cy="1079635"/>
            </a:xfrm>
            <a:prstGeom prst="rect">
              <a:avLst/>
            </a:prstGeom>
          </p:spPr>
          <p:txBody>
            <a:bodyPr vert="horz" wrap="square" lIns="91440" tIns="45720" rIns="91440" bIns="45720" rtlCol="0" anchor="ctr">
              <a:normAutofit lnSpcReduction="10000"/>
            </a:bodyPr>
            <a:lstStyle/>
            <a:p>
              <a:pPr algn="ctr"/>
              <a:r>
                <a:rPr lang="nl-NL" b="0" i="0" baseline="0" dirty="0">
                  <a:solidFill>
                    <a:schemeClr val="bg1"/>
                  </a:solidFill>
                </a:rPr>
                <a:t>13.470 trainingen gestart</a:t>
              </a:r>
            </a:p>
          </p:txBody>
        </p:sp>
      </p:grpSp>
      <p:grpSp>
        <p:nvGrpSpPr>
          <p:cNvPr id="31" name="Groep 30">
            <a:extLst>
              <a:ext uri="{FF2B5EF4-FFF2-40B4-BE49-F238E27FC236}">
                <a16:creationId xmlns:a16="http://schemas.microsoft.com/office/drawing/2014/main" id="{6BCC26BC-B57A-1F3B-2F06-BFB67085DE3D}"/>
              </a:ext>
            </a:extLst>
          </p:cNvPr>
          <p:cNvGrpSpPr/>
          <p:nvPr/>
        </p:nvGrpSpPr>
        <p:grpSpPr>
          <a:xfrm>
            <a:off x="1184122" y="821616"/>
            <a:ext cx="1590789" cy="1555602"/>
            <a:chOff x="1184122" y="821616"/>
            <a:chExt cx="1590789" cy="1555602"/>
          </a:xfrm>
        </p:grpSpPr>
        <p:sp>
          <p:nvSpPr>
            <p:cNvPr id="32" name="Ovaal 31">
              <a:extLst>
                <a:ext uri="{FF2B5EF4-FFF2-40B4-BE49-F238E27FC236}">
                  <a16:creationId xmlns:a16="http://schemas.microsoft.com/office/drawing/2014/main" id="{44996ED5-9DE0-D844-A7BA-EA96F61B7665}"/>
                </a:ext>
              </a:extLst>
            </p:cNvPr>
            <p:cNvSpPr/>
            <p:nvPr/>
          </p:nvSpPr>
          <p:spPr>
            <a:xfrm>
              <a:off x="1201716" y="821616"/>
              <a:ext cx="1555602" cy="1555602"/>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25314D47-96A6-2FFA-892D-44CCA604B3B6}"/>
                </a:ext>
              </a:extLst>
            </p:cNvPr>
            <p:cNvSpPr txBox="1"/>
            <p:nvPr/>
          </p:nvSpPr>
          <p:spPr>
            <a:xfrm>
              <a:off x="1184122" y="1082990"/>
              <a:ext cx="1590789" cy="929755"/>
            </a:xfrm>
            <a:prstGeom prst="rect">
              <a:avLst/>
            </a:prstGeom>
          </p:spPr>
          <p:txBody>
            <a:bodyPr vert="horz" wrap="square" lIns="91440" tIns="45720" rIns="91440" bIns="45720" rtlCol="0" anchor="ctr">
              <a:normAutofit fontScale="55000" lnSpcReduction="20000"/>
            </a:bodyPr>
            <a:lstStyle/>
            <a:p>
              <a:pPr algn="ctr"/>
              <a:r>
                <a:rPr lang="nl-NL" sz="4500" dirty="0">
                  <a:solidFill>
                    <a:schemeClr val="bg1"/>
                  </a:solidFill>
                </a:rPr>
                <a:t>9</a:t>
              </a:r>
            </a:p>
            <a:p>
              <a:pPr algn="ctr"/>
              <a:r>
                <a:rPr lang="nl-NL" dirty="0">
                  <a:solidFill>
                    <a:srgbClr val="109A34"/>
                  </a:solidFill>
                </a:rPr>
                <a:t>g</a:t>
              </a:r>
              <a:r>
                <a:rPr lang="nl-NL" b="0" i="0" baseline="0" dirty="0">
                  <a:solidFill>
                    <a:srgbClr val="109A34"/>
                  </a:solidFill>
                </a:rPr>
                <a:t>emiddelde beoordeling van gebruikers</a:t>
              </a:r>
            </a:p>
          </p:txBody>
        </p:sp>
      </p:grpSp>
      <p:grpSp>
        <p:nvGrpSpPr>
          <p:cNvPr id="34" name="Groep 33">
            <a:extLst>
              <a:ext uri="{FF2B5EF4-FFF2-40B4-BE49-F238E27FC236}">
                <a16:creationId xmlns:a16="http://schemas.microsoft.com/office/drawing/2014/main" id="{4C812696-5DB1-1F54-02EB-FE77303DA9D7}"/>
              </a:ext>
            </a:extLst>
          </p:cNvPr>
          <p:cNvGrpSpPr/>
          <p:nvPr/>
        </p:nvGrpSpPr>
        <p:grpSpPr>
          <a:xfrm>
            <a:off x="500027" y="2766282"/>
            <a:ext cx="1555602" cy="1555602"/>
            <a:chOff x="500027" y="2766282"/>
            <a:chExt cx="1555602" cy="1555602"/>
          </a:xfrm>
        </p:grpSpPr>
        <p:sp>
          <p:nvSpPr>
            <p:cNvPr id="35" name="Ovaal 34">
              <a:extLst>
                <a:ext uri="{FF2B5EF4-FFF2-40B4-BE49-F238E27FC236}">
                  <a16:creationId xmlns:a16="http://schemas.microsoft.com/office/drawing/2014/main" id="{5DDCED22-0E5F-813B-22FA-9A96103008BA}"/>
                </a:ext>
              </a:extLst>
            </p:cNvPr>
            <p:cNvSpPr/>
            <p:nvPr/>
          </p:nvSpPr>
          <p:spPr>
            <a:xfrm>
              <a:off x="500027" y="2766282"/>
              <a:ext cx="1555602" cy="1555602"/>
            </a:xfrm>
            <a:prstGeom prst="ellipse">
              <a:avLst/>
            </a:prstGeom>
            <a:solidFill>
              <a:srgbClr val="109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56CA160A-DFAC-748F-B0CF-4961C7CC91F6}"/>
                </a:ext>
              </a:extLst>
            </p:cNvPr>
            <p:cNvSpPr txBox="1"/>
            <p:nvPr/>
          </p:nvSpPr>
          <p:spPr>
            <a:xfrm>
              <a:off x="500027" y="3171412"/>
              <a:ext cx="1555602" cy="745341"/>
            </a:xfrm>
            <a:prstGeom prst="rect">
              <a:avLst/>
            </a:prstGeom>
          </p:spPr>
          <p:txBody>
            <a:bodyPr vert="horz" wrap="square" lIns="91440" tIns="45720" rIns="91440" bIns="45720" rtlCol="0" anchor="ctr">
              <a:normAutofit fontScale="55000" lnSpcReduction="20000"/>
            </a:bodyPr>
            <a:lstStyle/>
            <a:p>
              <a:pPr algn="ctr"/>
              <a:r>
                <a:rPr lang="nl-NL" sz="4500" dirty="0">
                  <a:solidFill>
                    <a:schemeClr val="bg1"/>
                  </a:solidFill>
                </a:rPr>
                <a:t>100+</a:t>
              </a:r>
            </a:p>
            <a:p>
              <a:pPr algn="ctr"/>
              <a:r>
                <a:rPr lang="nl-NL" b="0" i="0" baseline="0" dirty="0">
                  <a:solidFill>
                    <a:srgbClr val="AFCA0B"/>
                  </a:solidFill>
                </a:rPr>
                <a:t>Leveranciers-trainingen</a:t>
              </a:r>
            </a:p>
          </p:txBody>
        </p:sp>
      </p:grpSp>
      <p:grpSp>
        <p:nvGrpSpPr>
          <p:cNvPr id="37" name="Groep 36">
            <a:extLst>
              <a:ext uri="{FF2B5EF4-FFF2-40B4-BE49-F238E27FC236}">
                <a16:creationId xmlns:a16="http://schemas.microsoft.com/office/drawing/2014/main" id="{B230E07C-00C5-635A-7318-FDF517FA34B9}"/>
              </a:ext>
            </a:extLst>
          </p:cNvPr>
          <p:cNvGrpSpPr/>
          <p:nvPr/>
        </p:nvGrpSpPr>
        <p:grpSpPr>
          <a:xfrm>
            <a:off x="6010960" y="2478780"/>
            <a:ext cx="1351212" cy="1321324"/>
            <a:chOff x="6346108" y="2936763"/>
            <a:chExt cx="1590789" cy="1555602"/>
          </a:xfrm>
        </p:grpSpPr>
        <p:sp>
          <p:nvSpPr>
            <p:cNvPr id="38" name="Ovaal 37">
              <a:extLst>
                <a:ext uri="{FF2B5EF4-FFF2-40B4-BE49-F238E27FC236}">
                  <a16:creationId xmlns:a16="http://schemas.microsoft.com/office/drawing/2014/main" id="{D77A40DB-7BBE-129B-9452-B9C41148EEFC}"/>
                </a:ext>
              </a:extLst>
            </p:cNvPr>
            <p:cNvSpPr/>
            <p:nvPr/>
          </p:nvSpPr>
          <p:spPr>
            <a:xfrm>
              <a:off x="6363702" y="2936763"/>
              <a:ext cx="1555602" cy="1555602"/>
            </a:xfrm>
            <a:prstGeom prst="ellipse">
              <a:avLst/>
            </a:prstGeom>
            <a:solidFill>
              <a:srgbClr val="109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ekstvak 38">
              <a:extLst>
                <a:ext uri="{FF2B5EF4-FFF2-40B4-BE49-F238E27FC236}">
                  <a16:creationId xmlns:a16="http://schemas.microsoft.com/office/drawing/2014/main" id="{F5362363-92F1-6FBE-1E32-1CCCD1EE17D9}"/>
                </a:ext>
              </a:extLst>
            </p:cNvPr>
            <p:cNvSpPr txBox="1"/>
            <p:nvPr/>
          </p:nvSpPr>
          <p:spPr>
            <a:xfrm>
              <a:off x="6346108" y="3249686"/>
              <a:ext cx="1590789" cy="860556"/>
            </a:xfrm>
            <a:prstGeom prst="rect">
              <a:avLst/>
            </a:prstGeom>
          </p:spPr>
          <p:txBody>
            <a:bodyPr vert="horz" wrap="square" lIns="91440" tIns="45720" rIns="91440" bIns="45720" rtlCol="0" anchor="ctr">
              <a:normAutofit fontScale="47500" lnSpcReduction="20000"/>
            </a:bodyPr>
            <a:lstStyle/>
            <a:p>
              <a:pPr algn="ctr"/>
              <a:r>
                <a:rPr lang="nl-NL" sz="4500" dirty="0">
                  <a:solidFill>
                    <a:schemeClr val="bg1"/>
                  </a:solidFill>
                </a:rPr>
                <a:t>137%</a:t>
              </a:r>
            </a:p>
            <a:p>
              <a:pPr algn="ctr"/>
              <a:r>
                <a:rPr lang="nl-NL" dirty="0">
                  <a:solidFill>
                    <a:srgbClr val="AFCA0B"/>
                  </a:solidFill>
                </a:rPr>
                <a:t>g</a:t>
              </a:r>
              <a:r>
                <a:rPr lang="nl-NL" b="0" i="0" baseline="0" dirty="0">
                  <a:solidFill>
                    <a:srgbClr val="AFCA0B"/>
                  </a:solidFill>
                </a:rPr>
                <a:t>roei van de EP Academy in 2025</a:t>
              </a:r>
            </a:p>
          </p:txBody>
        </p:sp>
      </p:grpSp>
      <p:grpSp>
        <p:nvGrpSpPr>
          <p:cNvPr id="40" name="Groep 39">
            <a:extLst>
              <a:ext uri="{FF2B5EF4-FFF2-40B4-BE49-F238E27FC236}">
                <a16:creationId xmlns:a16="http://schemas.microsoft.com/office/drawing/2014/main" id="{26B0224F-59B3-FE3C-7011-5D1340E7F33C}"/>
              </a:ext>
            </a:extLst>
          </p:cNvPr>
          <p:cNvGrpSpPr/>
          <p:nvPr/>
        </p:nvGrpSpPr>
        <p:grpSpPr>
          <a:xfrm>
            <a:off x="3379083" y="3171412"/>
            <a:ext cx="1590789" cy="1555602"/>
            <a:chOff x="3379083" y="3171412"/>
            <a:chExt cx="1590789" cy="1555602"/>
          </a:xfrm>
        </p:grpSpPr>
        <p:sp>
          <p:nvSpPr>
            <p:cNvPr id="41" name="Ovaal 40">
              <a:extLst>
                <a:ext uri="{FF2B5EF4-FFF2-40B4-BE49-F238E27FC236}">
                  <a16:creationId xmlns:a16="http://schemas.microsoft.com/office/drawing/2014/main" id="{E03A26AC-60A3-F16D-D559-EA241CB8A2D6}"/>
                </a:ext>
              </a:extLst>
            </p:cNvPr>
            <p:cNvSpPr/>
            <p:nvPr/>
          </p:nvSpPr>
          <p:spPr>
            <a:xfrm>
              <a:off x="3396677" y="3171412"/>
              <a:ext cx="1555602" cy="1555602"/>
            </a:xfrm>
            <a:prstGeom prst="ellipse">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a:extLst>
                <a:ext uri="{FF2B5EF4-FFF2-40B4-BE49-F238E27FC236}">
                  <a16:creationId xmlns:a16="http://schemas.microsoft.com/office/drawing/2014/main" id="{3A2C734C-15F8-E208-AE49-F6CECE7234D2}"/>
                </a:ext>
              </a:extLst>
            </p:cNvPr>
            <p:cNvSpPr txBox="1"/>
            <p:nvPr/>
          </p:nvSpPr>
          <p:spPr>
            <a:xfrm>
              <a:off x="3379083" y="3432786"/>
              <a:ext cx="1590789" cy="929755"/>
            </a:xfrm>
            <a:prstGeom prst="rect">
              <a:avLst/>
            </a:prstGeom>
          </p:spPr>
          <p:txBody>
            <a:bodyPr vert="horz" wrap="square" lIns="91440" tIns="45720" rIns="91440" bIns="45720" rtlCol="0" anchor="ctr">
              <a:normAutofit fontScale="55000" lnSpcReduction="20000"/>
            </a:bodyPr>
            <a:lstStyle/>
            <a:p>
              <a:pPr algn="ctr"/>
              <a:r>
                <a:rPr lang="nl-NL" sz="4500" dirty="0">
                  <a:solidFill>
                    <a:schemeClr val="bg1"/>
                  </a:solidFill>
                </a:rPr>
                <a:t>79%</a:t>
              </a:r>
            </a:p>
            <a:p>
              <a:pPr algn="ctr"/>
              <a:r>
                <a:rPr lang="nl-NL" dirty="0">
                  <a:solidFill>
                    <a:srgbClr val="109A34"/>
                  </a:solidFill>
                </a:rPr>
                <a:t>v</a:t>
              </a:r>
              <a:r>
                <a:rPr lang="nl-NL" b="0" i="0" baseline="0" dirty="0">
                  <a:solidFill>
                    <a:srgbClr val="109A34"/>
                  </a:solidFill>
                </a:rPr>
                <a:t>an de gebruikers leert herhaaldelijk</a:t>
              </a:r>
            </a:p>
          </p:txBody>
        </p:sp>
      </p:grpSp>
      <p:pic>
        <p:nvPicPr>
          <p:cNvPr id="2" name="Afbeelding 1">
            <a:extLst>
              <a:ext uri="{FF2B5EF4-FFF2-40B4-BE49-F238E27FC236}">
                <a16:creationId xmlns:a16="http://schemas.microsoft.com/office/drawing/2014/main" id="{344D7FFC-BDFE-2499-48C5-B890E3CAFAF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spTree>
    <p:extLst>
      <p:ext uri="{BB962C8B-B14F-4D97-AF65-F5344CB8AC3E}">
        <p14:creationId xmlns:p14="http://schemas.microsoft.com/office/powerpoint/2010/main" val="57409653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B0BA7522-20A2-C3A7-A2BD-6381C9EDD7A2}"/>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5209086" y="0"/>
            <a:ext cx="3934785" cy="4344326"/>
          </a:xfrm>
        </p:spPr>
      </p:pic>
      <p:sp>
        <p:nvSpPr>
          <p:cNvPr id="3" name="Titel 2">
            <a:extLst>
              <a:ext uri="{FF2B5EF4-FFF2-40B4-BE49-F238E27FC236}">
                <a16:creationId xmlns:a16="http://schemas.microsoft.com/office/drawing/2014/main" id="{10E79CC0-6C6C-0D60-6E33-991CAD2CB8CA}"/>
              </a:ext>
            </a:extLst>
          </p:cNvPr>
          <p:cNvSpPr>
            <a:spLocks noGrp="1"/>
          </p:cNvSpPr>
          <p:nvPr>
            <p:ph type="title"/>
          </p:nvPr>
        </p:nvSpPr>
        <p:spPr>
          <a:xfrm>
            <a:off x="6349" y="209766"/>
            <a:ext cx="5665245" cy="742109"/>
          </a:xfrm>
        </p:spPr>
        <p:txBody>
          <a:bodyPr/>
          <a:lstStyle/>
          <a:p>
            <a:r>
              <a:rPr lang="nl-NL" cap="all" dirty="0"/>
              <a:t>Waarom kiezen voor de </a:t>
            </a:r>
            <a:r>
              <a:rPr lang="nl-NL" i="1" cap="all" dirty="0" err="1"/>
              <a:t>EP:Academy</a:t>
            </a:r>
            <a:r>
              <a:rPr lang="nl-NL" i="1" cap="all" dirty="0"/>
              <a:t>?</a:t>
            </a:r>
            <a:br>
              <a:rPr lang="nl-NL" cap="all" dirty="0"/>
            </a:br>
            <a:r>
              <a:rPr lang="nl-NL" sz="1800" dirty="0">
                <a:solidFill>
                  <a:srgbClr val="7E7E7E"/>
                </a:solidFill>
              </a:rPr>
              <a:t>Jij hebt de regie, de trainingen en tools </a:t>
            </a:r>
            <a:br>
              <a:rPr lang="nl-NL" sz="1800" dirty="0">
                <a:solidFill>
                  <a:srgbClr val="7E7E7E"/>
                </a:solidFill>
              </a:rPr>
            </a:br>
            <a:r>
              <a:rPr lang="nl-NL" sz="1800" dirty="0">
                <a:solidFill>
                  <a:srgbClr val="7E7E7E"/>
                </a:solidFill>
              </a:rPr>
              <a:t>doen de rest</a:t>
            </a:r>
          </a:p>
        </p:txBody>
      </p:sp>
      <p:pic>
        <p:nvPicPr>
          <p:cNvPr id="2" name="Afbeelding 1">
            <a:extLst>
              <a:ext uri="{FF2B5EF4-FFF2-40B4-BE49-F238E27FC236}">
                <a16:creationId xmlns:a16="http://schemas.microsoft.com/office/drawing/2014/main" id="{EB0E0187-8E30-096F-727D-D7B0ADE1D7F4}"/>
              </a:ext>
            </a:extLst>
          </p:cNvPr>
          <p:cNvPicPr>
            <a:picLocks noChangeAspect="1"/>
          </p:cNvPicPr>
          <p:nvPr/>
        </p:nvPicPr>
        <p:blipFill>
          <a:blip r:embed="rId4"/>
          <a:stretch>
            <a:fillRect/>
          </a:stretch>
        </p:blipFill>
        <p:spPr>
          <a:xfrm>
            <a:off x="-1" y="3932149"/>
            <a:ext cx="9144001" cy="824354"/>
          </a:xfrm>
          <a:prstGeom prst="rect">
            <a:avLst/>
          </a:prstGeom>
        </p:spPr>
      </p:pic>
      <p:sp>
        <p:nvSpPr>
          <p:cNvPr id="5" name="Tekstvak 4">
            <a:extLst>
              <a:ext uri="{FF2B5EF4-FFF2-40B4-BE49-F238E27FC236}">
                <a16:creationId xmlns:a16="http://schemas.microsoft.com/office/drawing/2014/main" id="{6EB7777A-BD6E-FF7B-68E3-11B46543B351}"/>
              </a:ext>
            </a:extLst>
          </p:cNvPr>
          <p:cNvSpPr txBox="1"/>
          <p:nvPr/>
        </p:nvSpPr>
        <p:spPr>
          <a:xfrm>
            <a:off x="1138687" y="4873925"/>
            <a:ext cx="0" cy="0"/>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pic>
        <p:nvPicPr>
          <p:cNvPr id="10" name="Afbeelding 9">
            <a:extLst>
              <a:ext uri="{FF2B5EF4-FFF2-40B4-BE49-F238E27FC236}">
                <a16:creationId xmlns:a16="http://schemas.microsoft.com/office/drawing/2014/main" id="{A27BACAE-E6D2-BD0C-CF15-40A12E789E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sp>
        <p:nvSpPr>
          <p:cNvPr id="12" name="Tekstvak 11">
            <a:extLst>
              <a:ext uri="{FF2B5EF4-FFF2-40B4-BE49-F238E27FC236}">
                <a16:creationId xmlns:a16="http://schemas.microsoft.com/office/drawing/2014/main" id="{8A2FA054-42D6-A65E-2D54-BC38334A6D20}"/>
              </a:ext>
            </a:extLst>
          </p:cNvPr>
          <p:cNvSpPr txBox="1"/>
          <p:nvPr/>
        </p:nvSpPr>
        <p:spPr>
          <a:xfrm>
            <a:off x="106410" y="1706462"/>
            <a:ext cx="4035552" cy="2206752"/>
          </a:xfrm>
          <a:prstGeom prst="rect">
            <a:avLst/>
          </a:prstGeom>
        </p:spPr>
        <p:txBody>
          <a:bodyPr vert="horz" wrap="square" lIns="91440" tIns="45720" rIns="91440" bIns="45720" rtlCol="0" anchor="ctr">
            <a:noAutofit/>
          </a:bodyPr>
          <a:lstStyle/>
          <a:p>
            <a:pPr marL="642938" indent="-285750" rtl="0" fontAlgn="base">
              <a:buSzPct val="100000"/>
              <a:buBlip>
                <a:blip r:embed="rId6"/>
              </a:buBlip>
            </a:pPr>
            <a:r>
              <a:rPr lang="nl-NL" sz="1600" u="none" strike="noStrike" dirty="0">
                <a:solidFill>
                  <a:srgbClr val="7E7E7E"/>
                </a:solidFill>
                <a:effectLst/>
                <a:latin typeface="Helvetica" pitchFamily="2" charset="0"/>
              </a:rPr>
              <a:t>Plug </a:t>
            </a:r>
            <a:r>
              <a:rPr lang="nl-NL" sz="1600" u="none" strike="noStrike" dirty="0" err="1">
                <a:solidFill>
                  <a:srgbClr val="7E7E7E"/>
                </a:solidFill>
                <a:effectLst/>
                <a:latin typeface="Helvetica" pitchFamily="2" charset="0"/>
              </a:rPr>
              <a:t>and</a:t>
            </a:r>
            <a:r>
              <a:rPr lang="nl-NL" sz="1600" u="none" strike="noStrike" dirty="0">
                <a:solidFill>
                  <a:srgbClr val="7E7E7E"/>
                </a:solidFill>
                <a:effectLst/>
                <a:latin typeface="Helvetica" pitchFamily="2" charset="0"/>
              </a:rPr>
              <a:t> </a:t>
            </a:r>
            <a:r>
              <a:rPr lang="nl-NL" sz="1600" u="none" strike="noStrike" dirty="0" err="1">
                <a:solidFill>
                  <a:srgbClr val="7E7E7E"/>
                </a:solidFill>
                <a:effectLst/>
                <a:latin typeface="Helvetica" pitchFamily="2" charset="0"/>
              </a:rPr>
              <a:t>play</a:t>
            </a:r>
            <a:r>
              <a:rPr lang="nl-NL" sz="1600" u="none" strike="noStrike" dirty="0">
                <a:solidFill>
                  <a:srgbClr val="7E7E7E"/>
                </a:solidFill>
                <a:effectLst/>
                <a:latin typeface="Helvetica" pitchFamily="2" charset="0"/>
              </a:rPr>
              <a:t>​</a:t>
            </a:r>
          </a:p>
          <a:p>
            <a:pPr rtl="0" fontAlgn="base">
              <a:buSzPct val="100000"/>
            </a:pPr>
            <a:r>
              <a:rPr lang="nl-NL" sz="1600" i="0" u="none" strike="noStrike" dirty="0">
                <a:solidFill>
                  <a:srgbClr val="7E7E7E"/>
                </a:solidFill>
                <a:effectLst/>
                <a:latin typeface="Helvetica" pitchFamily="2" charset="0"/>
              </a:rPr>
              <a:t>​</a:t>
            </a:r>
          </a:p>
          <a:p>
            <a:pPr marL="642938" indent="-285750">
              <a:buSzPct val="100000"/>
              <a:buBlip>
                <a:blip r:embed="rId6"/>
              </a:buBlip>
            </a:pPr>
            <a:r>
              <a:rPr lang="nl-NL" sz="1600" dirty="0">
                <a:solidFill>
                  <a:srgbClr val="7E7E7E"/>
                </a:solidFill>
                <a:latin typeface="Helvetica" pitchFamily="2" charset="0"/>
              </a:rPr>
              <a:t>Relevant en actueel​</a:t>
            </a:r>
          </a:p>
          <a:p>
            <a:pPr rtl="0" fontAlgn="base">
              <a:buSzPct val="100000"/>
            </a:pPr>
            <a:endParaRPr lang="nl-NL" sz="1600" i="0" u="none" strike="noStrike" dirty="0">
              <a:solidFill>
                <a:srgbClr val="7E7E7E"/>
              </a:solidFill>
              <a:effectLst/>
              <a:latin typeface="Helvetica" pitchFamily="2" charset="0"/>
            </a:endParaRPr>
          </a:p>
          <a:p>
            <a:pPr marL="642938" indent="-285750">
              <a:buSzPct val="100000"/>
              <a:buBlip>
                <a:blip r:embed="rId6"/>
              </a:buBlip>
            </a:pPr>
            <a:r>
              <a:rPr lang="nl-NL" sz="1600" dirty="0">
                <a:solidFill>
                  <a:srgbClr val="7E7E7E"/>
                </a:solidFill>
                <a:latin typeface="Helvetica" pitchFamily="2" charset="0"/>
              </a:rPr>
              <a:t>Regie en overzicht </a:t>
            </a:r>
            <a:r>
              <a:rPr lang="en-US" sz="1600" dirty="0">
                <a:solidFill>
                  <a:srgbClr val="7E7E7E"/>
                </a:solidFill>
                <a:latin typeface="Helvetica" pitchFamily="2" charset="0"/>
              </a:rPr>
              <a:t>​</a:t>
            </a:r>
          </a:p>
          <a:p>
            <a:pPr>
              <a:buSzPct val="100000"/>
            </a:pPr>
            <a:endParaRPr lang="en-US" sz="1600" dirty="0">
              <a:solidFill>
                <a:srgbClr val="7E7E7E"/>
              </a:solidFill>
              <a:latin typeface="Helvetica" pitchFamily="2" charset="0"/>
            </a:endParaRPr>
          </a:p>
          <a:p>
            <a:pPr marL="642938" indent="-285750">
              <a:buSzPct val="100000"/>
              <a:buBlip>
                <a:blip r:embed="rId6"/>
              </a:buBlip>
            </a:pPr>
            <a:r>
              <a:rPr lang="nl-NL" sz="1600" dirty="0">
                <a:solidFill>
                  <a:srgbClr val="7E7E7E"/>
                </a:solidFill>
                <a:latin typeface="Helvetica" pitchFamily="2" charset="0"/>
              </a:rPr>
              <a:t>Ook jij groeit mee</a:t>
            </a:r>
            <a:r>
              <a:rPr lang="en-US" sz="1600" dirty="0">
                <a:solidFill>
                  <a:srgbClr val="7E7E7E"/>
                </a:solidFill>
                <a:latin typeface="Helvetica" pitchFamily="2" charset="0"/>
              </a:rPr>
              <a:t>​</a:t>
            </a:r>
          </a:p>
          <a:p>
            <a:pPr marL="357188">
              <a:buSzPct val="100000"/>
            </a:pPr>
            <a:endParaRPr lang="nl-NL" sz="1600" i="0" u="none" strike="noStrike" dirty="0">
              <a:solidFill>
                <a:srgbClr val="7E7E7E"/>
              </a:solidFill>
              <a:effectLst/>
              <a:latin typeface="Helvetica" pitchFamily="2" charset="0"/>
            </a:endParaRPr>
          </a:p>
          <a:p>
            <a:pPr marL="642938" indent="-285750">
              <a:buSzPct val="100000"/>
              <a:buBlip>
                <a:blip r:embed="rId6"/>
              </a:buBlip>
            </a:pPr>
            <a:r>
              <a:rPr lang="nl-NL" sz="1600" dirty="0">
                <a:solidFill>
                  <a:srgbClr val="7E7E7E"/>
                </a:solidFill>
                <a:latin typeface="Helvetica" pitchFamily="2" charset="0"/>
              </a:rPr>
              <a:t>Geen kosten, wél resultaat</a:t>
            </a:r>
            <a:r>
              <a:rPr lang="en-US" sz="1600" dirty="0">
                <a:solidFill>
                  <a:srgbClr val="7E7E7E"/>
                </a:solidFill>
                <a:latin typeface="Helvetica" pitchFamily="2" charset="0"/>
              </a:rPr>
              <a:t>​</a:t>
            </a:r>
          </a:p>
        </p:txBody>
      </p:sp>
    </p:spTree>
    <p:extLst>
      <p:ext uri="{BB962C8B-B14F-4D97-AF65-F5344CB8AC3E}">
        <p14:creationId xmlns:p14="http://schemas.microsoft.com/office/powerpoint/2010/main" val="127119354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992973-9A4C-0286-8C10-89149408A47A}"/>
              </a:ext>
            </a:extLst>
          </p:cNvPr>
          <p:cNvSpPr>
            <a:spLocks noGrp="1"/>
          </p:cNvSpPr>
          <p:nvPr>
            <p:ph type="title"/>
          </p:nvPr>
        </p:nvSpPr>
        <p:spPr/>
        <p:txBody>
          <a:bodyPr/>
          <a:lstStyle/>
          <a:p>
            <a:r>
              <a:rPr lang="nl-NL" cap="all" dirty="0"/>
              <a:t>Eenvoudig beheren en aansturen van je hele team</a:t>
            </a:r>
            <a:br>
              <a:rPr lang="nl-NL" cap="all" dirty="0"/>
            </a:br>
            <a:r>
              <a:rPr lang="nl-NL" sz="1800" b="1" dirty="0">
                <a:solidFill>
                  <a:srgbClr val="7E7E7E"/>
                </a:solidFill>
                <a:effectLst/>
              </a:rPr>
              <a:t>Via je eigen persoonlijke dashboard</a:t>
            </a:r>
            <a:br>
              <a:rPr lang="nl-NL" sz="2400" b="1" dirty="0">
                <a:solidFill>
                  <a:srgbClr val="7E7E7E"/>
                </a:solidFill>
                <a:effectLst/>
              </a:rPr>
            </a:br>
            <a:endParaRPr lang="nl-NL" cap="all" dirty="0"/>
          </a:p>
        </p:txBody>
      </p:sp>
      <p:pic>
        <p:nvPicPr>
          <p:cNvPr id="3" name="Afbeelding 2">
            <a:extLst>
              <a:ext uri="{FF2B5EF4-FFF2-40B4-BE49-F238E27FC236}">
                <a16:creationId xmlns:a16="http://schemas.microsoft.com/office/drawing/2014/main" id="{A611FA4A-EBBB-96FA-022D-6399CE0925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pic>
        <p:nvPicPr>
          <p:cNvPr id="7" name="Afbeelding 6">
            <a:extLst>
              <a:ext uri="{FF2B5EF4-FFF2-40B4-BE49-F238E27FC236}">
                <a16:creationId xmlns:a16="http://schemas.microsoft.com/office/drawing/2014/main" id="{6A306360-75BC-50B1-2A45-F4FC0B8649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5531" y="807720"/>
            <a:ext cx="6194251" cy="4227576"/>
          </a:xfrm>
          <a:prstGeom prst="rect">
            <a:avLst/>
          </a:prstGeom>
        </p:spPr>
      </p:pic>
    </p:spTree>
    <p:extLst>
      <p:ext uri="{BB962C8B-B14F-4D97-AF65-F5344CB8AC3E}">
        <p14:creationId xmlns:p14="http://schemas.microsoft.com/office/powerpoint/2010/main" val="399516087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992973-9A4C-0286-8C10-89149408A47A}"/>
              </a:ext>
            </a:extLst>
          </p:cNvPr>
          <p:cNvSpPr>
            <a:spLocks noGrp="1"/>
          </p:cNvSpPr>
          <p:nvPr>
            <p:ph type="title"/>
          </p:nvPr>
        </p:nvSpPr>
        <p:spPr>
          <a:xfrm>
            <a:off x="6349" y="209767"/>
            <a:ext cx="8891587" cy="371054"/>
          </a:xfrm>
        </p:spPr>
        <p:txBody>
          <a:bodyPr/>
          <a:lstStyle/>
          <a:p>
            <a:r>
              <a:rPr lang="nl-NL" cap="all" dirty="0"/>
              <a:t>POPULAIRE TRAININGEN</a:t>
            </a:r>
          </a:p>
        </p:txBody>
      </p:sp>
      <p:pic>
        <p:nvPicPr>
          <p:cNvPr id="21" name="Afbeelding 20">
            <a:extLst>
              <a:ext uri="{FF2B5EF4-FFF2-40B4-BE49-F238E27FC236}">
                <a16:creationId xmlns:a16="http://schemas.microsoft.com/office/drawing/2014/main" id="{C3009B64-F618-1EB8-9087-839F493854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1415" y="712926"/>
            <a:ext cx="1575345" cy="1589887"/>
          </a:xfrm>
          <a:prstGeom prst="rect">
            <a:avLst/>
          </a:prstGeom>
        </p:spPr>
      </p:pic>
      <p:pic>
        <p:nvPicPr>
          <p:cNvPr id="22" name="Afbeelding 21">
            <a:extLst>
              <a:ext uri="{FF2B5EF4-FFF2-40B4-BE49-F238E27FC236}">
                <a16:creationId xmlns:a16="http://schemas.microsoft.com/office/drawing/2014/main" id="{C237AC24-114B-1174-D095-95B1309336C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38606" y="742943"/>
            <a:ext cx="1575345" cy="1589887"/>
          </a:xfrm>
          <a:prstGeom prst="rect">
            <a:avLst/>
          </a:prstGeom>
        </p:spPr>
      </p:pic>
      <p:pic>
        <p:nvPicPr>
          <p:cNvPr id="23" name="Afbeelding 22">
            <a:extLst>
              <a:ext uri="{FF2B5EF4-FFF2-40B4-BE49-F238E27FC236}">
                <a16:creationId xmlns:a16="http://schemas.microsoft.com/office/drawing/2014/main" id="{5F9EBAE4-04DA-FA82-6FD5-C611DB87BD0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845797" y="712925"/>
            <a:ext cx="1575345" cy="1589887"/>
          </a:xfrm>
          <a:prstGeom prst="rect">
            <a:avLst/>
          </a:prstGeom>
        </p:spPr>
      </p:pic>
      <p:pic>
        <p:nvPicPr>
          <p:cNvPr id="24" name="Afbeelding 23">
            <a:extLst>
              <a:ext uri="{FF2B5EF4-FFF2-40B4-BE49-F238E27FC236}">
                <a16:creationId xmlns:a16="http://schemas.microsoft.com/office/drawing/2014/main" id="{B801CD24-BAB6-4FD1-A952-2926EE32B13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919583" y="712925"/>
            <a:ext cx="1575345" cy="1589887"/>
          </a:xfrm>
          <a:prstGeom prst="rect">
            <a:avLst/>
          </a:prstGeom>
        </p:spPr>
      </p:pic>
      <p:sp>
        <p:nvSpPr>
          <p:cNvPr id="25" name="Tijdelijke aanduiding voor inhoud 2">
            <a:extLst>
              <a:ext uri="{FF2B5EF4-FFF2-40B4-BE49-F238E27FC236}">
                <a16:creationId xmlns:a16="http://schemas.microsoft.com/office/drawing/2014/main" id="{6694E357-2E39-E2AD-DC47-0F3488646344}"/>
              </a:ext>
            </a:extLst>
          </p:cNvPr>
          <p:cNvSpPr txBox="1">
            <a:spLocks/>
          </p:cNvSpPr>
          <p:nvPr/>
        </p:nvSpPr>
        <p:spPr>
          <a:xfrm>
            <a:off x="393125" y="2976060"/>
            <a:ext cx="2051922" cy="116470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marL="285750" indent="-285750" algn="l">
              <a:buSzPct val="80000"/>
              <a:buBlip>
                <a:blip r:embed="rId7"/>
              </a:buBlip>
            </a:pPr>
            <a:r>
              <a:rPr lang="nl-NL" sz="1200" dirty="0">
                <a:solidFill>
                  <a:srgbClr val="A72886"/>
                </a:solidFill>
                <a:latin typeface="Helvetica" pitchFamily="2" charset="0"/>
              </a:rPr>
              <a:t>Leiderschap voor iedereen</a:t>
            </a:r>
          </a:p>
          <a:p>
            <a:pPr marL="285750" indent="-285750" algn="l">
              <a:buSzPct val="80000"/>
              <a:buBlip>
                <a:blip r:embed="rId7"/>
              </a:buBlip>
            </a:pPr>
            <a:r>
              <a:rPr lang="nl-NL" sz="1200" dirty="0">
                <a:solidFill>
                  <a:srgbClr val="A72886"/>
                </a:solidFill>
                <a:latin typeface="Helvetica" pitchFamily="2" charset="0"/>
              </a:rPr>
              <a:t>Duurzaamheid</a:t>
            </a:r>
          </a:p>
          <a:p>
            <a:pPr marL="285750" indent="-285750" algn="l">
              <a:buSzPct val="80000"/>
              <a:buBlip>
                <a:blip r:embed="rId7"/>
              </a:buBlip>
            </a:pPr>
            <a:r>
              <a:rPr lang="nl-NL" sz="1200" dirty="0">
                <a:solidFill>
                  <a:srgbClr val="A72886"/>
                </a:solidFill>
                <a:latin typeface="Helvetica" pitchFamily="2" charset="0"/>
              </a:rPr>
              <a:t>Preventie van verzuim</a:t>
            </a:r>
          </a:p>
          <a:p>
            <a:pPr marL="285750" indent="-285750" algn="l">
              <a:buSzPct val="80000"/>
              <a:buBlip>
                <a:blip r:embed="rId7"/>
              </a:buBlip>
            </a:pPr>
            <a:r>
              <a:rPr lang="nl-NL" sz="1200" dirty="0">
                <a:solidFill>
                  <a:srgbClr val="A72886"/>
                </a:solidFill>
                <a:latin typeface="Helvetica" pitchFamily="2" charset="0"/>
              </a:rPr>
              <a:t>AI voor directeuren</a:t>
            </a:r>
          </a:p>
          <a:p>
            <a:pPr marL="285750" indent="-285750" algn="l">
              <a:buSzPct val="80000"/>
              <a:buBlip>
                <a:blip r:embed="rId7"/>
              </a:buBlip>
            </a:pPr>
            <a:endParaRPr lang="nl-NL" sz="1200" dirty="0">
              <a:solidFill>
                <a:srgbClr val="A72886"/>
              </a:solidFill>
              <a:latin typeface="Helvetica" pitchFamily="2" charset="0"/>
            </a:endParaRPr>
          </a:p>
        </p:txBody>
      </p:sp>
      <p:sp>
        <p:nvSpPr>
          <p:cNvPr id="26" name="Tijdelijke aanduiding voor inhoud 2">
            <a:extLst>
              <a:ext uri="{FF2B5EF4-FFF2-40B4-BE49-F238E27FC236}">
                <a16:creationId xmlns:a16="http://schemas.microsoft.com/office/drawing/2014/main" id="{8DFEDBCB-FC5C-66D3-8A18-0C6BA6251525}"/>
              </a:ext>
            </a:extLst>
          </p:cNvPr>
          <p:cNvSpPr txBox="1">
            <a:spLocks/>
          </p:cNvSpPr>
          <p:nvPr/>
        </p:nvSpPr>
        <p:spPr>
          <a:xfrm>
            <a:off x="4792472" y="2976060"/>
            <a:ext cx="2051922" cy="112879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285750" indent="-285750">
              <a:buSzPct val="80000"/>
              <a:buBlip>
                <a:blip r:embed="rId7"/>
              </a:buBlip>
            </a:pPr>
            <a:r>
              <a:rPr lang="nl-NL" sz="1200" dirty="0">
                <a:solidFill>
                  <a:srgbClr val="A72886"/>
                </a:solidFill>
                <a:latin typeface="Helvetica" pitchFamily="2" charset="0"/>
              </a:rPr>
              <a:t>De moderne verkoper</a:t>
            </a:r>
          </a:p>
          <a:p>
            <a:pPr marL="285750" indent="-285750">
              <a:buSzPct val="80000"/>
              <a:buBlip>
                <a:blip r:embed="rId7"/>
              </a:buBlip>
            </a:pPr>
            <a:r>
              <a:rPr lang="nl-NL" sz="1200" dirty="0">
                <a:solidFill>
                  <a:srgbClr val="A72886"/>
                </a:solidFill>
                <a:latin typeface="Helvetica" pitchFamily="2" charset="0"/>
              </a:rPr>
              <a:t>Verkoopgesprekken oefenen met AI </a:t>
            </a:r>
            <a:r>
              <a:rPr lang="nl-NL" sz="1200" dirty="0" err="1">
                <a:solidFill>
                  <a:srgbClr val="A72886"/>
                </a:solidFill>
                <a:latin typeface="Helvetica" pitchFamily="2" charset="0"/>
              </a:rPr>
              <a:t>Chatbot</a:t>
            </a:r>
            <a:endParaRPr lang="nl-NL" sz="1200" dirty="0">
              <a:solidFill>
                <a:srgbClr val="A72886"/>
              </a:solidFill>
              <a:latin typeface="Helvetica" pitchFamily="2" charset="0"/>
            </a:endParaRPr>
          </a:p>
          <a:p>
            <a:pPr marL="285750" indent="-285750">
              <a:buSzPct val="80000"/>
              <a:buBlip>
                <a:blip r:embed="rId7"/>
              </a:buBlip>
            </a:pPr>
            <a:r>
              <a:rPr lang="nl-NL" sz="1200" dirty="0">
                <a:solidFill>
                  <a:srgbClr val="A72886"/>
                </a:solidFill>
                <a:latin typeface="Helvetica" pitchFamily="2" charset="0"/>
              </a:rPr>
              <a:t>Smart Home</a:t>
            </a:r>
          </a:p>
          <a:p>
            <a:pPr marL="285750" indent="-285750">
              <a:buSzPct val="80000"/>
              <a:buBlip>
                <a:blip r:embed="rId7"/>
              </a:buBlip>
            </a:pPr>
            <a:endParaRPr lang="nl-NL" sz="1200" dirty="0">
              <a:solidFill>
                <a:srgbClr val="A72886"/>
              </a:solidFill>
              <a:latin typeface="Helvetica" pitchFamily="2" charset="0"/>
            </a:endParaRPr>
          </a:p>
        </p:txBody>
      </p:sp>
      <p:sp>
        <p:nvSpPr>
          <p:cNvPr id="27" name="Tijdelijke aanduiding voor inhoud 2">
            <a:extLst>
              <a:ext uri="{FF2B5EF4-FFF2-40B4-BE49-F238E27FC236}">
                <a16:creationId xmlns:a16="http://schemas.microsoft.com/office/drawing/2014/main" id="{0F79FBFC-EAB9-37C0-9555-208B9BC5242B}"/>
              </a:ext>
            </a:extLst>
          </p:cNvPr>
          <p:cNvSpPr txBox="1">
            <a:spLocks/>
          </p:cNvSpPr>
          <p:nvPr/>
        </p:nvSpPr>
        <p:spPr>
          <a:xfrm>
            <a:off x="2592798" y="2976060"/>
            <a:ext cx="2051922" cy="91005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285750" indent="-285750">
              <a:buSzPct val="80000"/>
              <a:buBlip>
                <a:blip r:embed="rId7"/>
              </a:buBlip>
            </a:pPr>
            <a:r>
              <a:rPr lang="nl-NL" sz="1200" dirty="0">
                <a:solidFill>
                  <a:srgbClr val="A72886"/>
                </a:solidFill>
                <a:latin typeface="Helvetica" pitchFamily="2" charset="0"/>
              </a:rPr>
              <a:t>Inmeten en inbouwen apparaten</a:t>
            </a:r>
          </a:p>
          <a:p>
            <a:pPr marL="285750" indent="-285750">
              <a:buSzPct val="80000"/>
              <a:buBlip>
                <a:blip r:embed="rId7"/>
              </a:buBlip>
            </a:pPr>
            <a:r>
              <a:rPr lang="nl-NL" sz="1200" dirty="0">
                <a:solidFill>
                  <a:srgbClr val="A72886"/>
                </a:solidFill>
                <a:latin typeface="Helvetica" pitchFamily="2" charset="0"/>
              </a:rPr>
              <a:t>Fysieke belasting</a:t>
            </a:r>
          </a:p>
          <a:p>
            <a:pPr marL="285750" indent="-285750">
              <a:buSzPct val="80000"/>
              <a:buBlip>
                <a:blip r:embed="rId7"/>
              </a:buBlip>
            </a:pPr>
            <a:r>
              <a:rPr lang="nl-NL" sz="1200" dirty="0">
                <a:solidFill>
                  <a:srgbClr val="A72886"/>
                </a:solidFill>
                <a:latin typeface="Helvetica" pitchFamily="2" charset="0"/>
              </a:rPr>
              <a:t>Duurzaam rijden</a:t>
            </a:r>
            <a:br>
              <a:rPr lang="nl-NL" sz="1200" dirty="0">
                <a:solidFill>
                  <a:srgbClr val="A72886"/>
                </a:solidFill>
                <a:latin typeface="Helvetica" pitchFamily="2" charset="0"/>
              </a:rPr>
            </a:br>
            <a:br>
              <a:rPr lang="nl-NL" sz="1200" dirty="0">
                <a:solidFill>
                  <a:srgbClr val="A72886"/>
                </a:solidFill>
                <a:latin typeface="Helvetica" pitchFamily="2" charset="0"/>
              </a:rPr>
            </a:br>
            <a:endParaRPr lang="nl-NL" sz="1200" dirty="0">
              <a:solidFill>
                <a:srgbClr val="A72886"/>
              </a:solidFill>
              <a:latin typeface="Helvetica" pitchFamily="2" charset="0"/>
            </a:endParaRPr>
          </a:p>
        </p:txBody>
      </p:sp>
      <p:sp>
        <p:nvSpPr>
          <p:cNvPr id="28" name="Tijdelijke aanduiding voor inhoud 2">
            <a:extLst>
              <a:ext uri="{FF2B5EF4-FFF2-40B4-BE49-F238E27FC236}">
                <a16:creationId xmlns:a16="http://schemas.microsoft.com/office/drawing/2014/main" id="{B5A8C27D-2148-3A44-1192-B8CEF032F932}"/>
              </a:ext>
            </a:extLst>
          </p:cNvPr>
          <p:cNvSpPr txBox="1">
            <a:spLocks/>
          </p:cNvSpPr>
          <p:nvPr/>
        </p:nvSpPr>
        <p:spPr>
          <a:xfrm>
            <a:off x="6968230" y="2976060"/>
            <a:ext cx="2230598" cy="933209"/>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14350" indent="-514350" algn="l">
              <a:buFont typeface="+mj-lt"/>
              <a:buAutoNum type="arabicPeriod"/>
              <a:defRPr sz="2200"/>
            </a:lvl1pPr>
            <a:lvl2pPr>
              <a:defRPr sz="3000"/>
            </a:lvl2pPr>
            <a:lvl3pPr>
              <a:buClr>
                <a:srgbClr val="007CA3"/>
              </a:buClr>
              <a:defRPr sz="3000"/>
            </a:lvl3pPr>
            <a:lvl4pPr>
              <a:defRPr sz="3000"/>
            </a:lvl4pPr>
            <a:lvl5pPr>
              <a:defRPr sz="3000"/>
            </a:lvl5pPr>
            <a:lvl6pPr>
              <a:defRPr sz="3000"/>
            </a:lvl6pPr>
            <a:lvl7pPr>
              <a:defRPr sz="3000"/>
            </a:lvl7pPr>
            <a:lvl8pPr>
              <a:defRPr sz="3000"/>
            </a:lvl8pPr>
            <a:lvl9pPr>
              <a:defRPr sz="3000"/>
            </a:lvl9pPr>
          </a:lstStyle>
          <a:p>
            <a:pPr marL="285750" indent="-285750">
              <a:buSzPct val="80000"/>
              <a:buBlip>
                <a:blip r:embed="rId7"/>
              </a:buBlip>
            </a:pPr>
            <a:r>
              <a:rPr lang="nl-NL" sz="1200" dirty="0">
                <a:solidFill>
                  <a:srgbClr val="A72886"/>
                </a:solidFill>
                <a:latin typeface="Helvetica" pitchFamily="2" charset="0"/>
              </a:rPr>
              <a:t>Consumentenrecht</a:t>
            </a:r>
          </a:p>
          <a:p>
            <a:pPr marL="285750" indent="-285750">
              <a:buSzPct val="80000"/>
              <a:buBlip>
                <a:blip r:embed="rId7"/>
              </a:buBlip>
            </a:pPr>
            <a:r>
              <a:rPr lang="nl-NL" sz="1200" dirty="0">
                <a:solidFill>
                  <a:srgbClr val="A72886"/>
                </a:solidFill>
                <a:latin typeface="Helvetica" pitchFamily="2" charset="0"/>
              </a:rPr>
              <a:t>Customer Service </a:t>
            </a:r>
            <a:r>
              <a:rPr lang="nl-NL" sz="1200" dirty="0" err="1">
                <a:solidFill>
                  <a:srgbClr val="A72886"/>
                </a:solidFill>
                <a:latin typeface="Helvetica" pitchFamily="2" charset="0"/>
              </a:rPr>
              <a:t>Experience</a:t>
            </a:r>
            <a:endParaRPr lang="nl-NL" sz="1200" dirty="0">
              <a:solidFill>
                <a:srgbClr val="A72886"/>
              </a:solidFill>
              <a:latin typeface="Helvetica" pitchFamily="2" charset="0"/>
            </a:endParaRPr>
          </a:p>
          <a:p>
            <a:pPr marL="285750" indent="-285750">
              <a:buSzPct val="80000"/>
              <a:buBlip>
                <a:blip r:embed="rId7"/>
              </a:buBlip>
            </a:pPr>
            <a:r>
              <a:rPr lang="nl-NL" sz="1200" dirty="0">
                <a:solidFill>
                  <a:srgbClr val="A72886"/>
                </a:solidFill>
                <a:latin typeface="Helvetica" pitchFamily="2" charset="0"/>
              </a:rPr>
              <a:t>Customer Support</a:t>
            </a:r>
          </a:p>
        </p:txBody>
      </p:sp>
      <p:sp>
        <p:nvSpPr>
          <p:cNvPr id="31" name="Tijdelijke aanduiding voor inhoud 2">
            <a:extLst>
              <a:ext uri="{FF2B5EF4-FFF2-40B4-BE49-F238E27FC236}">
                <a16:creationId xmlns:a16="http://schemas.microsoft.com/office/drawing/2014/main" id="{03DC9592-E5AA-C846-3E15-483A13CADC92}"/>
              </a:ext>
            </a:extLst>
          </p:cNvPr>
          <p:cNvSpPr txBox="1">
            <a:spLocks/>
          </p:cNvSpPr>
          <p:nvPr/>
        </p:nvSpPr>
        <p:spPr>
          <a:xfrm>
            <a:off x="677884" y="2387655"/>
            <a:ext cx="1482403" cy="29780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algn="l"/>
            <a:r>
              <a:rPr lang="nl-NL" sz="1300" b="1" dirty="0">
                <a:solidFill>
                  <a:srgbClr val="A72886"/>
                </a:solidFill>
                <a:latin typeface="Helvetica" pitchFamily="2" charset="0"/>
              </a:rPr>
              <a:t>Leidinggevenden</a:t>
            </a:r>
          </a:p>
        </p:txBody>
      </p:sp>
      <p:sp>
        <p:nvSpPr>
          <p:cNvPr id="32" name="Tijdelijke aanduiding voor inhoud 2">
            <a:extLst>
              <a:ext uri="{FF2B5EF4-FFF2-40B4-BE49-F238E27FC236}">
                <a16:creationId xmlns:a16="http://schemas.microsoft.com/office/drawing/2014/main" id="{38F429BC-B950-9A9D-A0F7-51489A431306}"/>
              </a:ext>
            </a:extLst>
          </p:cNvPr>
          <p:cNvSpPr txBox="1">
            <a:spLocks/>
          </p:cNvSpPr>
          <p:nvPr/>
        </p:nvSpPr>
        <p:spPr>
          <a:xfrm>
            <a:off x="2527813" y="2417673"/>
            <a:ext cx="1996930" cy="29780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r>
              <a:rPr lang="nl-NL" sz="1300" b="1" dirty="0">
                <a:solidFill>
                  <a:srgbClr val="A72886"/>
                </a:solidFill>
                <a:latin typeface="Helvetica" pitchFamily="2" charset="0"/>
              </a:rPr>
              <a:t>Bezorgers en </a:t>
            </a:r>
          </a:p>
          <a:p>
            <a:r>
              <a:rPr lang="nl-NL" sz="1300" b="1" dirty="0">
                <a:solidFill>
                  <a:srgbClr val="A72886"/>
                </a:solidFill>
                <a:latin typeface="Helvetica" pitchFamily="2" charset="0"/>
              </a:rPr>
              <a:t>reparateurs</a:t>
            </a:r>
          </a:p>
        </p:txBody>
      </p:sp>
      <p:sp>
        <p:nvSpPr>
          <p:cNvPr id="33" name="Tijdelijke aanduiding voor inhoud 2">
            <a:extLst>
              <a:ext uri="{FF2B5EF4-FFF2-40B4-BE49-F238E27FC236}">
                <a16:creationId xmlns:a16="http://schemas.microsoft.com/office/drawing/2014/main" id="{77F5DC46-7588-CBAA-0699-D66829C0D879}"/>
              </a:ext>
            </a:extLst>
          </p:cNvPr>
          <p:cNvSpPr txBox="1">
            <a:spLocks/>
          </p:cNvSpPr>
          <p:nvPr/>
        </p:nvSpPr>
        <p:spPr>
          <a:xfrm>
            <a:off x="5161441" y="2399405"/>
            <a:ext cx="944056" cy="29780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algn="l"/>
            <a:r>
              <a:rPr lang="nl-NL" sz="1300" b="1" dirty="0">
                <a:solidFill>
                  <a:srgbClr val="A72886"/>
                </a:solidFill>
                <a:latin typeface="Helvetica" pitchFamily="2" charset="0"/>
              </a:rPr>
              <a:t>Verkopers</a:t>
            </a:r>
          </a:p>
        </p:txBody>
      </p:sp>
      <p:sp>
        <p:nvSpPr>
          <p:cNvPr id="34" name="Tijdelijke aanduiding voor inhoud 2">
            <a:extLst>
              <a:ext uri="{FF2B5EF4-FFF2-40B4-BE49-F238E27FC236}">
                <a16:creationId xmlns:a16="http://schemas.microsoft.com/office/drawing/2014/main" id="{A3723007-8216-0956-14CF-258013EFA720}"/>
              </a:ext>
            </a:extLst>
          </p:cNvPr>
          <p:cNvSpPr txBox="1">
            <a:spLocks/>
          </p:cNvSpPr>
          <p:nvPr/>
        </p:nvSpPr>
        <p:spPr>
          <a:xfrm>
            <a:off x="6822588" y="2387066"/>
            <a:ext cx="1769334" cy="297808"/>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chor="t">
            <a:noAutofit/>
          </a:bodyPr>
          <a:lstStyle>
            <a:lvl1pPr marL="0" marR="0" indent="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415431" rtl="0" latinLnBrk="0">
              <a:lnSpc>
                <a:spcPct val="100000"/>
              </a:lnSpc>
              <a:spcBef>
                <a:spcPts val="0"/>
              </a:spcBef>
              <a:spcAft>
                <a:spcPts val="0"/>
              </a:spcAft>
              <a:buClr>
                <a:srgbClr val="007CA3"/>
              </a:buClr>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415431"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a:lstStyle>
          <a:p>
            <a:pPr algn="l"/>
            <a:r>
              <a:rPr lang="nl-NL" sz="1300" b="1" dirty="0">
                <a:solidFill>
                  <a:srgbClr val="A72886"/>
                </a:solidFill>
                <a:latin typeface="Helvetica" pitchFamily="2" charset="0"/>
              </a:rPr>
              <a:t>Servicemedewerkers</a:t>
            </a:r>
          </a:p>
        </p:txBody>
      </p:sp>
      <p:pic>
        <p:nvPicPr>
          <p:cNvPr id="2" name="Afbeelding 1">
            <a:extLst>
              <a:ext uri="{FF2B5EF4-FFF2-40B4-BE49-F238E27FC236}">
                <a16:creationId xmlns:a16="http://schemas.microsoft.com/office/drawing/2014/main" id="{456DD689-1CD9-09AC-70A5-ADEE32646C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spTree>
    <p:extLst>
      <p:ext uri="{BB962C8B-B14F-4D97-AF65-F5344CB8AC3E}">
        <p14:creationId xmlns:p14="http://schemas.microsoft.com/office/powerpoint/2010/main" val="221423304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B0BA7522-20A2-C3A7-A2BD-6381C9EDD7A2}"/>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5209086" y="0"/>
            <a:ext cx="3934785" cy="4344326"/>
          </a:xfrm>
        </p:spPr>
      </p:pic>
      <p:sp>
        <p:nvSpPr>
          <p:cNvPr id="3" name="Titel 2">
            <a:extLst>
              <a:ext uri="{FF2B5EF4-FFF2-40B4-BE49-F238E27FC236}">
                <a16:creationId xmlns:a16="http://schemas.microsoft.com/office/drawing/2014/main" id="{10E79CC0-6C6C-0D60-6E33-991CAD2CB8CA}"/>
              </a:ext>
            </a:extLst>
          </p:cNvPr>
          <p:cNvSpPr>
            <a:spLocks noGrp="1"/>
          </p:cNvSpPr>
          <p:nvPr>
            <p:ph type="title"/>
          </p:nvPr>
        </p:nvSpPr>
        <p:spPr>
          <a:xfrm>
            <a:off x="6349" y="209766"/>
            <a:ext cx="5491626" cy="742109"/>
          </a:xfrm>
        </p:spPr>
        <p:txBody>
          <a:bodyPr/>
          <a:lstStyle/>
          <a:p>
            <a:r>
              <a:rPr lang="nl-NL" cap="all" dirty="0"/>
              <a:t>STARTEN IN 3 EENVOUDIGE STAPPEN</a:t>
            </a:r>
            <a:endParaRPr lang="nl-NL" sz="1400" dirty="0">
              <a:solidFill>
                <a:srgbClr val="7E7E7E"/>
              </a:solidFill>
            </a:endParaRPr>
          </a:p>
        </p:txBody>
      </p:sp>
      <p:pic>
        <p:nvPicPr>
          <p:cNvPr id="2" name="Afbeelding 1">
            <a:extLst>
              <a:ext uri="{FF2B5EF4-FFF2-40B4-BE49-F238E27FC236}">
                <a16:creationId xmlns:a16="http://schemas.microsoft.com/office/drawing/2014/main" id="{EB0E0187-8E30-096F-727D-D7B0ADE1D7F4}"/>
              </a:ext>
            </a:extLst>
          </p:cNvPr>
          <p:cNvPicPr>
            <a:picLocks noChangeAspect="1"/>
          </p:cNvPicPr>
          <p:nvPr/>
        </p:nvPicPr>
        <p:blipFill>
          <a:blip r:embed="rId4"/>
          <a:stretch>
            <a:fillRect/>
          </a:stretch>
        </p:blipFill>
        <p:spPr>
          <a:xfrm>
            <a:off x="6349" y="3929367"/>
            <a:ext cx="9144001" cy="824354"/>
          </a:xfrm>
          <a:prstGeom prst="rect">
            <a:avLst/>
          </a:prstGeom>
        </p:spPr>
      </p:pic>
      <p:sp>
        <p:nvSpPr>
          <p:cNvPr id="12" name="Tekstvak 11">
            <a:extLst>
              <a:ext uri="{FF2B5EF4-FFF2-40B4-BE49-F238E27FC236}">
                <a16:creationId xmlns:a16="http://schemas.microsoft.com/office/drawing/2014/main" id="{DBE70B0A-0668-7681-4F04-9F2CF3848C08}"/>
              </a:ext>
            </a:extLst>
          </p:cNvPr>
          <p:cNvSpPr txBox="1"/>
          <p:nvPr/>
        </p:nvSpPr>
        <p:spPr>
          <a:xfrm>
            <a:off x="616448" y="4880224"/>
            <a:ext cx="164387" cy="45719"/>
          </a:xfrm>
          <a:prstGeom prst="rect">
            <a:avLst/>
          </a:prstGeom>
        </p:spPr>
        <p:txBody>
          <a:bodyPr vert="horz" wrap="none" lIns="91440" tIns="45720" rIns="91440" bIns="45720" rtlCol="0" anchor="ctr">
            <a:normAutofit fontScale="25000" lnSpcReduction="20000"/>
          </a:bodyPr>
          <a:lstStyle/>
          <a:p>
            <a:pPr algn="l"/>
            <a:endParaRPr lang="nl-NL" b="0" i="0" baseline="0" dirty="0">
              <a:solidFill>
                <a:schemeClr val="tx1">
                  <a:lumMod val="65000"/>
                  <a:lumOff val="35000"/>
                </a:schemeClr>
              </a:solidFill>
            </a:endParaRPr>
          </a:p>
        </p:txBody>
      </p:sp>
      <p:grpSp>
        <p:nvGrpSpPr>
          <p:cNvPr id="26" name="Groep 25">
            <a:extLst>
              <a:ext uri="{FF2B5EF4-FFF2-40B4-BE49-F238E27FC236}">
                <a16:creationId xmlns:a16="http://schemas.microsoft.com/office/drawing/2014/main" id="{BC28F89B-A78E-DB2A-83D1-7EAC00726559}"/>
              </a:ext>
            </a:extLst>
          </p:cNvPr>
          <p:cNvGrpSpPr/>
          <p:nvPr/>
        </p:nvGrpSpPr>
        <p:grpSpPr>
          <a:xfrm>
            <a:off x="138802" y="1246103"/>
            <a:ext cx="5070284" cy="2651293"/>
            <a:chOff x="132323" y="1428968"/>
            <a:chExt cx="5070284" cy="2651293"/>
          </a:xfrm>
        </p:grpSpPr>
        <p:sp>
          <p:nvSpPr>
            <p:cNvPr id="20" name="Tekstvak 19">
              <a:extLst>
                <a:ext uri="{FF2B5EF4-FFF2-40B4-BE49-F238E27FC236}">
                  <a16:creationId xmlns:a16="http://schemas.microsoft.com/office/drawing/2014/main" id="{08AE589E-2AF1-C401-5032-E02B984B9FC6}"/>
                </a:ext>
              </a:extLst>
            </p:cNvPr>
            <p:cNvSpPr txBox="1"/>
            <p:nvPr/>
          </p:nvSpPr>
          <p:spPr>
            <a:xfrm>
              <a:off x="132323" y="1680385"/>
              <a:ext cx="265843" cy="277361"/>
            </a:xfrm>
            <a:prstGeom prst="rect">
              <a:avLst/>
            </a:prstGeom>
          </p:spPr>
          <p:txBody>
            <a:bodyPr vert="horz" wrap="square" lIns="91440" tIns="45720" rIns="91440" bIns="45720" rtlCol="0" anchor="ctr">
              <a:noAutofit/>
            </a:bodyPr>
            <a:lstStyle/>
            <a:p>
              <a:pPr algn="l"/>
              <a:r>
                <a:rPr lang="nl-NL" sz="2500" b="1" i="0" baseline="0" dirty="0">
                  <a:solidFill>
                    <a:srgbClr val="A72886"/>
                  </a:solidFill>
                  <a:latin typeface="Helvetica" pitchFamily="2" charset="0"/>
                </a:rPr>
                <a:t>1</a:t>
              </a:r>
            </a:p>
          </p:txBody>
        </p:sp>
        <p:sp>
          <p:nvSpPr>
            <p:cNvPr id="21" name="Tekstvak 20">
              <a:extLst>
                <a:ext uri="{FF2B5EF4-FFF2-40B4-BE49-F238E27FC236}">
                  <a16:creationId xmlns:a16="http://schemas.microsoft.com/office/drawing/2014/main" id="{E673DF7E-4A16-EE8A-2B7C-737F3D58F04D}"/>
                </a:ext>
              </a:extLst>
            </p:cNvPr>
            <p:cNvSpPr txBox="1"/>
            <p:nvPr/>
          </p:nvSpPr>
          <p:spPr>
            <a:xfrm>
              <a:off x="1065034" y="2621169"/>
              <a:ext cx="265843" cy="277361"/>
            </a:xfrm>
            <a:prstGeom prst="rect">
              <a:avLst/>
            </a:prstGeom>
          </p:spPr>
          <p:txBody>
            <a:bodyPr vert="horz" wrap="square" lIns="91440" tIns="45720" rIns="91440" bIns="45720" rtlCol="0" anchor="ctr">
              <a:noAutofit/>
            </a:bodyPr>
            <a:lstStyle/>
            <a:p>
              <a:pPr algn="l"/>
              <a:r>
                <a:rPr lang="nl-NL" sz="2500" b="1" dirty="0">
                  <a:solidFill>
                    <a:srgbClr val="A72886"/>
                  </a:solidFill>
                  <a:latin typeface="Helvetica" pitchFamily="2" charset="0"/>
                </a:rPr>
                <a:t>2</a:t>
              </a:r>
              <a:endParaRPr lang="nl-NL" sz="2500" b="1" i="0" baseline="0" dirty="0">
                <a:solidFill>
                  <a:srgbClr val="A72886"/>
                </a:solidFill>
                <a:latin typeface="Helvetica" pitchFamily="2" charset="0"/>
              </a:endParaRPr>
            </a:p>
          </p:txBody>
        </p:sp>
        <p:grpSp>
          <p:nvGrpSpPr>
            <p:cNvPr id="25" name="Groep 24">
              <a:extLst>
                <a:ext uri="{FF2B5EF4-FFF2-40B4-BE49-F238E27FC236}">
                  <a16:creationId xmlns:a16="http://schemas.microsoft.com/office/drawing/2014/main" id="{054498E3-6344-FE62-BC37-38E035AC5189}"/>
                </a:ext>
              </a:extLst>
            </p:cNvPr>
            <p:cNvGrpSpPr/>
            <p:nvPr/>
          </p:nvGrpSpPr>
          <p:grpSpPr>
            <a:xfrm>
              <a:off x="566948" y="1428968"/>
              <a:ext cx="4635659" cy="2651293"/>
              <a:chOff x="474562" y="1643609"/>
              <a:chExt cx="4635659" cy="2651293"/>
            </a:xfrm>
          </p:grpSpPr>
          <p:sp>
            <p:nvSpPr>
              <p:cNvPr id="14" name="Afgeronde rechthoek 13">
                <a:extLst>
                  <a:ext uri="{FF2B5EF4-FFF2-40B4-BE49-F238E27FC236}">
                    <a16:creationId xmlns:a16="http://schemas.microsoft.com/office/drawing/2014/main" id="{E2A20BDD-F728-22DA-67FE-FD5DE1AB4522}"/>
                  </a:ext>
                </a:extLst>
              </p:cNvPr>
              <p:cNvSpPr/>
              <p:nvPr/>
            </p:nvSpPr>
            <p:spPr>
              <a:xfrm>
                <a:off x="474562" y="1643609"/>
                <a:ext cx="2257063" cy="810228"/>
              </a:xfrm>
              <a:prstGeom prst="roundRect">
                <a:avLst/>
              </a:prstGeom>
              <a:solidFill>
                <a:srgbClr val="A7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a:extLst>
                  <a:ext uri="{FF2B5EF4-FFF2-40B4-BE49-F238E27FC236}">
                    <a16:creationId xmlns:a16="http://schemas.microsoft.com/office/drawing/2014/main" id="{512D1C44-5728-A8AC-77ED-8EFE6E440C52}"/>
                  </a:ext>
                </a:extLst>
              </p:cNvPr>
              <p:cNvSpPr/>
              <p:nvPr/>
            </p:nvSpPr>
            <p:spPr>
              <a:xfrm>
                <a:off x="1481559" y="2571750"/>
                <a:ext cx="2257063" cy="810228"/>
              </a:xfrm>
              <a:prstGeom prst="roundRect">
                <a:avLst/>
              </a:prstGeom>
              <a:solidFill>
                <a:srgbClr val="A7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516517BC-F9DE-D4B4-DF5F-E1A1990ECF6E}"/>
                  </a:ext>
                </a:extLst>
              </p:cNvPr>
              <p:cNvSpPr/>
              <p:nvPr/>
            </p:nvSpPr>
            <p:spPr>
              <a:xfrm>
                <a:off x="2558005" y="3484674"/>
                <a:ext cx="2257063" cy="810228"/>
              </a:xfrm>
              <a:prstGeom prst="roundRect">
                <a:avLst/>
              </a:prstGeom>
              <a:solidFill>
                <a:srgbClr val="A7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ED4CC25C-5CF3-4DE5-A905-43B73259DFC2}"/>
                  </a:ext>
                </a:extLst>
              </p:cNvPr>
              <p:cNvSpPr txBox="1"/>
              <p:nvPr/>
            </p:nvSpPr>
            <p:spPr>
              <a:xfrm>
                <a:off x="546284" y="1855569"/>
                <a:ext cx="2159267" cy="356276"/>
              </a:xfrm>
              <a:prstGeom prst="rect">
                <a:avLst/>
              </a:prstGeom>
            </p:spPr>
            <p:txBody>
              <a:bodyPr vert="horz" wrap="square" lIns="91440" tIns="45720" rIns="91440" bIns="45720" rtlCol="0" anchor="ctr">
                <a:noAutofit/>
              </a:bodyPr>
              <a:lstStyle/>
              <a:p>
                <a:pPr algn="l"/>
                <a:r>
                  <a:rPr lang="nl-NL" sz="1400" b="0" i="0" baseline="0" dirty="0">
                    <a:solidFill>
                      <a:schemeClr val="bg1"/>
                    </a:solidFill>
                    <a:latin typeface="Helvetica" pitchFamily="2" charset="0"/>
                  </a:rPr>
                  <a:t>Meld je winkel aan en activeer je medewerkers</a:t>
                </a:r>
              </a:p>
            </p:txBody>
          </p:sp>
          <p:sp>
            <p:nvSpPr>
              <p:cNvPr id="22" name="Tekstvak 21">
                <a:extLst>
                  <a:ext uri="{FF2B5EF4-FFF2-40B4-BE49-F238E27FC236}">
                    <a16:creationId xmlns:a16="http://schemas.microsoft.com/office/drawing/2014/main" id="{60A1E941-9922-D340-B100-D3D2A090237F}"/>
                  </a:ext>
                </a:extLst>
              </p:cNvPr>
              <p:cNvSpPr txBox="1"/>
              <p:nvPr/>
            </p:nvSpPr>
            <p:spPr>
              <a:xfrm>
                <a:off x="1481559" y="2751992"/>
                <a:ext cx="2500131" cy="501532"/>
              </a:xfrm>
              <a:prstGeom prst="rect">
                <a:avLst/>
              </a:prstGeom>
            </p:spPr>
            <p:txBody>
              <a:bodyPr vert="horz" wrap="square" lIns="91440" tIns="45720" rIns="91440" bIns="45720" rtlCol="0" anchor="ctr">
                <a:normAutofit lnSpcReduction="10000"/>
              </a:bodyPr>
              <a:lstStyle/>
              <a:p>
                <a:pPr algn="l"/>
                <a:r>
                  <a:rPr lang="nl-NL" sz="1400" b="0" i="0" baseline="0" dirty="0">
                    <a:solidFill>
                      <a:schemeClr val="bg1"/>
                    </a:solidFill>
                    <a:latin typeface="Helvetica" pitchFamily="2" charset="0"/>
                  </a:rPr>
                  <a:t>Wijs trainingen toe en stel leerpaden in (optioneel)</a:t>
                </a:r>
              </a:p>
            </p:txBody>
          </p:sp>
          <p:sp>
            <p:nvSpPr>
              <p:cNvPr id="23" name="Tekstvak 22">
                <a:extLst>
                  <a:ext uri="{FF2B5EF4-FFF2-40B4-BE49-F238E27FC236}">
                    <a16:creationId xmlns:a16="http://schemas.microsoft.com/office/drawing/2014/main" id="{E5C740F6-3E72-EBF6-65DB-E4F3C7DD4FB2}"/>
                  </a:ext>
                </a:extLst>
              </p:cNvPr>
              <p:cNvSpPr txBox="1"/>
              <p:nvPr/>
            </p:nvSpPr>
            <p:spPr>
              <a:xfrm>
                <a:off x="2610090" y="3666481"/>
                <a:ext cx="2500131" cy="504883"/>
              </a:xfrm>
              <a:prstGeom prst="rect">
                <a:avLst/>
              </a:prstGeom>
            </p:spPr>
            <p:txBody>
              <a:bodyPr vert="horz" wrap="square" lIns="91440" tIns="45720" rIns="91440" bIns="45720" rtlCol="0" anchor="ctr">
                <a:normAutofit lnSpcReduction="10000"/>
              </a:bodyPr>
              <a:lstStyle/>
              <a:p>
                <a:pPr algn="l"/>
                <a:r>
                  <a:rPr lang="nl-NL" sz="1400" b="0" i="0" baseline="0" dirty="0">
                    <a:solidFill>
                      <a:schemeClr val="bg1"/>
                    </a:solidFill>
                    <a:latin typeface="Helvetica" pitchFamily="2" charset="0"/>
                  </a:rPr>
                  <a:t>Volg de voortgang van je team via je dashboard</a:t>
                </a:r>
              </a:p>
            </p:txBody>
          </p:sp>
        </p:grpSp>
        <p:sp>
          <p:nvSpPr>
            <p:cNvPr id="24" name="Tekstvak 23">
              <a:extLst>
                <a:ext uri="{FF2B5EF4-FFF2-40B4-BE49-F238E27FC236}">
                  <a16:creationId xmlns:a16="http://schemas.microsoft.com/office/drawing/2014/main" id="{A6DAC721-CF70-353C-C49C-573C251486F6}"/>
                </a:ext>
              </a:extLst>
            </p:cNvPr>
            <p:cNvSpPr txBox="1"/>
            <p:nvPr/>
          </p:nvSpPr>
          <p:spPr>
            <a:xfrm>
              <a:off x="2152896" y="3559536"/>
              <a:ext cx="265843" cy="277361"/>
            </a:xfrm>
            <a:prstGeom prst="rect">
              <a:avLst/>
            </a:prstGeom>
          </p:spPr>
          <p:txBody>
            <a:bodyPr vert="horz" wrap="square" lIns="91440" tIns="45720" rIns="91440" bIns="45720" rtlCol="0" anchor="ctr">
              <a:noAutofit/>
            </a:bodyPr>
            <a:lstStyle/>
            <a:p>
              <a:pPr algn="l"/>
              <a:r>
                <a:rPr lang="nl-NL" sz="2500" b="1" i="0" baseline="0" dirty="0">
                  <a:solidFill>
                    <a:srgbClr val="A72886"/>
                  </a:solidFill>
                  <a:latin typeface="Helvetica" pitchFamily="2" charset="0"/>
                </a:rPr>
                <a:t>3</a:t>
              </a:r>
            </a:p>
          </p:txBody>
        </p:sp>
      </p:grpSp>
      <p:pic>
        <p:nvPicPr>
          <p:cNvPr id="4" name="Afbeelding 3">
            <a:extLst>
              <a:ext uri="{FF2B5EF4-FFF2-40B4-BE49-F238E27FC236}">
                <a16:creationId xmlns:a16="http://schemas.microsoft.com/office/drawing/2014/main" id="{2C0EB6A2-0F1E-461C-4DCE-DDA9BFBD0F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51" y="4775438"/>
            <a:ext cx="1460923" cy="368062"/>
          </a:xfrm>
          <a:prstGeom prst="rect">
            <a:avLst/>
          </a:prstGeom>
        </p:spPr>
      </p:pic>
    </p:spTree>
    <p:extLst>
      <p:ext uri="{BB962C8B-B14F-4D97-AF65-F5344CB8AC3E}">
        <p14:creationId xmlns:p14="http://schemas.microsoft.com/office/powerpoint/2010/main" val="1017509645"/>
      </p:ext>
    </p:extLst>
  </p:cSld>
  <p:clrMapOvr>
    <a:masterClrMapping/>
  </p:clrMapOvr>
  <p:transition spd="slow">
    <p:wipe dir="r"/>
  </p:transition>
</p:sld>
</file>

<file path=ppt/theme/theme1.xml><?xml version="1.0" encoding="utf-8"?>
<a:theme xmlns:a="http://schemas.openxmlformats.org/drawingml/2006/main" name="Leere Präsentation">
  <a:themeElements>
    <a:clrScheme name="EP 1">
      <a:dk1>
        <a:srgbClr val="000000"/>
      </a:dk1>
      <a:lt1>
        <a:srgbClr val="FFFFFF"/>
      </a:lt1>
      <a:dk2>
        <a:srgbClr val="369C38"/>
      </a:dk2>
      <a:lt2>
        <a:srgbClr val="1F5525"/>
      </a:lt2>
      <a:accent1>
        <a:srgbClr val="808080"/>
      </a:accent1>
      <a:accent2>
        <a:srgbClr val="1F5525"/>
      </a:accent2>
      <a:accent3>
        <a:srgbClr val="369C38"/>
      </a:accent3>
      <a:accent4>
        <a:srgbClr val="F29D00"/>
      </a:accent4>
      <a:accent5>
        <a:srgbClr val="DAEDEF"/>
      </a:accent5>
      <a:accent6>
        <a:srgbClr val="A8001D"/>
      </a:accent6>
      <a:hlink>
        <a:srgbClr val="009999"/>
      </a:hlink>
      <a:folHlink>
        <a:srgbClr val="99CC0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9C3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a:headEnd type="none" w="med" len="med"/>
          <a:tailEnd type="none" w="med" len="med"/>
        </a:ln>
      </a:spPr>
      <a:bodyPr/>
      <a:lstStyle/>
      <a:style>
        <a:lnRef idx="3">
          <a:schemeClr val="accent6"/>
        </a:lnRef>
        <a:fillRef idx="0">
          <a:schemeClr val="accent6"/>
        </a:fillRef>
        <a:effectRef idx="2">
          <a:schemeClr val="accent6"/>
        </a:effectRef>
        <a:fontRef idx="minor">
          <a:schemeClr val="tx1"/>
        </a:fontRef>
      </a:style>
    </a:lnDef>
    <a:txDef>
      <a:spPr/>
      <a:bodyPr vert="horz" wrap="square" lIns="91440" tIns="45720" rIns="91440" bIns="45720" rtlCol="0" anchor="ctr">
        <a:normAutofit/>
      </a:bodyPr>
      <a:lstStyle>
        <a:defPPr algn="l">
          <a:defRPr b="0" i="0" baseline="0" dirty="0" smtClean="0">
            <a:solidFill>
              <a:schemeClr val="tx1">
                <a:lumMod val="65000"/>
                <a:lumOff val="35000"/>
              </a:schemeClr>
            </a:solidFill>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0e4aea-4f89-4b9d-aca2-3a54bbd28197" xsi:nil="true"/>
    <lcf76f155ced4ddcb4097134ff3c332f xmlns="1424eefc-e8f7-4757-aa7d-3c4c20826f5a">
      <Terms xmlns="http://schemas.microsoft.com/office/infopath/2007/PartnerControls"/>
    </lcf76f155ced4ddcb4097134ff3c332f>
    <LitTag_Note xmlns="e10e4aea-4f89-4b9d-aca2-3a54bbd28197">
      <Terms xmlns="http://schemas.microsoft.com/office/infopath/2007/PartnerControls"/>
    </LitTag_Note>
    <LitCategory_Note xmlns="e10e4aea-4f89-4b9d-aca2-3a54bbd28197">
      <Terms xmlns="http://schemas.microsoft.com/office/infopath/2007/PartnerControls"/>
    </LitCategory_Note>
    <LitCustomerNumber xmlns="e10e4aea-4f89-4b9d-aca2-3a54bbd28197" xsi:nil="true"/>
    <LitSubcategory_Note xmlns="e10e4aea-4f89-4b9d-aca2-3a54bbd28197">
      <Terms xmlns="http://schemas.microsoft.com/office/infopath/2007/PartnerControls"/>
    </LitSubcategory_Note>
    <LitProjectTitle xmlns="e10e4aea-4f89-4b9d-aca2-3a54bbd28197" xsi:nil="true"/>
    <LitProjectNumber xmlns="e10e4aea-4f89-4b9d-aca2-3a54bbd28197" xsi:nil="true"/>
    <LitCustomerTitle xmlns="e10e4aea-4f89-4b9d-aca2-3a54bbd281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F1629985CAC14F87EA175BC5AEA7F4" ma:contentTypeVersion="23" ma:contentTypeDescription="Create a new document." ma:contentTypeScope="" ma:versionID="f5e605d65a379eacb56c4ab2129e51ee">
  <xsd:schema xmlns:xsd="http://www.w3.org/2001/XMLSchema" xmlns:xs="http://www.w3.org/2001/XMLSchema" xmlns:p="http://schemas.microsoft.com/office/2006/metadata/properties" xmlns:ns2="e10e4aea-4f89-4b9d-aca2-3a54bbd28197" xmlns:ns3="1424eefc-e8f7-4757-aa7d-3c4c20826f5a" targetNamespace="http://schemas.microsoft.com/office/2006/metadata/properties" ma:root="true" ma:fieldsID="b251206a82699c2cbe4451121273a8f6" ns2:_="" ns3:_="">
    <xsd:import namespace="e10e4aea-4f89-4b9d-aca2-3a54bbd28197"/>
    <xsd:import namespace="1424eefc-e8f7-4757-aa7d-3c4c20826f5a"/>
    <xsd:element name="properties">
      <xsd:complexType>
        <xsd:sequence>
          <xsd:element name="documentManagement">
            <xsd:complexType>
              <xsd:all>
                <xsd:element ref="ns2:LitCategory_Note" minOccurs="0"/>
                <xsd:element ref="ns2:TaxCatchAll" minOccurs="0"/>
                <xsd:element ref="ns2:LitSubcategory_Note" minOccurs="0"/>
                <xsd:element ref="ns2:LitTag_Note" minOccurs="0"/>
                <xsd:element ref="ns2:LitCustomerTitle" minOccurs="0"/>
                <xsd:element ref="ns2:LitCustomerNumber" minOccurs="0"/>
                <xsd:element ref="ns2:LitProjectTitle" minOccurs="0"/>
                <xsd:element ref="ns2:LitProjectNumber" minOccurs="0"/>
                <xsd:element ref="ns3:lcf76f155ced4ddcb4097134ff3c332f"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e4aea-4f89-4b9d-aca2-3a54bbd28197" elementFormDefault="qualified">
    <xsd:import namespace="http://schemas.microsoft.com/office/2006/documentManagement/types"/>
    <xsd:import namespace="http://schemas.microsoft.com/office/infopath/2007/PartnerControls"/>
    <xsd:element name="LitCategory_Note" ma:index="9" nillable="true" ma:taxonomy="true" ma:internalName="LitCategory_Note" ma:taxonomyFieldName="LitCategory" ma:displayName="Category" ma:fieldId="{39e012a4-b63e-4936-a4e9-2e0c2939ac1b}" ma:sspId="24a31299-3cc7-4f14-b8f5-fb65ae83ec11" ma:termSetId="1d8ebc5f-d64c-44bf-925a-5a801224aad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0eacb75e-6ef3-4aac-9268-19708784c0f9}" ma:internalName="TaxCatchAll" ma:showField="CatchAllData" ma:web="e10e4aea-4f89-4b9d-aca2-3a54bbd28197">
      <xsd:complexType>
        <xsd:complexContent>
          <xsd:extension base="dms:MultiChoiceLookup">
            <xsd:sequence>
              <xsd:element name="Value" type="dms:Lookup" maxOccurs="unbounded" minOccurs="0" nillable="true"/>
            </xsd:sequence>
          </xsd:extension>
        </xsd:complexContent>
      </xsd:complexType>
    </xsd:element>
    <xsd:element name="LitSubcategory_Note" ma:index="12" nillable="true" ma:taxonomy="true" ma:internalName="LitSubcategory_Note" ma:taxonomyFieldName="LitSubcategory" ma:displayName="Subcategory" ma:fieldId="{26b59e94-7816-4811-965b-c022a54fbb0e}" ma:sspId="24a31299-3cc7-4f14-b8f5-fb65ae83ec11" ma:termSetId="1d8ebc5f-d64c-44bf-925a-5a801224aad0" ma:anchorId="00000000-0000-0000-0000-000000000000" ma:open="false" ma:isKeyword="false">
      <xsd:complexType>
        <xsd:sequence>
          <xsd:element ref="pc:Terms" minOccurs="0" maxOccurs="1"/>
        </xsd:sequence>
      </xsd:complexType>
    </xsd:element>
    <xsd:element name="LitTag_Note" ma:index="14" nillable="true" ma:taxonomy="true" ma:internalName="LitTag_Note" ma:taxonomyFieldName="LitTag" ma:displayName="Tags" ma:fieldId="{21515f04-1c08-4b94-a6ed-630436679ed3}" ma:taxonomyMulti="true" ma:sspId="24a31299-3cc7-4f14-b8f5-fb65ae83ec11" ma:termSetId="3323295f-c5fb-4a3c-9da1-539b374e286f" ma:anchorId="00000000-0000-0000-0000-000000000000" ma:open="true" ma:isKeyword="false">
      <xsd:complexType>
        <xsd:sequence>
          <xsd:element ref="pc:Terms" minOccurs="0" maxOccurs="1"/>
        </xsd:sequence>
      </xsd:complexType>
    </xsd:element>
    <xsd:element name="LitCustomerTitle" ma:index="15" nillable="true" ma:displayName="Customer Title" ma:internalName="LitCustomerTitle">
      <xsd:simpleType>
        <xsd:restriction base="dms:Text"/>
      </xsd:simpleType>
    </xsd:element>
    <xsd:element name="LitCustomerNumber" ma:index="16" nillable="true" ma:displayName="Customer Number" ma:internalName="LitCustomerNumber">
      <xsd:simpleType>
        <xsd:restriction base="dms:Text"/>
      </xsd:simpleType>
    </xsd:element>
    <xsd:element name="LitProjectTitle" ma:index="17" nillable="true" ma:displayName="Project Title" ma:internalName="LitProjectTitle">
      <xsd:simpleType>
        <xsd:restriction base="dms:Text"/>
      </xsd:simpleType>
    </xsd:element>
    <xsd:element name="LitProjectNumber" ma:index="18" nillable="true" ma:displayName="Project Number" ma:internalName="LitProjectNumb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24eefc-e8f7-4757-aa7d-3c4c20826f5a" elementFormDefault="qualified">
    <xsd:import namespace="http://schemas.microsoft.com/office/2006/documentManagement/types"/>
    <xsd:import namespace="http://schemas.microsoft.com/office/infopath/2007/PartnerControls"/>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4a31299-3cc7-4f14-b8f5-fb65ae83ec11" ma:termSetId="09814cd3-568e-fe90-9814-8d621ff8fb84" ma:anchorId="fba54fb3-c3e1-fe81-a776-ca4b69148c4d" ma:open="true" ma:isKeyword="false">
      <xsd:complexType>
        <xsd:sequence>
          <xsd:element ref="pc:Terms" minOccurs="0" maxOccurs="1"/>
        </xsd:sequence>
      </xsd:complex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MediaServiceLocation" ma:index="3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0F55F-FA71-455D-98CE-50DB61BDD62A}">
  <ds:schemaRefs>
    <ds:schemaRef ds:uri="http://schemas.microsoft.com/office/2006/documentManagement/types"/>
    <ds:schemaRef ds:uri="http://purl.org/dc/elements/1.1/"/>
    <ds:schemaRef ds:uri="http://www.w3.org/XML/1998/namespace"/>
    <ds:schemaRef ds:uri="1424eefc-e8f7-4757-aa7d-3c4c20826f5a"/>
    <ds:schemaRef ds:uri="http://schemas.microsoft.com/office/infopath/2007/PartnerControls"/>
    <ds:schemaRef ds:uri="http://purl.org/dc/terms/"/>
    <ds:schemaRef ds:uri="http://purl.org/dc/dcmitype/"/>
    <ds:schemaRef ds:uri="http://schemas.openxmlformats.org/package/2006/metadata/core-properties"/>
    <ds:schemaRef ds:uri="e10e4aea-4f89-4b9d-aca2-3a54bbd28197"/>
    <ds:schemaRef ds:uri="http://schemas.microsoft.com/office/2006/metadata/properties"/>
  </ds:schemaRefs>
</ds:datastoreItem>
</file>

<file path=customXml/itemProps2.xml><?xml version="1.0" encoding="utf-8"?>
<ds:datastoreItem xmlns:ds="http://schemas.openxmlformats.org/officeDocument/2006/customXml" ds:itemID="{8AB57431-8885-4673-9790-549C3A90D92D}">
  <ds:schemaRefs>
    <ds:schemaRef ds:uri="http://schemas.microsoft.com/sharepoint/v3/contenttype/forms"/>
  </ds:schemaRefs>
</ds:datastoreItem>
</file>

<file path=customXml/itemProps3.xml><?xml version="1.0" encoding="utf-8"?>
<ds:datastoreItem xmlns:ds="http://schemas.openxmlformats.org/officeDocument/2006/customXml" ds:itemID="{6DEC1F18-0A3E-49C4-BF38-01600C299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e4aea-4f89-4b9d-aca2-3a54bbd28197"/>
    <ds:schemaRef ds:uri="1424eefc-e8f7-4757-aa7d-3c4c20826f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ElectronicPartner_PowerPoint_Lay-out</Template>
  <TotalTime>416</TotalTime>
  <Words>1555</Words>
  <Application>Microsoft Macintosh PowerPoint</Application>
  <PresentationFormat>Diavoorstelling (16:9)</PresentationFormat>
  <Paragraphs>198</Paragraphs>
  <Slides>14</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-webkit-standard</vt:lpstr>
      <vt:lpstr>Arial</vt:lpstr>
      <vt:lpstr>Calibri</vt:lpstr>
      <vt:lpstr>Helvetica</vt:lpstr>
      <vt:lpstr>Helvetica Light</vt:lpstr>
      <vt:lpstr>Helvetica Neue</vt:lpstr>
      <vt:lpstr>Real Text Pro</vt:lpstr>
      <vt:lpstr>Leere Präsentation</vt:lpstr>
      <vt:lpstr>PowerPoint-presentatie</vt:lpstr>
      <vt:lpstr>Meer succes met de  EP:Academy Trainen. Ontwikkelen. Groeien.</vt:lpstr>
      <vt:lpstr>De uitdaging voor de  elektroretail</vt:lpstr>
      <vt:lpstr>De EP:Academy helpt jouw winkel vooruit Hét leerplatform voor de elektroretail</vt:lpstr>
      <vt:lpstr>De Academy in cijfers</vt:lpstr>
      <vt:lpstr>Waarom kiezen voor de EP:Academy? Jij hebt de regie, de trainingen en tools  doen de rest</vt:lpstr>
      <vt:lpstr>Eenvoudig beheren en aansturen van je hele team Via je eigen persoonlijke dashboard </vt:lpstr>
      <vt:lpstr>POPULAIRE TRAININGEN</vt:lpstr>
      <vt:lpstr>STARTEN IN 3 EENVOUDIGE STAPPEN</vt:lpstr>
      <vt:lpstr>PowerPoint-presentatie</vt:lpstr>
      <vt:lpstr>LOG in OF MAAK EEN  ACCOUNT AAN</vt:lpstr>
      <vt:lpstr>Unbox nu het talent van je team!  Maak een vliegende start met jouw teampakket</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nl_rijneve</dc:creator>
  <cp:lastModifiedBy>Team SAN</cp:lastModifiedBy>
  <cp:revision>1190</cp:revision>
  <cp:lastPrinted>2022-11-29T08:52:20Z</cp:lastPrinted>
  <dcterms:created xsi:type="dcterms:W3CDTF">2015-06-19T07:01:59Z</dcterms:created>
  <dcterms:modified xsi:type="dcterms:W3CDTF">2026-02-17T19:52:47Z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0x010100DDF1629985CAC14F87EA175BC5AEA7F4</vt:lpwstr>
  </property>
  <property fmtid="{D5CDD505-2E9C-101B-9397-08002B2CF9AE}" pid="3" name="LitTag">
    <vt:lpwstr/>
  </property>
  <property fmtid="{D5CDD505-2E9C-101B-9397-08002B2CF9AE}" pid="4" name="MediaServiceImageTags">
    <vt:lpwstr/>
  </property>
  <property fmtid="{D5CDD505-2E9C-101B-9397-08002B2CF9AE}" pid="5" name="_ExtendedDescription">
    <vt:lpwstr/>
  </property>
  <property fmtid="{D5CDD505-2E9C-101B-9397-08002B2CF9AE}" pid="6" name="LitSubcategory">
    <vt:lpwstr/>
  </property>
  <property fmtid="{D5CDD505-2E9C-101B-9397-08002B2CF9AE}" pid="7" name="LitCategory">
    <vt:lpwstr/>
  </property>
</Properties>
</file>