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sldIdLst>
    <p:sldId id="257" r:id="rId2"/>
    <p:sldId id="286" r:id="rId3"/>
    <p:sldId id="287" r:id="rId4"/>
    <p:sldId id="288" r:id="rId5"/>
    <p:sldId id="261" r:id="rId6"/>
    <p:sldId id="269" r:id="rId7"/>
    <p:sldId id="293" r:id="rId8"/>
    <p:sldId id="294" r:id="rId9"/>
    <p:sldId id="297" r:id="rId10"/>
    <p:sldId id="295" r:id="rId11"/>
    <p:sldId id="296" r:id="rId12"/>
    <p:sldId id="300" r:id="rId13"/>
    <p:sldId id="298" r:id="rId14"/>
    <p:sldId id="282" r:id="rId15"/>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996"/>
    <a:srgbClr val="E95223"/>
    <a:srgbClr val="185A9F"/>
    <a:srgbClr val="124B95"/>
    <a:srgbClr val="6666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83BE366-E325-58BB-ADBB-1A626E229B73}" v="40" dt="2026-01-27T12:32:36.08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5329"/>
    <p:restoredTop sz="66984"/>
  </p:normalViewPr>
  <p:slideViewPr>
    <p:cSldViewPr snapToGrid="0" showGuides="1">
      <p:cViewPr varScale="1">
        <p:scale>
          <a:sx n="70" d="100"/>
          <a:sy n="70" d="100"/>
        </p:scale>
        <p:origin x="2736" y="19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2AE8843-DBFA-F448-A64A-988E8A40B068}" type="datetimeFigureOut">
              <a:rPr lang="nl-NL" smtClean="0"/>
              <a:t>25-02-2026</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24176F3-B445-2B4B-B662-5FCC31EF1AE4}" type="slidenum">
              <a:rPr lang="nl-NL" smtClean="0"/>
              <a:t>‹nr.›</a:t>
            </a:fld>
            <a:endParaRPr lang="nl-NL"/>
          </a:p>
        </p:txBody>
      </p:sp>
    </p:spTree>
    <p:extLst>
      <p:ext uri="{BB962C8B-B14F-4D97-AF65-F5344CB8AC3E}">
        <p14:creationId xmlns:p14="http://schemas.microsoft.com/office/powerpoint/2010/main" val="2081508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0" i="0" u="none" strike="noStrike" dirty="0">
                <a:solidFill>
                  <a:srgbClr val="000000"/>
                </a:solidFill>
                <a:effectLst/>
                <a:latin typeface="Real Text Pro" panose="020B0504020204020204" pitchFamily="34" charset="77"/>
                <a:cs typeface="Calibri" panose="020F0502020204030204" pitchFamily="34" charset="0"/>
              </a:rPr>
              <a:t>Welkom allemaal.</a:t>
            </a:r>
          </a:p>
          <a:p>
            <a:br>
              <a:rPr lang="nl-NL" b="0" i="0" dirty="0">
                <a:latin typeface="Real Text Pro" panose="020B0504020204020204" pitchFamily="34" charset="77"/>
                <a:cs typeface="Calibri" panose="020F0502020204030204" pitchFamily="34" charset="0"/>
              </a:rPr>
            </a:br>
            <a:r>
              <a:rPr lang="nl-NL" b="0" i="0" u="none" strike="noStrike" dirty="0">
                <a:solidFill>
                  <a:srgbClr val="000000"/>
                </a:solidFill>
                <a:effectLst/>
                <a:latin typeface="Real Text Pro" panose="020B0504020204020204" pitchFamily="34" charset="77"/>
                <a:cs typeface="Calibri" panose="020F0502020204030204" pitchFamily="34" charset="0"/>
              </a:rPr>
              <a:t>Vandaag laten we zien hoe de </a:t>
            </a:r>
            <a:r>
              <a:rPr lang="nl-NL" b="1" i="0" u="none" strike="noStrike" dirty="0">
                <a:solidFill>
                  <a:srgbClr val="000000"/>
                </a:solidFill>
                <a:effectLst/>
                <a:latin typeface="Real Text Pro" panose="020B0504020204020204" pitchFamily="34" charset="77"/>
                <a:cs typeface="Calibri" panose="020F0502020204030204" pitchFamily="34" charset="0"/>
              </a:rPr>
              <a:t>United Academy </a:t>
            </a:r>
            <a:r>
              <a:rPr lang="nl-NL" b="0" i="0" u="none" strike="noStrike" dirty="0">
                <a:solidFill>
                  <a:srgbClr val="000000"/>
                </a:solidFill>
                <a:effectLst/>
                <a:latin typeface="Real Text Pro" panose="020B0504020204020204" pitchFamily="34" charset="77"/>
                <a:cs typeface="Calibri" panose="020F0502020204030204" pitchFamily="34" charset="0"/>
              </a:rPr>
              <a:t>jou helpt om meer uit je team én je winkel te halen.</a:t>
            </a:r>
            <a:br>
              <a:rPr lang="nl-NL" b="0" i="0" dirty="0">
                <a:latin typeface="Real Text Pro" panose="020B0504020204020204" pitchFamily="34" charset="77"/>
                <a:cs typeface="Calibri" panose="020F0502020204030204" pitchFamily="34" charset="0"/>
              </a:rPr>
            </a:br>
            <a:r>
              <a:rPr lang="nl-NL" b="0" i="0" u="none" strike="noStrike" dirty="0">
                <a:solidFill>
                  <a:srgbClr val="000000"/>
                </a:solidFill>
                <a:effectLst/>
                <a:latin typeface="Real Text Pro" panose="020B0504020204020204" pitchFamily="34" charset="77"/>
                <a:cs typeface="Calibri" panose="020F0502020204030204" pitchFamily="34" charset="0"/>
              </a:rPr>
              <a:t>Kort gezegd: </a:t>
            </a:r>
            <a:r>
              <a:rPr lang="nl-NL" b="0" i="0" dirty="0" err="1">
                <a:solidFill>
                  <a:srgbClr val="000000"/>
                </a:solidFill>
                <a:latin typeface="Real Text Pro" panose="020B0504020204020204" pitchFamily="34" charset="77"/>
                <a:cs typeface="Calibri" panose="020F0502020204030204" pitchFamily="34" charset="0"/>
              </a:rPr>
              <a:t>Unbox</a:t>
            </a:r>
            <a:r>
              <a:rPr lang="nl-NL" b="0" i="0" dirty="0">
                <a:solidFill>
                  <a:srgbClr val="000000"/>
                </a:solidFill>
                <a:latin typeface="Real Text Pro" panose="020B0504020204020204" pitchFamily="34" charset="77"/>
                <a:cs typeface="Calibri" panose="020F0502020204030204" pitchFamily="34" charset="0"/>
              </a:rPr>
              <a:t> Talent</a:t>
            </a:r>
          </a:p>
        </p:txBody>
      </p:sp>
      <p:sp>
        <p:nvSpPr>
          <p:cNvPr id="4" name="Tijdelijke aanduiding voor dianummer 3"/>
          <p:cNvSpPr>
            <a:spLocks noGrp="1"/>
          </p:cNvSpPr>
          <p:nvPr>
            <p:ph type="sldNum" sz="quarter" idx="5"/>
          </p:nvPr>
        </p:nvSpPr>
        <p:spPr/>
        <p:txBody>
          <a:bodyPr/>
          <a:lstStyle/>
          <a:p>
            <a:fld id="{C24176F3-B445-2B4B-B662-5FCC31EF1AE4}" type="slidenum">
              <a:rPr lang="nl-NL" smtClean="0"/>
              <a:t>1</a:t>
            </a:fld>
            <a:endParaRPr lang="nl-NL"/>
          </a:p>
        </p:txBody>
      </p:sp>
    </p:spTree>
    <p:extLst>
      <p:ext uri="{BB962C8B-B14F-4D97-AF65-F5344CB8AC3E}">
        <p14:creationId xmlns:p14="http://schemas.microsoft.com/office/powerpoint/2010/main" val="20028048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l"/>
            <a:r>
              <a:rPr lang="nl-NL" b="0" i="0" u="none" strike="noStrike" dirty="0">
                <a:solidFill>
                  <a:srgbClr val="000000"/>
                </a:solidFill>
                <a:effectLst/>
                <a:latin typeface="Real Text Pro" panose="020B0504020204020204" pitchFamily="34" charset="77"/>
              </a:rPr>
              <a:t>Aan de slag gaan is simpel:</a:t>
            </a:r>
          </a:p>
          <a:p>
            <a:pPr algn="l"/>
            <a:endParaRPr lang="nl-NL" b="0" i="0" u="none" strike="noStrike" dirty="0">
              <a:solidFill>
                <a:srgbClr val="000000"/>
              </a:solidFill>
              <a:effectLst/>
              <a:latin typeface="Real Text Pro" panose="020B0504020204020204" pitchFamily="34" charset="77"/>
            </a:endParaRPr>
          </a:p>
          <a:p>
            <a:pPr algn="l"/>
            <a:r>
              <a:rPr lang="nl-NL" b="1" i="0" u="none" strike="noStrike" dirty="0">
                <a:solidFill>
                  <a:srgbClr val="000000"/>
                </a:solidFill>
                <a:effectLst/>
                <a:latin typeface="Real Text Pro" panose="020B0504020204020204" pitchFamily="34" charset="77"/>
              </a:rPr>
              <a:t>1. Meld je winkel aan en maak je mensen enthousiast.</a:t>
            </a:r>
          </a:p>
          <a:p>
            <a:pPr marL="0" marR="0" lvl="0" indent="0" algn="l" defTabSz="457200" eaLnBrk="1" fontAlgn="auto" latinLnBrk="0" hangingPunct="1">
              <a:lnSpc>
                <a:spcPct val="117999"/>
              </a:lnSpc>
              <a:spcBef>
                <a:spcPts val="0"/>
              </a:spcBef>
              <a:spcAft>
                <a:spcPts val="0"/>
              </a:spcAft>
              <a:buClrTx/>
              <a:buSzTx/>
              <a:buFont typeface="+mj-lt"/>
              <a:buNone/>
              <a:tabLst/>
              <a:defRPr/>
            </a:pPr>
            <a:r>
              <a:rPr lang="nl-NL" b="0" i="0" u="none" strike="noStrike" dirty="0">
                <a:solidFill>
                  <a:srgbClr val="000000"/>
                </a:solidFill>
                <a:effectLst/>
                <a:latin typeface="Real Text Pro" panose="020B0504020204020204" pitchFamily="34" charset="77"/>
              </a:rPr>
              <a:t>Jullie krijgen straks de QR en link om je aan te melden.</a:t>
            </a:r>
            <a:endParaRPr lang="nl-NL" b="0" i="0" dirty="0">
              <a:latin typeface="Real Text Pro" panose="020B0504020204020204" pitchFamily="34" charset="77"/>
            </a:endParaRPr>
          </a:p>
          <a:p>
            <a:pPr algn="l">
              <a:buFont typeface="+mj-lt"/>
              <a:buNone/>
            </a:pPr>
            <a:endParaRPr lang="nl-NL" b="0" i="0" u="sng" strike="noStrike" dirty="0">
              <a:solidFill>
                <a:srgbClr val="000000"/>
              </a:solidFill>
              <a:effectLst/>
              <a:latin typeface="Real Text Pro" panose="020B0504020204020204" pitchFamily="34" charset="77"/>
            </a:endParaRPr>
          </a:p>
          <a:p>
            <a:pPr algn="l">
              <a:buFont typeface="+mj-lt"/>
              <a:buNone/>
            </a:pPr>
            <a:r>
              <a:rPr lang="nl-NL" b="1" i="0" u="none" strike="noStrike" dirty="0">
                <a:solidFill>
                  <a:srgbClr val="000000"/>
                </a:solidFill>
                <a:effectLst/>
                <a:latin typeface="Real Text Pro" panose="020B0504020204020204" pitchFamily="34" charset="77"/>
              </a:rPr>
              <a:t>2. Bepaal wie welke trainingen gaan volgen, maak gebruik van handige leerpaden.</a:t>
            </a:r>
          </a:p>
          <a:p>
            <a:pPr marL="0" marR="0" lvl="1" indent="0" algn="l" defTabSz="457200" eaLnBrk="1" fontAlgn="auto" latinLnBrk="0" hangingPunct="1">
              <a:lnSpc>
                <a:spcPct val="117999"/>
              </a:lnSpc>
              <a:spcBef>
                <a:spcPts val="0"/>
              </a:spcBef>
              <a:spcAft>
                <a:spcPts val="0"/>
              </a:spcAft>
              <a:buClrTx/>
              <a:buSzTx/>
              <a:buFont typeface="+mj-lt"/>
              <a:buNone/>
              <a:tabLst/>
              <a:defRPr/>
            </a:pPr>
            <a:endParaRPr lang="nl-NL" b="0" i="0" u="none" strike="noStrike" dirty="0">
              <a:solidFill>
                <a:srgbClr val="000000"/>
              </a:solidFill>
              <a:effectLst/>
              <a:latin typeface="Real Text Pro" panose="020B0504020204020204" pitchFamily="34" charset="77"/>
            </a:endParaRPr>
          </a:p>
          <a:p>
            <a:pPr marL="0" marR="0" lvl="1" indent="0" algn="l" defTabSz="457200" eaLnBrk="1" fontAlgn="auto" latinLnBrk="0" hangingPunct="1">
              <a:lnSpc>
                <a:spcPct val="117999"/>
              </a:lnSpc>
              <a:spcBef>
                <a:spcPts val="0"/>
              </a:spcBef>
              <a:spcAft>
                <a:spcPts val="0"/>
              </a:spcAft>
              <a:buClrTx/>
              <a:buSzTx/>
              <a:buFont typeface="+mj-lt"/>
              <a:buNone/>
              <a:tabLst/>
              <a:defRPr/>
            </a:pPr>
            <a:r>
              <a:rPr lang="nl-NL" b="1" i="0" u="none" strike="noStrike" dirty="0">
                <a:solidFill>
                  <a:srgbClr val="000000"/>
                </a:solidFill>
                <a:effectLst/>
                <a:latin typeface="Real Text Pro" panose="020B0504020204020204" pitchFamily="34" charset="77"/>
              </a:rPr>
              <a:t>3. Volg de voortgang via je dashboard en stuur bij in de gesprekken met je medewerkers.</a:t>
            </a:r>
            <a:br>
              <a:rPr lang="nl-NL" b="0" i="0" u="none" strike="noStrike" dirty="0">
                <a:solidFill>
                  <a:srgbClr val="000000"/>
                </a:solidFill>
                <a:effectLst/>
                <a:latin typeface="Real Text Pro" panose="020B0504020204020204" pitchFamily="34" charset="77"/>
              </a:rPr>
            </a:br>
            <a:r>
              <a:rPr lang="nl-NL" b="0" i="0" u="none" strike="noStrike" dirty="0">
                <a:solidFill>
                  <a:srgbClr val="000000"/>
                </a:solidFill>
                <a:effectLst/>
                <a:latin typeface="Real Text Pro" panose="020B0504020204020204" pitchFamily="34" charset="77"/>
              </a:rPr>
              <a:t>Geen ingewikkelde implementatie, jij en je team kunnen snel van start.</a:t>
            </a:r>
          </a:p>
        </p:txBody>
      </p:sp>
      <p:sp>
        <p:nvSpPr>
          <p:cNvPr id="4" name="Tijdelijke aanduiding voor dianummer 3"/>
          <p:cNvSpPr>
            <a:spLocks noGrp="1"/>
          </p:cNvSpPr>
          <p:nvPr>
            <p:ph type="sldNum" sz="quarter" idx="5"/>
          </p:nvPr>
        </p:nvSpPr>
        <p:spPr/>
        <p:txBody>
          <a:bodyPr/>
          <a:lstStyle/>
          <a:p>
            <a:fld id="{C24176F3-B445-2B4B-B662-5FCC31EF1AE4}" type="slidenum">
              <a:rPr lang="nl-NL" smtClean="0"/>
              <a:t>10</a:t>
            </a:fld>
            <a:endParaRPr lang="nl-NL"/>
          </a:p>
        </p:txBody>
      </p:sp>
    </p:spTree>
    <p:extLst>
      <p:ext uri="{BB962C8B-B14F-4D97-AF65-F5344CB8AC3E}">
        <p14:creationId xmlns:p14="http://schemas.microsoft.com/office/powerpoint/2010/main" val="22882748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l" rtl="0" fontAlgn="base"/>
            <a:r>
              <a:rPr lang="nl-NL" b="0" i="0" u="none" strike="noStrike" dirty="0">
                <a:solidFill>
                  <a:srgbClr val="444444"/>
                </a:solidFill>
                <a:effectLst/>
                <a:latin typeface="Calibri" panose="020F0502020204030204" pitchFamily="34" charset="0"/>
              </a:rPr>
              <a:t>Samen inloggen en je account checken. </a:t>
            </a:r>
          </a:p>
          <a:p>
            <a:pPr algn="l" rtl="0" fontAlgn="base"/>
            <a:endParaRPr lang="nl-NL" b="0" i="0" u="none" strike="noStrike" dirty="0">
              <a:solidFill>
                <a:srgbClr val="444444"/>
              </a:solidFill>
              <a:effectLst/>
              <a:latin typeface="Calibri" panose="020F0502020204030204" pitchFamily="34" charset="0"/>
            </a:endParaRPr>
          </a:p>
          <a:p>
            <a:r>
              <a:rPr lang="nl-NL" b="1" i="0" u="none" strike="noStrike" dirty="0">
                <a:solidFill>
                  <a:srgbClr val="000000"/>
                </a:solidFill>
                <a:effectLst/>
                <a:latin typeface="-webkit-standard"/>
              </a:rPr>
              <a:t>Wil je meteen aan de slag?</a:t>
            </a:r>
            <a:br>
              <a:rPr lang="nl-NL" dirty="0"/>
            </a:br>
            <a:r>
              <a:rPr lang="nl-NL" b="0" i="0" u="none" strike="noStrike" dirty="0">
                <a:solidFill>
                  <a:srgbClr val="000000"/>
                </a:solidFill>
                <a:effectLst/>
                <a:latin typeface="-webkit-standard"/>
              </a:rPr>
              <a:t>Dat kan via de link of QR-code op deze dia.</a:t>
            </a:r>
          </a:p>
          <a:p>
            <a:br>
              <a:rPr lang="nl-NL" dirty="0"/>
            </a:br>
            <a:r>
              <a:rPr lang="nl-NL" b="0" i="0" u="none" strike="noStrike" dirty="0">
                <a:solidFill>
                  <a:srgbClr val="000000"/>
                </a:solidFill>
                <a:effectLst/>
                <a:latin typeface="-webkit-standard"/>
              </a:rPr>
              <a:t>Dit is zo gepiept.</a:t>
            </a:r>
            <a:endParaRPr lang="nl-NL" dirty="0"/>
          </a:p>
        </p:txBody>
      </p:sp>
      <p:sp>
        <p:nvSpPr>
          <p:cNvPr id="4" name="Tijdelijke aanduiding voor dianummer 3"/>
          <p:cNvSpPr>
            <a:spLocks noGrp="1"/>
          </p:cNvSpPr>
          <p:nvPr>
            <p:ph type="sldNum" sz="quarter" idx="5"/>
          </p:nvPr>
        </p:nvSpPr>
        <p:spPr/>
        <p:txBody>
          <a:bodyPr/>
          <a:lstStyle/>
          <a:p>
            <a:fld id="{C24176F3-B445-2B4B-B662-5FCC31EF1AE4}" type="slidenum">
              <a:rPr lang="nl-NL" smtClean="0"/>
              <a:t>11</a:t>
            </a:fld>
            <a:endParaRPr lang="nl-NL"/>
          </a:p>
        </p:txBody>
      </p:sp>
    </p:spTree>
    <p:extLst>
      <p:ext uri="{BB962C8B-B14F-4D97-AF65-F5344CB8AC3E}">
        <p14:creationId xmlns:p14="http://schemas.microsoft.com/office/powerpoint/2010/main" val="6468806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0" i="0" dirty="0">
                <a:latin typeface="Real Text Pro" panose="020B0504020204020204" pitchFamily="34" charset="77"/>
              </a:rPr>
              <a:t>Wil je snel stappen maken met je team? </a:t>
            </a:r>
            <a:r>
              <a:rPr lang="nl-NL" sz="1200" dirty="0">
                <a:latin typeface="Real Text Pro" panose="020B0504020204020204" pitchFamily="34" charset="77"/>
              </a:rPr>
              <a:t>Deel de flyer, zet het op de agenda van een </a:t>
            </a:r>
            <a:r>
              <a:rPr lang="nl-NL" sz="1200" dirty="0" err="1">
                <a:latin typeface="Real Text Pro" panose="020B0504020204020204" pitchFamily="34" charset="77"/>
              </a:rPr>
              <a:t>dagstart</a:t>
            </a:r>
            <a:r>
              <a:rPr lang="nl-NL" sz="1200" dirty="0">
                <a:latin typeface="Real Text Pro" panose="020B0504020204020204" pitchFamily="34" charset="77"/>
              </a:rPr>
              <a:t> of organiseer een </a:t>
            </a:r>
            <a:r>
              <a:rPr lang="nl-NL" sz="1200" dirty="0" err="1">
                <a:latin typeface="Real Text Pro" panose="020B0504020204020204" pitchFamily="34" charset="77"/>
              </a:rPr>
              <a:t>challenge</a:t>
            </a:r>
            <a:r>
              <a:rPr lang="nl-NL" sz="1200" dirty="0">
                <a:latin typeface="Real Text Pro" panose="020B0504020204020204" pitchFamily="34" charset="77"/>
              </a:rPr>
              <a:t>.</a:t>
            </a:r>
          </a:p>
          <a:p>
            <a:endParaRPr lang="nl-NL" sz="1200" b="0" i="0" dirty="0">
              <a:latin typeface="Real Text Pro" panose="020B0504020204020204" pitchFamily="34" charset="77"/>
            </a:endParaRPr>
          </a:p>
          <a:p>
            <a:pPr algn="l"/>
            <a:r>
              <a:rPr lang="nl-NL" sz="1200" b="1" dirty="0">
                <a:solidFill>
                  <a:srgbClr val="000000"/>
                </a:solidFill>
                <a:latin typeface="Real Text Pro" panose="020B0504020204020204" pitchFamily="34" charset="77"/>
              </a:rPr>
              <a:t>Alles op 1 handige plek</a:t>
            </a:r>
          </a:p>
          <a:p>
            <a:pPr algn="l"/>
            <a:r>
              <a:rPr lang="nl-NL" sz="1200" u="none" strike="noStrike" dirty="0">
                <a:solidFill>
                  <a:srgbClr val="000000"/>
                </a:solidFill>
                <a:effectLst/>
                <a:latin typeface="Real Text Pro" panose="020B0504020204020204" pitchFamily="34" charset="77"/>
              </a:rPr>
              <a:t>Download en print de flyer en andere materialen via het downloadportaal.</a:t>
            </a:r>
          </a:p>
          <a:p>
            <a:pPr algn="l"/>
            <a:endParaRPr lang="nl-NL" sz="1200" u="none" strike="noStrike" dirty="0">
              <a:solidFill>
                <a:srgbClr val="000000"/>
              </a:solidFill>
              <a:effectLst/>
              <a:latin typeface="Real Text Pro" panose="020B0504020204020204" pitchFamily="34" charset="77"/>
            </a:endParaRPr>
          </a:p>
          <a:p>
            <a:r>
              <a:rPr lang="nl-NL" b="0" i="0" dirty="0"/>
              <a:t>Zo maak je samen een vliegende start.</a:t>
            </a:r>
          </a:p>
          <a:p>
            <a:endParaRPr lang="nl-NL" i="1" dirty="0"/>
          </a:p>
          <a:p>
            <a:pPr algn="l">
              <a:buFont typeface="+mj-lt"/>
              <a:buNone/>
            </a:pPr>
            <a:r>
              <a:rPr lang="nl-NL" b="0" i="0" u="sng" strike="noStrike" dirty="0">
                <a:solidFill>
                  <a:srgbClr val="000000"/>
                </a:solidFill>
                <a:effectLst/>
              </a:rPr>
              <a:t>Overige tips om je team aan het leren te krijgen:</a:t>
            </a:r>
          </a:p>
          <a:p>
            <a:pPr algn="l">
              <a:buFont typeface="+mj-lt"/>
              <a:buNone/>
            </a:pPr>
            <a:r>
              <a:rPr lang="nl-NL" b="0" i="0" u="none" strike="noStrike" dirty="0">
                <a:solidFill>
                  <a:srgbClr val="000000"/>
                </a:solidFill>
                <a:effectLst/>
              </a:rPr>
              <a:t>(indien voldoende tijd kan je 1 of meerdere noemen, anders overslaan)</a:t>
            </a:r>
            <a:endParaRPr lang="nl-NL" b="1" i="0" u="none" strike="noStrike" dirty="0">
              <a:solidFill>
                <a:srgbClr val="000000"/>
              </a:solidFill>
              <a:effectLst/>
            </a:endParaRPr>
          </a:p>
          <a:p>
            <a:pPr algn="l">
              <a:buFont typeface="+mj-lt"/>
              <a:buNone/>
            </a:pPr>
            <a:endParaRPr lang="nl-NL" b="1" i="0" u="none" strike="noStrike" dirty="0">
              <a:solidFill>
                <a:srgbClr val="000000"/>
              </a:solidFill>
              <a:effectLst/>
            </a:endParaRPr>
          </a:p>
          <a:p>
            <a:pPr marL="0" indent="0" algn="l">
              <a:buNone/>
            </a:pPr>
            <a:r>
              <a:rPr lang="nl-NL" b="1" i="0" u="none" strike="noStrike" dirty="0">
                <a:solidFill>
                  <a:srgbClr val="000000"/>
                </a:solidFill>
                <a:effectLst/>
              </a:rPr>
              <a:t>1. Koppel leren aan echte winkelmomenten</a:t>
            </a:r>
            <a:br>
              <a:rPr lang="nl-NL" b="0" i="0" u="none" strike="noStrike" dirty="0">
                <a:solidFill>
                  <a:srgbClr val="000000"/>
                </a:solidFill>
                <a:effectLst/>
              </a:rPr>
            </a:br>
            <a:r>
              <a:rPr lang="nl-NL" b="0" i="0" u="none" strike="noStrike" dirty="0">
                <a:solidFill>
                  <a:srgbClr val="000000"/>
                </a:solidFill>
                <a:effectLst/>
              </a:rPr>
              <a:t>Bijvoorbeeld: “Gebruik vandaag één nieuwe vraag uit de verkooptraining bij elke klant.” </a:t>
            </a:r>
          </a:p>
          <a:p>
            <a:pPr marL="0" indent="0" algn="l">
              <a:buNone/>
            </a:pPr>
            <a:r>
              <a:rPr lang="nl-NL" b="0" i="0" u="none" strike="noStrike" dirty="0">
                <a:solidFill>
                  <a:srgbClr val="000000"/>
                </a:solidFill>
                <a:effectLst/>
              </a:rPr>
              <a:t>Laat ze aan het einde van de dag delen wat werkte. Dit maakt leren tastbaar en verhoogt motivatie.</a:t>
            </a:r>
          </a:p>
          <a:p>
            <a:pPr algn="l"/>
            <a:endParaRPr lang="nl-NL" b="1" i="0" u="none" strike="noStrike" dirty="0">
              <a:solidFill>
                <a:srgbClr val="000000"/>
              </a:solidFill>
              <a:effectLst/>
            </a:endParaRPr>
          </a:p>
          <a:p>
            <a:pPr algn="l"/>
            <a:r>
              <a:rPr lang="nl-NL" b="1" i="0" u="none" strike="noStrike" dirty="0">
                <a:solidFill>
                  <a:srgbClr val="000000"/>
                </a:solidFill>
                <a:effectLst/>
              </a:rPr>
              <a:t>2. Maak teamhelden zichtbaar</a:t>
            </a:r>
            <a:br>
              <a:rPr lang="nl-NL" b="0" i="0" u="none" strike="noStrike" dirty="0">
                <a:solidFill>
                  <a:srgbClr val="000000"/>
                </a:solidFill>
                <a:effectLst/>
              </a:rPr>
            </a:br>
            <a:r>
              <a:rPr lang="nl-NL" b="0" i="0" u="none" strike="noStrike" dirty="0">
                <a:solidFill>
                  <a:srgbClr val="000000"/>
                </a:solidFill>
                <a:effectLst/>
              </a:rPr>
              <a:t>Zet medewerkers die een training afronden in het zonnetje: in de groepsapp, tijdens de </a:t>
            </a:r>
            <a:r>
              <a:rPr lang="nl-NL" b="0" i="0" u="none" strike="noStrike" dirty="0" err="1">
                <a:solidFill>
                  <a:srgbClr val="000000"/>
                </a:solidFill>
                <a:effectLst/>
              </a:rPr>
              <a:t>dagstart</a:t>
            </a:r>
            <a:r>
              <a:rPr lang="nl-NL" b="0" i="0" u="none" strike="noStrike" dirty="0">
                <a:solidFill>
                  <a:srgbClr val="000000"/>
                </a:solidFill>
                <a:effectLst/>
              </a:rPr>
              <a:t> of op een klein bordje in de kantine. </a:t>
            </a:r>
          </a:p>
          <a:p>
            <a:pPr algn="l"/>
            <a:r>
              <a:rPr lang="nl-NL" b="0" i="0" u="none" strike="noStrike" dirty="0">
                <a:solidFill>
                  <a:srgbClr val="000000"/>
                </a:solidFill>
                <a:effectLst/>
              </a:rPr>
              <a:t>Het gaat niet om competitie, maar om erkenning. Als mensen zien dat anderen groeien, groeit de rest mee.</a:t>
            </a:r>
          </a:p>
          <a:p>
            <a:pPr algn="l">
              <a:buFont typeface="+mj-lt"/>
              <a:buNone/>
            </a:pPr>
            <a:endParaRPr lang="nl-NL" b="1" i="0" u="none" strike="noStrike" dirty="0">
              <a:solidFill>
                <a:srgbClr val="000000"/>
              </a:solidFill>
              <a:effectLst/>
            </a:endParaRPr>
          </a:p>
          <a:p>
            <a:pPr algn="l"/>
            <a:r>
              <a:rPr lang="nl-NL" b="1" i="0" u="none" strike="noStrike" dirty="0">
                <a:solidFill>
                  <a:srgbClr val="000000"/>
                </a:solidFill>
                <a:effectLst/>
              </a:rPr>
              <a:t>3. Koppel trainingen aan concrete bedrijfsdoelen</a:t>
            </a:r>
            <a:br>
              <a:rPr lang="nl-NL" b="0" i="0" u="none" strike="noStrike" dirty="0">
                <a:solidFill>
                  <a:srgbClr val="000000"/>
                </a:solidFill>
                <a:effectLst/>
              </a:rPr>
            </a:br>
            <a:r>
              <a:rPr lang="nl-NL" b="0" i="0" u="none" strike="noStrike" dirty="0">
                <a:solidFill>
                  <a:srgbClr val="000000"/>
                </a:solidFill>
                <a:effectLst/>
              </a:rPr>
              <a:t>Maak het heel praktisch: “Deze maand willen we onze klantbeoordelingen omhoog — daarom volgen we allemaal de module </a:t>
            </a:r>
            <a:r>
              <a:rPr lang="nl-NL" b="0" i="1" u="none" strike="noStrike" dirty="0">
                <a:solidFill>
                  <a:srgbClr val="000000"/>
                </a:solidFill>
                <a:effectLst/>
              </a:rPr>
              <a:t>klantgericht verkopen</a:t>
            </a:r>
            <a:r>
              <a:rPr lang="nl-NL" b="0" i="0" u="none" strike="noStrike" dirty="0">
                <a:solidFill>
                  <a:srgbClr val="000000"/>
                </a:solidFill>
                <a:effectLst/>
              </a:rPr>
              <a:t>.” Teams leren sneller als ze begrijpen </a:t>
            </a:r>
            <a:r>
              <a:rPr lang="nl-NL" b="0" i="1" u="none" strike="noStrike" dirty="0">
                <a:solidFill>
                  <a:srgbClr val="000000"/>
                </a:solidFill>
                <a:effectLst/>
              </a:rPr>
              <a:t>waar het voor nodig is</a:t>
            </a:r>
            <a:r>
              <a:rPr lang="nl-NL" b="0" i="0" u="none" strike="noStrike" dirty="0">
                <a:solidFill>
                  <a:srgbClr val="000000"/>
                </a:solidFill>
                <a:effectLst/>
              </a:rPr>
              <a:t> en hoe het bijdraagt aan resultaat.</a:t>
            </a:r>
          </a:p>
          <a:p>
            <a:pPr algn="l"/>
            <a:endParaRPr lang="nl-NL" b="0" i="0" u="none" strike="noStrike" dirty="0">
              <a:solidFill>
                <a:srgbClr val="000000"/>
              </a:solidFill>
              <a:effectLst/>
            </a:endParaRPr>
          </a:p>
          <a:p>
            <a:pPr algn="l"/>
            <a:r>
              <a:rPr lang="nl-NL" b="1" i="0" u="none" strike="noStrike" dirty="0">
                <a:solidFill>
                  <a:srgbClr val="000000"/>
                </a:solidFill>
                <a:effectLst/>
              </a:rPr>
              <a:t>4. Bouw leren in als vast onderdeel van het werk, niet als extra taak</a:t>
            </a:r>
            <a:br>
              <a:rPr lang="nl-NL" b="0" i="0" u="none" strike="noStrike" dirty="0">
                <a:solidFill>
                  <a:srgbClr val="000000"/>
                </a:solidFill>
                <a:effectLst/>
              </a:rPr>
            </a:br>
            <a:r>
              <a:rPr lang="nl-NL" b="0" i="0" u="none" strike="noStrike" dirty="0">
                <a:solidFill>
                  <a:srgbClr val="000000"/>
                </a:solidFill>
                <a:effectLst/>
              </a:rPr>
              <a:t>Laat medewerkers elke week een kort blokje (5–10 min) inplannen tijdens hun dienst: vóór opening, tijdens een rustig moment of vlak voor sluit. Als je dit structureel maakt, kost het geen extra tijd én wordt het vanzelfsprekend.</a:t>
            </a:r>
          </a:p>
          <a:p>
            <a:pPr algn="l"/>
            <a:endParaRPr lang="nl-NL" sz="1200" b="1" i="0" u="none" strike="noStrike" dirty="0">
              <a:solidFill>
                <a:srgbClr val="000000"/>
              </a:solidFill>
              <a:effectLst/>
              <a:latin typeface="Helvetica Neue"/>
              <a:ea typeface="Helvetica Neue"/>
              <a:cs typeface="Helvetica Neue"/>
              <a:sym typeface="Helvetica Neue"/>
            </a:endParaRPr>
          </a:p>
          <a:p>
            <a:pPr algn="l"/>
            <a:r>
              <a:rPr lang="nl-NL" sz="1200" b="1" i="0" u="none" strike="noStrike" dirty="0">
                <a:solidFill>
                  <a:srgbClr val="000000"/>
                </a:solidFill>
                <a:effectLst/>
                <a:latin typeface="Helvetica Neue"/>
                <a:ea typeface="Helvetica Neue"/>
                <a:cs typeface="Helvetica Neue"/>
                <a:sym typeface="Helvetica Neue"/>
              </a:rPr>
              <a:t>5. Daag medewerkers uit met leuke, korte </a:t>
            </a:r>
            <a:r>
              <a:rPr lang="nl-NL" sz="1200" b="1" i="0" u="none" strike="noStrike" dirty="0" err="1">
                <a:solidFill>
                  <a:srgbClr val="000000"/>
                </a:solidFill>
                <a:effectLst/>
                <a:latin typeface="Helvetica Neue"/>
                <a:ea typeface="Helvetica Neue"/>
                <a:cs typeface="Helvetica Neue"/>
                <a:sym typeface="Helvetica Neue"/>
              </a:rPr>
              <a:t>challenges</a:t>
            </a:r>
            <a:endParaRPr lang="nl-NL" sz="1200" b="0" i="0" u="none" strike="noStrike" dirty="0">
              <a:solidFill>
                <a:srgbClr val="000000"/>
              </a:solidFill>
              <a:effectLst/>
              <a:latin typeface="-webkit-standard"/>
              <a:ea typeface="Helvetica Neue"/>
              <a:cs typeface="Helvetica Neue"/>
              <a:sym typeface="Helvetica Neue"/>
            </a:endParaRPr>
          </a:p>
          <a:p>
            <a:pPr algn="l"/>
            <a:r>
              <a:rPr lang="nl-NL" sz="1200" b="0" i="0" u="none" strike="noStrike" dirty="0">
                <a:solidFill>
                  <a:srgbClr val="000000"/>
                </a:solidFill>
                <a:effectLst/>
                <a:latin typeface="-webkit-standard"/>
                <a:ea typeface="Helvetica Neue"/>
                <a:cs typeface="Helvetica Neue"/>
                <a:sym typeface="Helvetica Neue"/>
              </a:rPr>
              <a:t>Voorbeeld: “Vind-en-Vertel” (</a:t>
            </a:r>
            <a:r>
              <a:rPr lang="nl-NL" sz="1200" b="0" i="0" u="none" strike="noStrike" dirty="0" err="1">
                <a:solidFill>
                  <a:srgbClr val="000000"/>
                </a:solidFill>
                <a:effectLst/>
                <a:latin typeface="-webkit-standard"/>
                <a:ea typeface="Helvetica Neue"/>
                <a:cs typeface="Helvetica Neue"/>
                <a:sym typeface="Helvetica Neue"/>
              </a:rPr>
              <a:t>dagchallenge</a:t>
            </a:r>
            <a:r>
              <a:rPr lang="nl-NL" sz="1200" b="0" i="0" u="none" strike="noStrike" dirty="0">
                <a:solidFill>
                  <a:srgbClr val="000000"/>
                </a:solidFill>
                <a:effectLst/>
                <a:latin typeface="-webkit-standard"/>
                <a:ea typeface="Helvetica Neue"/>
                <a:cs typeface="Helvetica Neue"/>
                <a:sym typeface="Helvetica Neue"/>
              </a:rPr>
              <a:t> van 5 minuten)</a:t>
            </a:r>
            <a:br>
              <a:rPr lang="nl-NL" sz="1200" b="0" i="0" u="none" strike="noStrike" dirty="0">
                <a:solidFill>
                  <a:srgbClr val="000000"/>
                </a:solidFill>
                <a:effectLst/>
                <a:latin typeface="-webkit-standard"/>
                <a:ea typeface="Helvetica Neue"/>
                <a:cs typeface="Helvetica Neue"/>
                <a:sym typeface="Helvetica Neue"/>
              </a:rPr>
            </a:br>
            <a:r>
              <a:rPr lang="nl-NL" b="0" i="0" u="none" strike="noStrike" dirty="0">
                <a:solidFill>
                  <a:srgbClr val="000000"/>
                </a:solidFill>
                <a:effectLst/>
                <a:latin typeface="-webkit-standard"/>
              </a:rPr>
              <a:t>Laat elke medewerker één product kiezen uit de winkel waar ze minder van weten (bijv. een nieuwe soundbar, slimme thermostaat of koffiemachine).</a:t>
            </a:r>
          </a:p>
          <a:p>
            <a:pPr algn="l"/>
            <a:endParaRPr lang="nl-NL" b="0" i="0" u="none" strike="noStrike" dirty="0">
              <a:solidFill>
                <a:srgbClr val="000000"/>
              </a:solidFill>
              <a:effectLst/>
              <a:latin typeface="-webkit-standard"/>
            </a:endParaRPr>
          </a:p>
          <a:p>
            <a:pPr algn="l"/>
            <a:r>
              <a:rPr lang="nl-NL" b="0" i="0" u="sng" strike="noStrike" dirty="0">
                <a:solidFill>
                  <a:srgbClr val="000000"/>
                </a:solidFill>
                <a:effectLst/>
              </a:rPr>
              <a:t>Opdracht:</a:t>
            </a:r>
          </a:p>
          <a:p>
            <a:pPr algn="l">
              <a:buFont typeface="+mj-lt"/>
              <a:buAutoNum type="arabicPeriod"/>
            </a:pPr>
            <a:r>
              <a:rPr lang="nl-NL" b="0" i="0" u="none" strike="noStrike" dirty="0">
                <a:solidFill>
                  <a:srgbClr val="000000"/>
                </a:solidFill>
                <a:effectLst/>
              </a:rPr>
              <a:t>Volg één korte module of video in de Academy over dat product (max. 5 min).</a:t>
            </a:r>
          </a:p>
          <a:p>
            <a:pPr algn="l">
              <a:buFont typeface="+mj-lt"/>
              <a:buAutoNum type="arabicPeriod"/>
            </a:pPr>
            <a:r>
              <a:rPr lang="nl-NL" b="0" i="0" u="none" strike="noStrike" dirty="0">
                <a:solidFill>
                  <a:srgbClr val="000000"/>
                </a:solidFill>
                <a:effectLst/>
              </a:rPr>
              <a:t>Vertel in de </a:t>
            </a:r>
            <a:r>
              <a:rPr lang="nl-NL" b="0" i="0" u="none" strike="noStrike" dirty="0" err="1">
                <a:solidFill>
                  <a:srgbClr val="000000"/>
                </a:solidFill>
                <a:effectLst/>
              </a:rPr>
              <a:t>dagstart</a:t>
            </a:r>
            <a:r>
              <a:rPr lang="nl-NL" b="0" i="0" u="none" strike="noStrike" dirty="0">
                <a:solidFill>
                  <a:srgbClr val="000000"/>
                </a:solidFill>
                <a:effectLst/>
              </a:rPr>
              <a:t> één verrassend feit of verkoopargument dat je hebt geleerd.</a:t>
            </a:r>
          </a:p>
          <a:p>
            <a:pPr algn="l">
              <a:buFont typeface="+mj-lt"/>
              <a:buAutoNum type="arabicPeriod"/>
            </a:pPr>
            <a:r>
              <a:rPr lang="nl-NL" b="0" i="0" u="none" strike="noStrike">
                <a:solidFill>
                  <a:srgbClr val="000000"/>
                </a:solidFill>
                <a:effectLst/>
              </a:rPr>
              <a:t>Gebruik dat argument bij minstens één klant die dag.</a:t>
            </a:r>
            <a:endParaRPr lang="nl-NL" sz="1200" u="none" strike="noStrike" dirty="0">
              <a:solidFill>
                <a:srgbClr val="000000"/>
              </a:solidFill>
              <a:effectLst/>
              <a:latin typeface="Real Text Pro" panose="020B0504020204020204" pitchFamily="34" charset="77"/>
            </a:endParaRPr>
          </a:p>
          <a:p>
            <a:endParaRPr lang="nl-NL" b="0" i="0" dirty="0">
              <a:latin typeface="Real Text Pro" panose="020B0504020204020204" pitchFamily="34" charset="77"/>
            </a:endParaRPr>
          </a:p>
        </p:txBody>
      </p:sp>
      <p:sp>
        <p:nvSpPr>
          <p:cNvPr id="4" name="Tijdelijke aanduiding voor dianummer 3"/>
          <p:cNvSpPr>
            <a:spLocks noGrp="1"/>
          </p:cNvSpPr>
          <p:nvPr>
            <p:ph type="sldNum" sz="quarter" idx="5"/>
          </p:nvPr>
        </p:nvSpPr>
        <p:spPr/>
        <p:txBody>
          <a:bodyPr/>
          <a:lstStyle/>
          <a:p>
            <a:fld id="{C24176F3-B445-2B4B-B662-5FCC31EF1AE4}" type="slidenum">
              <a:rPr lang="nl-NL" smtClean="0"/>
              <a:t>12</a:t>
            </a:fld>
            <a:endParaRPr lang="nl-NL"/>
          </a:p>
        </p:txBody>
      </p:sp>
    </p:spTree>
    <p:extLst>
      <p:ext uri="{BB962C8B-B14F-4D97-AF65-F5344CB8AC3E}">
        <p14:creationId xmlns:p14="http://schemas.microsoft.com/office/powerpoint/2010/main" val="12480035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defTabSz="457200" eaLnBrk="1" fontAlgn="auto" latinLnBrk="0" hangingPunct="1">
              <a:lnSpc>
                <a:spcPct val="117999"/>
              </a:lnSpc>
              <a:spcBef>
                <a:spcPts val="0"/>
              </a:spcBef>
              <a:spcAft>
                <a:spcPts val="0"/>
              </a:spcAft>
              <a:buClrTx/>
              <a:buSzTx/>
              <a:buFontTx/>
              <a:buNone/>
              <a:tabLst/>
              <a:defRPr/>
            </a:pPr>
            <a:r>
              <a:rPr lang="nl-NL" b="0" i="0" u="none" strike="noStrike" dirty="0">
                <a:solidFill>
                  <a:srgbClr val="000000"/>
                </a:solidFill>
                <a:effectLst/>
                <a:latin typeface="Real Text Pro" panose="020B0504020204020204" pitchFamily="34" charset="77"/>
              </a:rPr>
              <a:t>De kern van de Academy zit in drie woorden: </a:t>
            </a:r>
            <a:r>
              <a:rPr lang="nl-NL" b="0" i="0" dirty="0">
                <a:solidFill>
                  <a:srgbClr val="000000"/>
                </a:solidFill>
                <a:latin typeface="Real Text Pro" panose="020B0504020204020204" pitchFamily="34" charset="77"/>
              </a:rPr>
              <a:t>trainen</a:t>
            </a:r>
            <a:r>
              <a:rPr lang="nl-NL" b="0" i="0" u="none" strike="noStrike" dirty="0">
                <a:solidFill>
                  <a:srgbClr val="000000"/>
                </a:solidFill>
                <a:effectLst/>
                <a:latin typeface="Real Text Pro" panose="020B0504020204020204" pitchFamily="34" charset="77"/>
              </a:rPr>
              <a:t>, ontwikkelen, groeien. </a:t>
            </a:r>
          </a:p>
          <a:p>
            <a:pPr marL="0" marR="0" lvl="0" indent="0" defTabSz="457200" eaLnBrk="1" fontAlgn="auto" latinLnBrk="0" hangingPunct="1">
              <a:lnSpc>
                <a:spcPct val="117999"/>
              </a:lnSpc>
              <a:spcBef>
                <a:spcPts val="0"/>
              </a:spcBef>
              <a:spcAft>
                <a:spcPts val="0"/>
              </a:spcAft>
              <a:buClrTx/>
              <a:buSzTx/>
              <a:buFontTx/>
              <a:buNone/>
              <a:tabLst/>
              <a:defRPr/>
            </a:pPr>
            <a:endParaRPr lang="nl-NL" b="0" i="0" u="none" strike="noStrike" dirty="0">
              <a:solidFill>
                <a:srgbClr val="000000"/>
              </a:solidFill>
              <a:effectLst/>
              <a:latin typeface="Real Text Pro" panose="020B0504020204020204" pitchFamily="34" charset="77"/>
            </a:endParaRPr>
          </a:p>
          <a:p>
            <a:pPr marL="0" marR="0" lvl="0" indent="0" defTabSz="457200" eaLnBrk="1" fontAlgn="auto" latinLnBrk="0" hangingPunct="1">
              <a:lnSpc>
                <a:spcPct val="117999"/>
              </a:lnSpc>
              <a:spcBef>
                <a:spcPts val="0"/>
              </a:spcBef>
              <a:spcAft>
                <a:spcPts val="0"/>
              </a:spcAft>
              <a:buClrTx/>
              <a:buSzTx/>
              <a:buFontTx/>
              <a:buNone/>
              <a:tabLst/>
              <a:defRPr/>
            </a:pPr>
            <a:r>
              <a:rPr lang="nl-NL" b="0" i="0" u="none" strike="noStrike" dirty="0">
                <a:solidFill>
                  <a:srgbClr val="000000"/>
                </a:solidFill>
                <a:effectLst/>
                <a:latin typeface="Real Text Pro" panose="020B0504020204020204" pitchFamily="34" charset="77"/>
              </a:rPr>
              <a:t>Door het talent in je team te ‘</a:t>
            </a:r>
            <a:r>
              <a:rPr lang="nl-NL" b="0" i="0" u="none" strike="noStrike" dirty="0" err="1">
                <a:solidFill>
                  <a:srgbClr val="000000"/>
                </a:solidFill>
                <a:effectLst/>
                <a:latin typeface="Real Text Pro" panose="020B0504020204020204" pitchFamily="34" charset="77"/>
              </a:rPr>
              <a:t>unboxen</a:t>
            </a:r>
            <a:r>
              <a:rPr lang="nl-NL" b="0" i="0" u="none" strike="noStrike" dirty="0">
                <a:solidFill>
                  <a:srgbClr val="000000"/>
                </a:solidFill>
                <a:effectLst/>
                <a:latin typeface="Real Text Pro" panose="020B0504020204020204" pitchFamily="34" charset="77"/>
              </a:rPr>
              <a:t>’ (zien en ontwikkelen), bouw je aan aan toekomstgericht team waar klanten voor terugkomen.</a:t>
            </a:r>
          </a:p>
        </p:txBody>
      </p:sp>
      <p:sp>
        <p:nvSpPr>
          <p:cNvPr id="4" name="Tijdelijke aanduiding voor dianummer 3"/>
          <p:cNvSpPr>
            <a:spLocks noGrp="1"/>
          </p:cNvSpPr>
          <p:nvPr>
            <p:ph type="sldNum" sz="quarter" idx="5"/>
          </p:nvPr>
        </p:nvSpPr>
        <p:spPr/>
        <p:txBody>
          <a:bodyPr/>
          <a:lstStyle/>
          <a:p>
            <a:fld id="{C24176F3-B445-2B4B-B662-5FCC31EF1AE4}" type="slidenum">
              <a:rPr lang="nl-NL" smtClean="0"/>
              <a:t>2</a:t>
            </a:fld>
            <a:endParaRPr lang="nl-NL"/>
          </a:p>
        </p:txBody>
      </p:sp>
    </p:spTree>
    <p:extLst>
      <p:ext uri="{BB962C8B-B14F-4D97-AF65-F5344CB8AC3E}">
        <p14:creationId xmlns:p14="http://schemas.microsoft.com/office/powerpoint/2010/main" val="19498154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l" rtl="0" fontAlgn="base"/>
            <a:r>
              <a:rPr lang="nl-NL" b="0" i="0" u="none" strike="noStrike" dirty="0">
                <a:solidFill>
                  <a:srgbClr val="000000"/>
                </a:solidFill>
                <a:effectLst/>
                <a:latin typeface="Real Text Pro" panose="020B0504020204020204" pitchFamily="34" charset="77"/>
              </a:rPr>
              <a:t>Onze branche verandert snel: </a:t>
            </a:r>
          </a:p>
          <a:p>
            <a:pPr algn="l" rtl="0" fontAlgn="base"/>
            <a:r>
              <a:rPr lang="nl-NL" b="0" i="0" u="none" strike="noStrike" dirty="0">
                <a:solidFill>
                  <a:srgbClr val="000000"/>
                </a:solidFill>
                <a:effectLst/>
                <a:latin typeface="Real Text Pro" panose="020B0504020204020204" pitchFamily="34" charset="77"/>
              </a:rPr>
              <a:t>- Marges staan onder druk, er is meer en meer (online)concurrentie</a:t>
            </a:r>
          </a:p>
          <a:p>
            <a:pPr algn="l" rtl="0" fontAlgn="base"/>
            <a:r>
              <a:rPr lang="nl-NL" b="0" i="0" u="none" strike="noStrike" dirty="0">
                <a:solidFill>
                  <a:srgbClr val="000000"/>
                </a:solidFill>
                <a:effectLst/>
                <a:latin typeface="Real Text Pro" panose="020B0504020204020204" pitchFamily="34" charset="77"/>
              </a:rPr>
              <a:t>- Klanten zijn steeds beter geïnformeerd en veeleisender</a:t>
            </a:r>
          </a:p>
          <a:p>
            <a:pPr algn="l" rtl="0" fontAlgn="base"/>
            <a:r>
              <a:rPr lang="nl-NL" b="0" i="0" u="none" strike="noStrike" dirty="0">
                <a:solidFill>
                  <a:srgbClr val="000000"/>
                </a:solidFill>
                <a:effectLst/>
                <a:latin typeface="Real Text Pro" panose="020B0504020204020204" pitchFamily="34" charset="77"/>
              </a:rPr>
              <a:t>- Nieuwe mensen inwerken kost veel tijd (die je meestal niet hebt)</a:t>
            </a:r>
          </a:p>
          <a:p>
            <a:pPr algn="l" rtl="0" fontAlgn="base"/>
            <a:r>
              <a:rPr lang="nl-NL" b="0" i="0" u="none" strike="noStrike" dirty="0">
                <a:solidFill>
                  <a:srgbClr val="000000"/>
                </a:solidFill>
                <a:effectLst/>
                <a:latin typeface="Real Text Pro" panose="020B0504020204020204" pitchFamily="34" charset="77"/>
              </a:rPr>
              <a:t>- De werkdruk is structureel hoog</a:t>
            </a:r>
          </a:p>
          <a:p>
            <a:pPr algn="l" rtl="0" fontAlgn="base"/>
            <a:r>
              <a:rPr lang="nl-NL" b="0" i="0" u="none" strike="noStrike" dirty="0">
                <a:solidFill>
                  <a:srgbClr val="000000"/>
                </a:solidFill>
                <a:effectLst/>
                <a:latin typeface="Real Text Pro" panose="020B0504020204020204" pitchFamily="34" charset="77"/>
              </a:rPr>
              <a:t>- Goede mensen zijn schaars, het is belangrijk ze aan je te binden</a:t>
            </a:r>
            <a:endParaRPr lang="en-US" b="0" i="0" u="none" strike="noStrike" dirty="0">
              <a:solidFill>
                <a:srgbClr val="444444"/>
              </a:solidFill>
              <a:effectLst/>
              <a:latin typeface="Real Text Pro" panose="020B0504020204020204" pitchFamily="34" charset="77"/>
            </a:endParaRPr>
          </a:p>
          <a:p>
            <a:pPr algn="l" rtl="0" fontAlgn="base"/>
            <a:r>
              <a:rPr lang="nl-NL" b="0" i="0" u="none" strike="noStrike" dirty="0">
                <a:solidFill>
                  <a:srgbClr val="444444"/>
                </a:solidFill>
                <a:effectLst/>
                <a:latin typeface="Real Text Pro" panose="020B0504020204020204" pitchFamily="34" charset="77"/>
              </a:rPr>
              <a:t>​</a:t>
            </a:r>
            <a:br>
              <a:rPr lang="nl-NL" b="0" i="0" u="none" strike="noStrike" dirty="0">
                <a:solidFill>
                  <a:srgbClr val="444444"/>
                </a:solidFill>
                <a:effectLst/>
                <a:latin typeface="Real Text Pro" panose="020B0504020204020204" pitchFamily="34" charset="77"/>
              </a:rPr>
            </a:br>
            <a:r>
              <a:rPr lang="nl-NL" b="0" i="0" u="none" strike="noStrike" dirty="0">
                <a:solidFill>
                  <a:srgbClr val="000000"/>
                </a:solidFill>
                <a:effectLst/>
                <a:latin typeface="Real Text Pro" panose="020B0504020204020204" pitchFamily="34" charset="77"/>
              </a:rPr>
              <a:t>Juist daarom is investeren in je team belangrijker dan ooit.</a:t>
            </a:r>
            <a:r>
              <a:rPr lang="nl-NL" b="0" i="0" u="none" strike="noStrike" dirty="0">
                <a:solidFill>
                  <a:srgbClr val="444444"/>
                </a:solidFill>
                <a:effectLst/>
                <a:latin typeface="Real Text Pro" panose="020B0504020204020204" pitchFamily="34" charset="77"/>
              </a:rPr>
              <a:t>​</a:t>
            </a:r>
          </a:p>
        </p:txBody>
      </p:sp>
      <p:sp>
        <p:nvSpPr>
          <p:cNvPr id="4" name="Tijdelijke aanduiding voor dianummer 3"/>
          <p:cNvSpPr>
            <a:spLocks noGrp="1"/>
          </p:cNvSpPr>
          <p:nvPr>
            <p:ph type="sldNum" sz="quarter" idx="5"/>
          </p:nvPr>
        </p:nvSpPr>
        <p:spPr/>
        <p:txBody>
          <a:bodyPr/>
          <a:lstStyle/>
          <a:p>
            <a:fld id="{C24176F3-B445-2B4B-B662-5FCC31EF1AE4}" type="slidenum">
              <a:rPr lang="nl-NL" smtClean="0"/>
              <a:t>3</a:t>
            </a:fld>
            <a:endParaRPr lang="nl-NL"/>
          </a:p>
        </p:txBody>
      </p:sp>
    </p:spTree>
    <p:extLst>
      <p:ext uri="{BB962C8B-B14F-4D97-AF65-F5344CB8AC3E}">
        <p14:creationId xmlns:p14="http://schemas.microsoft.com/office/powerpoint/2010/main" val="4051100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0" i="0" u="none" strike="noStrike" dirty="0">
                <a:solidFill>
                  <a:srgbClr val="000000"/>
                </a:solidFill>
                <a:effectLst/>
                <a:latin typeface="Real Text Pro" panose="020B0504020204020204" pitchFamily="34" charset="77"/>
              </a:rPr>
              <a:t>De Academy helpt je om die uitdagingen aan te pakken. Met trainingen die speciaal zijn ontwikkeld voor de </a:t>
            </a:r>
            <a:r>
              <a:rPr lang="nl-NL" b="0" i="0" u="none" strike="noStrike" dirty="0" err="1">
                <a:solidFill>
                  <a:srgbClr val="000000"/>
                </a:solidFill>
                <a:effectLst/>
                <a:latin typeface="Real Text Pro" panose="020B0504020204020204" pitchFamily="34" charset="77"/>
              </a:rPr>
              <a:t>elektroretail</a:t>
            </a:r>
            <a:r>
              <a:rPr lang="nl-NL" b="0" i="0" u="none" strike="noStrike" dirty="0">
                <a:solidFill>
                  <a:srgbClr val="000000"/>
                </a:solidFill>
                <a:effectLst/>
                <a:latin typeface="Real Text Pro" panose="020B0504020204020204" pitchFamily="34" charset="77"/>
              </a:rPr>
              <a:t>. </a:t>
            </a:r>
            <a:br>
              <a:rPr lang="nl-NL" b="0" i="0" dirty="0">
                <a:latin typeface="Real Text Pro" panose="020B0504020204020204" pitchFamily="34" charset="77"/>
              </a:rPr>
            </a:br>
            <a:endParaRPr lang="nl-NL" b="0" i="0" dirty="0">
              <a:latin typeface="Real Text Pro" panose="020B0504020204020204" pitchFamily="34" charset="77"/>
            </a:endParaRPr>
          </a:p>
          <a:p>
            <a:r>
              <a:rPr lang="nl-NL" b="0" i="0" u="none" strike="noStrike" dirty="0">
                <a:solidFill>
                  <a:srgbClr val="000000"/>
                </a:solidFill>
                <a:effectLst/>
                <a:latin typeface="Real Text Pro" panose="020B0504020204020204" pitchFamily="34" charset="77"/>
              </a:rPr>
              <a:t>In het kort wat dit je oplevert:</a:t>
            </a:r>
          </a:p>
          <a:p>
            <a:pPr marL="514350" indent="-514350">
              <a:buAutoNum type="arabicPeriod"/>
            </a:pPr>
            <a:r>
              <a:rPr lang="nl-NL" b="0" i="0" u="none" strike="noStrike" dirty="0">
                <a:solidFill>
                  <a:srgbClr val="000000"/>
                </a:solidFill>
                <a:effectLst/>
                <a:latin typeface="Real Text Pro" panose="020B0504020204020204" pitchFamily="34" charset="77"/>
              </a:rPr>
              <a:t>Terugkerende klanten, omdat je mensen weten wat belangrijk is voor klanten en ze de juiste service verlenen.</a:t>
            </a:r>
          </a:p>
          <a:p>
            <a:pPr marL="514350" indent="-514350">
              <a:buAutoNum type="arabicPeriod"/>
            </a:pPr>
            <a:r>
              <a:rPr lang="nl-NL" b="0" i="0" u="none" strike="noStrike" dirty="0">
                <a:solidFill>
                  <a:srgbClr val="000000"/>
                </a:solidFill>
                <a:effectLst/>
                <a:latin typeface="Real Text Pro" panose="020B0504020204020204" pitchFamily="34" charset="77"/>
              </a:rPr>
              <a:t>Je bespaart tijd en kosten met de kant- en klare </a:t>
            </a:r>
            <a:r>
              <a:rPr lang="nl-NL" b="0" i="0" u="none" strike="noStrike" dirty="0" err="1">
                <a:solidFill>
                  <a:srgbClr val="000000"/>
                </a:solidFill>
                <a:effectLst/>
                <a:latin typeface="Real Text Pro" panose="020B0504020204020204" pitchFamily="34" charset="77"/>
              </a:rPr>
              <a:t>onboarding</a:t>
            </a:r>
            <a:r>
              <a:rPr lang="nl-NL" b="0" i="0" u="none" strike="noStrike" dirty="0">
                <a:solidFill>
                  <a:srgbClr val="000000"/>
                </a:solidFill>
                <a:effectLst/>
                <a:latin typeface="Real Text Pro" panose="020B0504020204020204" pitchFamily="34" charset="77"/>
              </a:rPr>
              <a:t> voor nieuw personeel.</a:t>
            </a:r>
          </a:p>
          <a:p>
            <a:pPr marL="514350" indent="-514350">
              <a:buAutoNum type="arabicPeriod"/>
            </a:pPr>
            <a:r>
              <a:rPr lang="nl-NL" b="0" i="0" u="none" strike="noStrike" dirty="0">
                <a:solidFill>
                  <a:srgbClr val="000000"/>
                </a:solidFill>
                <a:effectLst/>
                <a:latin typeface="Real Text Pro" panose="020B0504020204020204" pitchFamily="34" charset="77"/>
              </a:rPr>
              <a:t>Je team staat met meer energie op de vloer en bij klanten aan de deur. Leren houdt het werk voor iedereen leuk én dat merkt je klant ook.</a:t>
            </a:r>
          </a:p>
          <a:p>
            <a:pPr marL="514350" indent="-514350">
              <a:buAutoNum type="arabicPeriod"/>
            </a:pPr>
            <a:r>
              <a:rPr lang="nl-NL" b="0" i="0" u="none" strike="noStrike" dirty="0">
                <a:solidFill>
                  <a:srgbClr val="000000"/>
                </a:solidFill>
                <a:effectLst/>
                <a:latin typeface="Real Text Pro" panose="020B0504020204020204" pitchFamily="34" charset="77"/>
              </a:rPr>
              <a:t>Doordat de trainingen aansluiten op je winkel en klant, haal je meer resultaat uit je winkel en blijft de verkoop op peil.</a:t>
            </a:r>
          </a:p>
        </p:txBody>
      </p:sp>
      <p:sp>
        <p:nvSpPr>
          <p:cNvPr id="4" name="Tijdelijke aanduiding voor dianummer 3"/>
          <p:cNvSpPr>
            <a:spLocks noGrp="1"/>
          </p:cNvSpPr>
          <p:nvPr>
            <p:ph type="sldNum" sz="quarter" idx="5"/>
          </p:nvPr>
        </p:nvSpPr>
        <p:spPr/>
        <p:txBody>
          <a:bodyPr/>
          <a:lstStyle/>
          <a:p>
            <a:fld id="{C24176F3-B445-2B4B-B662-5FCC31EF1AE4}" type="slidenum">
              <a:rPr lang="nl-NL" smtClean="0"/>
              <a:t>4</a:t>
            </a:fld>
            <a:endParaRPr lang="nl-NL"/>
          </a:p>
        </p:txBody>
      </p:sp>
    </p:spTree>
    <p:extLst>
      <p:ext uri="{BB962C8B-B14F-4D97-AF65-F5344CB8AC3E}">
        <p14:creationId xmlns:p14="http://schemas.microsoft.com/office/powerpoint/2010/main" val="22880398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0" i="0" u="none" strike="noStrike" dirty="0">
                <a:solidFill>
                  <a:srgbClr val="000000"/>
                </a:solidFill>
                <a:effectLst/>
                <a:latin typeface="Real Text Pro" panose="020B0504020204020204" pitchFamily="34" charset="77"/>
              </a:rPr>
              <a:t>Even een beeld van de impact: in 2025 zijn alle gebruikers samen zijn maar liefst 13.470 trainingen en 1.220 leerpaden gestart. De Academy wordt beoordeeld met een 9. En 100+ vooraanstaande merken bieden hun trainingen aan in de Academy.</a:t>
            </a:r>
          </a:p>
          <a:p>
            <a:br>
              <a:rPr lang="nl-NL" b="0" i="0" dirty="0">
                <a:latin typeface="Real Text Pro" panose="020B0504020204020204" pitchFamily="34" charset="77"/>
              </a:rPr>
            </a:br>
            <a:r>
              <a:rPr lang="nl-NL" b="0" i="0" u="none" strike="noStrike" dirty="0">
                <a:solidFill>
                  <a:srgbClr val="000000"/>
                </a:solidFill>
                <a:effectLst/>
                <a:latin typeface="Real Text Pro" panose="020B0504020204020204" pitchFamily="34" charset="77"/>
              </a:rPr>
              <a:t>Dat laat zien dat het werkt en gewaardeerd wordt.</a:t>
            </a:r>
            <a:endParaRPr lang="nl-NL" b="0" i="0" dirty="0">
              <a:latin typeface="Real Text Pro" panose="020B0504020204020204" pitchFamily="34" charset="77"/>
            </a:endParaRPr>
          </a:p>
        </p:txBody>
      </p:sp>
      <p:sp>
        <p:nvSpPr>
          <p:cNvPr id="4" name="Tijdelijke aanduiding voor dianummer 3"/>
          <p:cNvSpPr>
            <a:spLocks noGrp="1"/>
          </p:cNvSpPr>
          <p:nvPr>
            <p:ph type="sldNum" sz="quarter" idx="5"/>
          </p:nvPr>
        </p:nvSpPr>
        <p:spPr/>
        <p:txBody>
          <a:bodyPr/>
          <a:lstStyle/>
          <a:p>
            <a:fld id="{C24176F3-B445-2B4B-B662-5FCC31EF1AE4}" type="slidenum">
              <a:rPr lang="nl-NL" smtClean="0"/>
              <a:t>5</a:t>
            </a:fld>
            <a:endParaRPr lang="nl-NL"/>
          </a:p>
        </p:txBody>
      </p:sp>
    </p:spTree>
    <p:extLst>
      <p:ext uri="{BB962C8B-B14F-4D97-AF65-F5344CB8AC3E}">
        <p14:creationId xmlns:p14="http://schemas.microsoft.com/office/powerpoint/2010/main" val="11385884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1" dirty="0">
                <a:solidFill>
                  <a:srgbClr val="000000"/>
                </a:solidFill>
                <a:latin typeface="Real Text Pro"/>
              </a:rPr>
              <a:t>Plug &amp; Play</a:t>
            </a:r>
          </a:p>
          <a:p>
            <a:pPr marR="0" lvl="0" indent="0" fontAlgn="base">
              <a:lnSpc>
                <a:spcPct val="100000"/>
              </a:lnSpc>
              <a:spcBef>
                <a:spcPct val="30000"/>
              </a:spcBef>
              <a:spcAft>
                <a:spcPct val="0"/>
              </a:spcAft>
              <a:buClrTx/>
              <a:buSzTx/>
              <a:buFontTx/>
              <a:buNone/>
              <a:tabLst/>
              <a:defRPr/>
            </a:pPr>
            <a:r>
              <a:rPr lang="nl-NL" dirty="0">
                <a:solidFill>
                  <a:srgbClr val="000000"/>
                </a:solidFill>
                <a:latin typeface="Real Text Pro" panose="020B0504020204020204" pitchFamily="34" charset="77"/>
              </a:rPr>
              <a:t>Inclusief product- en merktrainingen en leerpaden voor elke functie</a:t>
            </a:r>
            <a:r>
              <a:rPr lang="en-US" dirty="0">
                <a:solidFill>
                  <a:srgbClr val="000000"/>
                </a:solidFill>
                <a:latin typeface="Real Text Pro" panose="020B0504020204020204" pitchFamily="34" charset="77"/>
              </a:rPr>
              <a:t>​</a:t>
            </a:r>
          </a:p>
          <a:p>
            <a:endParaRPr lang="nl-NL" dirty="0">
              <a:solidFill>
                <a:srgbClr val="000000"/>
              </a:solidFill>
              <a:latin typeface="Real Text Pro" panose="020B0504020204020204" pitchFamily="34" charset="77"/>
            </a:endParaRPr>
          </a:p>
          <a:p>
            <a:r>
              <a:rPr lang="nl-NL" b="1" dirty="0">
                <a:solidFill>
                  <a:srgbClr val="000000"/>
                </a:solidFill>
                <a:latin typeface="Real Text Pro"/>
              </a:rPr>
              <a:t>Relevant en actueel</a:t>
            </a:r>
          </a:p>
          <a:p>
            <a:pPr marR="0" lvl="0" indent="0" fontAlgn="base">
              <a:lnSpc>
                <a:spcPct val="100000"/>
              </a:lnSpc>
              <a:spcBef>
                <a:spcPct val="30000"/>
              </a:spcBef>
              <a:spcAft>
                <a:spcPct val="0"/>
              </a:spcAft>
              <a:buClrTx/>
              <a:buSzTx/>
              <a:buFontTx/>
              <a:buNone/>
              <a:tabLst/>
              <a:defRPr/>
            </a:pPr>
            <a:r>
              <a:rPr lang="nl-NL" dirty="0">
                <a:solidFill>
                  <a:srgbClr val="000000"/>
                </a:solidFill>
                <a:latin typeface="Real Text Pro" panose="020B0504020204020204" pitchFamily="34" charset="77"/>
              </a:rPr>
              <a:t>Dat bespaart jou én je team kostbare tijd</a:t>
            </a:r>
            <a:r>
              <a:rPr lang="en-US" dirty="0">
                <a:solidFill>
                  <a:srgbClr val="000000"/>
                </a:solidFill>
                <a:latin typeface="Real Text Pro" panose="020B0504020204020204" pitchFamily="34" charset="77"/>
              </a:rPr>
              <a:t>​</a:t>
            </a:r>
          </a:p>
          <a:p>
            <a:pPr marR="0" lvl="0" indent="0" fontAlgn="base">
              <a:lnSpc>
                <a:spcPct val="100000"/>
              </a:lnSpc>
              <a:spcBef>
                <a:spcPct val="30000"/>
              </a:spcBef>
              <a:spcAft>
                <a:spcPct val="0"/>
              </a:spcAft>
              <a:buClrTx/>
              <a:buSzTx/>
              <a:buFontTx/>
              <a:buNone/>
              <a:tabLst/>
              <a:defRPr/>
            </a:pPr>
            <a:endParaRPr lang="en-US" dirty="0">
              <a:solidFill>
                <a:srgbClr val="000000"/>
              </a:solidFill>
              <a:latin typeface="Real Text Pro" panose="020B0504020204020204" pitchFamily="34" charset="77"/>
            </a:endParaRPr>
          </a:p>
          <a:p>
            <a:pPr marR="0" lvl="0" indent="0" fontAlgn="base">
              <a:lnSpc>
                <a:spcPct val="100000"/>
              </a:lnSpc>
              <a:spcBef>
                <a:spcPct val="30000"/>
              </a:spcBef>
              <a:spcAft>
                <a:spcPct val="0"/>
              </a:spcAft>
              <a:buClrTx/>
              <a:buSzTx/>
              <a:buFontTx/>
              <a:buNone/>
              <a:tabLst/>
              <a:defRPr/>
            </a:pPr>
            <a:r>
              <a:rPr lang="en-US" b="1" dirty="0">
                <a:solidFill>
                  <a:srgbClr val="000000"/>
                </a:solidFill>
                <a:latin typeface="Real Text Pro"/>
              </a:rPr>
              <a:t>Regie </a:t>
            </a:r>
            <a:r>
              <a:rPr lang="en-US" b="1" dirty="0" err="1">
                <a:solidFill>
                  <a:srgbClr val="000000"/>
                </a:solidFill>
                <a:latin typeface="Real Text Pro"/>
              </a:rPr>
              <a:t>en</a:t>
            </a:r>
            <a:r>
              <a:rPr lang="en-US" b="1" dirty="0">
                <a:solidFill>
                  <a:srgbClr val="000000"/>
                </a:solidFill>
                <a:latin typeface="Real Text Pro"/>
              </a:rPr>
              <a:t> </a:t>
            </a:r>
            <a:r>
              <a:rPr lang="en-US" b="1" dirty="0" err="1">
                <a:solidFill>
                  <a:srgbClr val="000000"/>
                </a:solidFill>
                <a:latin typeface="Real Text Pro"/>
              </a:rPr>
              <a:t>overzicht</a:t>
            </a:r>
            <a:endParaRPr lang="en-US" b="1" dirty="0">
              <a:solidFill>
                <a:srgbClr val="000000"/>
              </a:solidFill>
              <a:latin typeface="Real Text Pro"/>
            </a:endParaRPr>
          </a:p>
          <a:p>
            <a:pPr marR="0" lvl="0" indent="0" fontAlgn="base">
              <a:lnSpc>
                <a:spcPct val="100000"/>
              </a:lnSpc>
              <a:spcBef>
                <a:spcPct val="30000"/>
              </a:spcBef>
              <a:spcAft>
                <a:spcPct val="0"/>
              </a:spcAft>
              <a:buClrTx/>
              <a:buSzTx/>
              <a:buFontTx/>
              <a:buNone/>
              <a:tabLst/>
              <a:defRPr/>
            </a:pPr>
            <a:r>
              <a:rPr lang="nl-NL" dirty="0">
                <a:solidFill>
                  <a:srgbClr val="000000"/>
                </a:solidFill>
                <a:latin typeface="Real Text Pro" panose="020B0504020204020204" pitchFamily="34" charset="77"/>
              </a:rPr>
              <a:t>Volg de voortgang via je dashboard en stuur bij</a:t>
            </a:r>
            <a:r>
              <a:rPr lang="en-US" dirty="0">
                <a:solidFill>
                  <a:srgbClr val="000000"/>
                </a:solidFill>
                <a:latin typeface="Real Text Pro" panose="020B0504020204020204" pitchFamily="34" charset="77"/>
              </a:rPr>
              <a:t>​</a:t>
            </a:r>
          </a:p>
          <a:p>
            <a:pPr marR="0" lvl="0" indent="0" fontAlgn="base">
              <a:lnSpc>
                <a:spcPct val="100000"/>
              </a:lnSpc>
              <a:spcBef>
                <a:spcPct val="30000"/>
              </a:spcBef>
              <a:spcAft>
                <a:spcPct val="0"/>
              </a:spcAft>
              <a:buClrTx/>
              <a:buSzTx/>
              <a:buFontTx/>
              <a:buNone/>
              <a:tabLst/>
              <a:defRPr/>
            </a:pPr>
            <a:endParaRPr lang="en-US" dirty="0">
              <a:solidFill>
                <a:srgbClr val="000000"/>
              </a:solidFill>
              <a:latin typeface="Real Text Pro" panose="020B0504020204020204" pitchFamily="34" charset="77"/>
            </a:endParaRPr>
          </a:p>
          <a:p>
            <a:pPr marR="0" lvl="0" indent="0" fontAlgn="base">
              <a:lnSpc>
                <a:spcPct val="100000"/>
              </a:lnSpc>
              <a:spcBef>
                <a:spcPct val="30000"/>
              </a:spcBef>
              <a:spcAft>
                <a:spcPct val="0"/>
              </a:spcAft>
              <a:buClrTx/>
              <a:buSzTx/>
              <a:buFontTx/>
              <a:buNone/>
              <a:tabLst/>
              <a:defRPr/>
            </a:pPr>
            <a:r>
              <a:rPr lang="en-US" b="1" dirty="0" err="1">
                <a:solidFill>
                  <a:srgbClr val="000000"/>
                </a:solidFill>
                <a:latin typeface="Real Text Pro"/>
              </a:rPr>
              <a:t>Ook</a:t>
            </a:r>
            <a:r>
              <a:rPr lang="en-US" b="1" dirty="0">
                <a:solidFill>
                  <a:srgbClr val="000000"/>
                </a:solidFill>
                <a:latin typeface="Real Text Pro"/>
              </a:rPr>
              <a:t> </a:t>
            </a:r>
            <a:r>
              <a:rPr lang="en-US" b="1" dirty="0" err="1">
                <a:solidFill>
                  <a:srgbClr val="000000"/>
                </a:solidFill>
                <a:latin typeface="Real Text Pro"/>
              </a:rPr>
              <a:t>jij</a:t>
            </a:r>
            <a:r>
              <a:rPr lang="en-US" b="1" dirty="0">
                <a:solidFill>
                  <a:srgbClr val="000000"/>
                </a:solidFill>
                <a:latin typeface="Real Text Pro"/>
              </a:rPr>
              <a:t> </a:t>
            </a:r>
            <a:r>
              <a:rPr lang="en-US" b="1" dirty="0" err="1">
                <a:solidFill>
                  <a:srgbClr val="000000"/>
                </a:solidFill>
                <a:latin typeface="Real Text Pro"/>
              </a:rPr>
              <a:t>groeit</a:t>
            </a:r>
            <a:r>
              <a:rPr lang="en-US" b="1" dirty="0">
                <a:solidFill>
                  <a:srgbClr val="000000"/>
                </a:solidFill>
                <a:latin typeface="Real Text Pro"/>
              </a:rPr>
              <a:t> mee</a:t>
            </a:r>
          </a:p>
          <a:p>
            <a:pPr marR="0" lvl="0" indent="0" fontAlgn="base">
              <a:lnSpc>
                <a:spcPct val="100000"/>
              </a:lnSpc>
              <a:spcBef>
                <a:spcPct val="30000"/>
              </a:spcBef>
              <a:spcAft>
                <a:spcPct val="0"/>
              </a:spcAft>
              <a:buClrTx/>
              <a:buSzTx/>
              <a:buFontTx/>
              <a:buNone/>
              <a:tabLst/>
              <a:defRPr/>
            </a:pPr>
            <a:r>
              <a:rPr lang="nl-NL" dirty="0">
                <a:solidFill>
                  <a:srgbClr val="000000"/>
                </a:solidFill>
                <a:latin typeface="Real Text Pro" panose="020B0504020204020204" pitchFamily="34" charset="77"/>
              </a:rPr>
              <a:t>Ontwikkel je leiderschap en team met slimme (HR) tools</a:t>
            </a:r>
            <a:r>
              <a:rPr lang="en-US" dirty="0">
                <a:solidFill>
                  <a:srgbClr val="000000"/>
                </a:solidFill>
                <a:latin typeface="Real Text Pro" panose="020B0504020204020204" pitchFamily="34" charset="77"/>
              </a:rPr>
              <a:t>​</a:t>
            </a:r>
          </a:p>
          <a:p>
            <a:pPr marR="0" lvl="0" indent="0" fontAlgn="base">
              <a:lnSpc>
                <a:spcPct val="100000"/>
              </a:lnSpc>
              <a:spcBef>
                <a:spcPct val="30000"/>
              </a:spcBef>
              <a:spcAft>
                <a:spcPct val="0"/>
              </a:spcAft>
              <a:buClrTx/>
              <a:buSzTx/>
              <a:buFontTx/>
              <a:buNone/>
              <a:tabLst/>
              <a:defRPr/>
            </a:pPr>
            <a:endParaRPr lang="en-US" dirty="0">
              <a:solidFill>
                <a:srgbClr val="000000"/>
              </a:solidFill>
              <a:latin typeface="Real Text Pro" panose="020B0504020204020204" pitchFamily="34" charset="77"/>
            </a:endParaRPr>
          </a:p>
          <a:p>
            <a:pPr marR="0" lvl="0" indent="0" fontAlgn="base">
              <a:lnSpc>
                <a:spcPct val="100000"/>
              </a:lnSpc>
              <a:spcBef>
                <a:spcPct val="30000"/>
              </a:spcBef>
              <a:spcAft>
                <a:spcPct val="0"/>
              </a:spcAft>
              <a:buClrTx/>
              <a:buSzTx/>
              <a:buFontTx/>
              <a:buNone/>
              <a:tabLst/>
              <a:defRPr/>
            </a:pPr>
            <a:r>
              <a:rPr lang="en-US" b="1" dirty="0" err="1">
                <a:solidFill>
                  <a:srgbClr val="000000"/>
                </a:solidFill>
                <a:latin typeface="Real Text Pro"/>
              </a:rPr>
              <a:t>Geen</a:t>
            </a:r>
            <a:r>
              <a:rPr lang="en-US" b="1" dirty="0">
                <a:solidFill>
                  <a:srgbClr val="000000"/>
                </a:solidFill>
                <a:latin typeface="Real Text Pro"/>
              </a:rPr>
              <a:t> </a:t>
            </a:r>
            <a:r>
              <a:rPr lang="en-US" b="1" dirty="0" err="1">
                <a:solidFill>
                  <a:srgbClr val="000000"/>
                </a:solidFill>
                <a:latin typeface="Real Text Pro"/>
              </a:rPr>
              <a:t>kosten</a:t>
            </a:r>
            <a:r>
              <a:rPr lang="en-US" b="1" dirty="0">
                <a:solidFill>
                  <a:srgbClr val="000000"/>
                </a:solidFill>
                <a:latin typeface="Real Text Pro"/>
              </a:rPr>
              <a:t>, </a:t>
            </a:r>
            <a:r>
              <a:rPr lang="en-US" b="1" dirty="0" err="1">
                <a:solidFill>
                  <a:srgbClr val="000000"/>
                </a:solidFill>
                <a:latin typeface="Real Text Pro"/>
              </a:rPr>
              <a:t>wél</a:t>
            </a:r>
            <a:r>
              <a:rPr lang="en-US" b="1" dirty="0">
                <a:solidFill>
                  <a:srgbClr val="000000"/>
                </a:solidFill>
                <a:latin typeface="Real Text Pro"/>
              </a:rPr>
              <a:t> </a:t>
            </a:r>
            <a:r>
              <a:rPr lang="en-US" b="1" dirty="0" err="1">
                <a:solidFill>
                  <a:srgbClr val="000000"/>
                </a:solidFill>
                <a:latin typeface="Real Text Pro"/>
              </a:rPr>
              <a:t>resultaat</a:t>
            </a:r>
            <a:endParaRPr lang="en-US" b="1" dirty="0">
              <a:solidFill>
                <a:srgbClr val="000000"/>
              </a:solidFill>
              <a:latin typeface="Real Text Pro"/>
            </a:endParaRPr>
          </a:p>
          <a:p>
            <a:pPr marR="0" lvl="0" indent="0" fontAlgn="base">
              <a:lnSpc>
                <a:spcPct val="100000"/>
              </a:lnSpc>
              <a:spcBef>
                <a:spcPct val="30000"/>
              </a:spcBef>
              <a:spcAft>
                <a:spcPct val="0"/>
              </a:spcAft>
              <a:buClrTx/>
              <a:buSzTx/>
              <a:buFontTx/>
              <a:buNone/>
              <a:tabLst/>
              <a:defRPr/>
            </a:pPr>
            <a:r>
              <a:rPr lang="nl-NL" dirty="0">
                <a:solidFill>
                  <a:srgbClr val="000000"/>
                </a:solidFill>
                <a:latin typeface="Real Text Pro" panose="020B0504020204020204" pitchFamily="34" charset="77"/>
              </a:rPr>
              <a:t>De Academy is mogelijk gemaakt met jouw OFED-premie​</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nl-NL" sz="1200" b="0" i="0" u="none" strike="noStrike" dirty="0">
              <a:solidFill>
                <a:srgbClr val="7E7E7E"/>
              </a:solidFill>
              <a:effectLst/>
              <a:latin typeface="Real Text Pro" panose="020B0504020204020204" pitchFamily="34" charset="77"/>
            </a:endParaRPr>
          </a:p>
          <a:p>
            <a:r>
              <a:rPr lang="nl-NL" b="0" i="0" u="none" strike="noStrike" dirty="0">
                <a:solidFill>
                  <a:srgbClr val="000000"/>
                </a:solidFill>
                <a:effectLst/>
                <a:latin typeface="Real Text Pro" panose="020B0504020204020204" pitchFamily="34" charset="77"/>
              </a:rPr>
              <a:t>Kortom: </a:t>
            </a:r>
          </a:p>
          <a:p>
            <a:r>
              <a:rPr lang="nl-NL" b="0" i="0" u="none" strike="noStrike" dirty="0">
                <a:solidFill>
                  <a:srgbClr val="000000"/>
                </a:solidFill>
                <a:effectLst/>
                <a:latin typeface="Real Text Pro" panose="020B0504020204020204" pitchFamily="34" charset="77"/>
              </a:rPr>
              <a:t>- Makkelijk in gebruik: aanzetten en gebruiken. </a:t>
            </a:r>
          </a:p>
          <a:p>
            <a:r>
              <a:rPr lang="nl-NL" b="0" i="0" u="none" strike="noStrike" dirty="0">
                <a:solidFill>
                  <a:srgbClr val="000000"/>
                </a:solidFill>
                <a:effectLst/>
                <a:latin typeface="Real Text Pro" panose="020B0504020204020204" pitchFamily="34" charset="77"/>
              </a:rPr>
              <a:t>- De Academy neemt je werk uit handen, zodat jij tijd bespaart.</a:t>
            </a:r>
          </a:p>
          <a:p>
            <a:pPr marL="0" marR="0" lvl="0" indent="0" defTabSz="457200" eaLnBrk="1" fontAlgn="auto" latinLnBrk="0" hangingPunct="1">
              <a:lnSpc>
                <a:spcPct val="117999"/>
              </a:lnSpc>
              <a:spcBef>
                <a:spcPts val="0"/>
              </a:spcBef>
              <a:spcAft>
                <a:spcPts val="0"/>
              </a:spcAft>
              <a:buClrTx/>
              <a:buSzTx/>
              <a:buFontTx/>
              <a:buNone/>
              <a:tabLst/>
              <a:defRPr/>
            </a:pPr>
            <a:r>
              <a:rPr lang="nl-NL" b="0" i="0" u="none" strike="noStrike" dirty="0">
                <a:solidFill>
                  <a:srgbClr val="000000"/>
                </a:solidFill>
                <a:effectLst/>
                <a:latin typeface="Real Text Pro" panose="020B0504020204020204" pitchFamily="34" charset="77"/>
              </a:rPr>
              <a:t>- Je houdt zelf de regie en groeit zelf ook door.</a:t>
            </a:r>
          </a:p>
          <a:p>
            <a:pPr marL="0" marR="0" lvl="0" indent="0" defTabSz="457200" eaLnBrk="1" fontAlgn="auto" latinLnBrk="0" hangingPunct="1">
              <a:lnSpc>
                <a:spcPct val="117999"/>
              </a:lnSpc>
              <a:spcBef>
                <a:spcPts val="0"/>
              </a:spcBef>
              <a:spcAft>
                <a:spcPts val="0"/>
              </a:spcAft>
              <a:buClrTx/>
              <a:buSzTx/>
              <a:buFontTx/>
              <a:buNone/>
              <a:tabLst/>
              <a:defRPr/>
            </a:pPr>
            <a:endParaRPr lang="nl-NL" b="0" i="0" u="none" strike="noStrike" dirty="0">
              <a:solidFill>
                <a:srgbClr val="000000"/>
              </a:solidFill>
              <a:effectLst/>
              <a:latin typeface="Real Text Pro" panose="020B0504020204020204" pitchFamily="34" charset="77"/>
            </a:endParaRPr>
          </a:p>
          <a:p>
            <a:pPr marL="0" marR="0" lvl="0" indent="0" defTabSz="457200" eaLnBrk="1" fontAlgn="auto" latinLnBrk="0" hangingPunct="1">
              <a:lnSpc>
                <a:spcPct val="117999"/>
              </a:lnSpc>
              <a:spcBef>
                <a:spcPts val="0"/>
              </a:spcBef>
              <a:spcAft>
                <a:spcPts val="0"/>
              </a:spcAft>
              <a:buClrTx/>
              <a:buSzTx/>
              <a:buFontTx/>
              <a:buNone/>
              <a:tabLst/>
              <a:defRPr/>
            </a:pPr>
            <a:r>
              <a:rPr lang="nl-NL" b="0" i="0" u="none" strike="noStrike" dirty="0">
                <a:solidFill>
                  <a:srgbClr val="000000"/>
                </a:solidFill>
                <a:effectLst/>
                <a:latin typeface="Real Text Pro" panose="020B0504020204020204" pitchFamily="34" charset="77"/>
              </a:rPr>
              <a:t>Alle trainingen en tools worden bekostigd door OFED vanuit je premie. Het kost je dus niets extra, en levert je een gemotiveerd team op.</a:t>
            </a:r>
          </a:p>
        </p:txBody>
      </p:sp>
      <p:sp>
        <p:nvSpPr>
          <p:cNvPr id="4" name="Tijdelijke aanduiding voor dianummer 3"/>
          <p:cNvSpPr>
            <a:spLocks noGrp="1"/>
          </p:cNvSpPr>
          <p:nvPr>
            <p:ph type="sldNum" sz="quarter" idx="5"/>
          </p:nvPr>
        </p:nvSpPr>
        <p:spPr/>
        <p:txBody>
          <a:bodyPr/>
          <a:lstStyle/>
          <a:p>
            <a:fld id="{C24176F3-B445-2B4B-B662-5FCC31EF1AE4}" type="slidenum">
              <a:rPr lang="nl-NL" smtClean="0"/>
              <a:t>6</a:t>
            </a:fld>
            <a:endParaRPr lang="nl-NL"/>
          </a:p>
        </p:txBody>
      </p:sp>
    </p:spTree>
    <p:extLst>
      <p:ext uri="{BB962C8B-B14F-4D97-AF65-F5344CB8AC3E}">
        <p14:creationId xmlns:p14="http://schemas.microsoft.com/office/powerpoint/2010/main" val="25116254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0" i="0" u="none" strike="noStrike" dirty="0">
                <a:solidFill>
                  <a:srgbClr val="000000"/>
                </a:solidFill>
                <a:effectLst/>
                <a:latin typeface="Real Text Pro" panose="020B0504020204020204" pitchFamily="34" charset="77"/>
              </a:rPr>
              <a:t>Via het dashboard zie je precies wie welke training volgt. </a:t>
            </a:r>
          </a:p>
          <a:p>
            <a:endParaRPr lang="nl-NL" b="0" i="0" u="none" strike="noStrike" dirty="0">
              <a:solidFill>
                <a:srgbClr val="000000"/>
              </a:solidFill>
              <a:effectLst/>
              <a:latin typeface="Real Text Pro" panose="020B0504020204020204" pitchFamily="34" charset="77"/>
            </a:endParaRPr>
          </a:p>
          <a:p>
            <a:r>
              <a:rPr lang="nl-NL" b="0" i="0" u="none" strike="noStrike" dirty="0">
                <a:solidFill>
                  <a:srgbClr val="000000"/>
                </a:solidFill>
                <a:effectLst/>
                <a:latin typeface="Real Text Pro" panose="020B0504020204020204" pitchFamily="34" charset="77"/>
              </a:rPr>
              <a:t>Zo weet je wat er speelt in je team en kun je makkelijk bijsturen.</a:t>
            </a:r>
            <a:endParaRPr lang="nl-NL" b="0" i="0" dirty="0">
              <a:latin typeface="Real Text Pro" panose="020B0504020204020204" pitchFamily="34" charset="77"/>
            </a:endParaRPr>
          </a:p>
        </p:txBody>
      </p:sp>
      <p:sp>
        <p:nvSpPr>
          <p:cNvPr id="4" name="Tijdelijke aanduiding voor dianummer 3"/>
          <p:cNvSpPr>
            <a:spLocks noGrp="1"/>
          </p:cNvSpPr>
          <p:nvPr>
            <p:ph type="sldNum" sz="quarter" idx="5"/>
          </p:nvPr>
        </p:nvSpPr>
        <p:spPr/>
        <p:txBody>
          <a:bodyPr/>
          <a:lstStyle/>
          <a:p>
            <a:fld id="{C24176F3-B445-2B4B-B662-5FCC31EF1AE4}" type="slidenum">
              <a:rPr lang="nl-NL" smtClean="0"/>
              <a:t>7</a:t>
            </a:fld>
            <a:endParaRPr lang="nl-NL"/>
          </a:p>
        </p:txBody>
      </p:sp>
    </p:spTree>
    <p:extLst>
      <p:ext uri="{BB962C8B-B14F-4D97-AF65-F5344CB8AC3E}">
        <p14:creationId xmlns:p14="http://schemas.microsoft.com/office/powerpoint/2010/main" val="8233273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0" i="0" u="none" strike="noStrike" dirty="0">
                <a:solidFill>
                  <a:srgbClr val="000000"/>
                </a:solidFill>
                <a:effectLst/>
                <a:latin typeface="Real Text Pro" panose="020B0504020204020204" pitchFamily="34" charset="77"/>
              </a:rPr>
              <a:t>Er zijn trainingen voor iedereen: van productkennis tot leiderschap en duurzaamheid. En ook nieuwe thema’s zoals AI en klantbeleving.</a:t>
            </a:r>
            <a:br>
              <a:rPr lang="nl-NL" b="0" i="0" dirty="0">
                <a:latin typeface="Real Text Pro" panose="020B0504020204020204" pitchFamily="34" charset="77"/>
              </a:rPr>
            </a:br>
            <a:endParaRPr lang="nl-NL" b="0" i="0" dirty="0">
              <a:latin typeface="Real Text Pro" panose="020B0504020204020204" pitchFamily="34" charset="77"/>
            </a:endParaRPr>
          </a:p>
          <a:p>
            <a:r>
              <a:rPr lang="nl-NL" b="0" i="0" u="none" strike="noStrike" dirty="0">
                <a:solidFill>
                  <a:srgbClr val="000000"/>
                </a:solidFill>
                <a:effectLst/>
                <a:latin typeface="Real Text Pro" panose="020B0504020204020204" pitchFamily="34" charset="77"/>
              </a:rPr>
              <a:t>Zo blijft je team actueel en toekomstgericht.</a:t>
            </a:r>
            <a:endParaRPr lang="nl-NL" b="0" i="0" dirty="0">
              <a:solidFill>
                <a:srgbClr val="000000"/>
              </a:solidFill>
              <a:latin typeface="Real Text Pro" panose="020B0504020204020204" pitchFamily="34" charset="77"/>
            </a:endParaRPr>
          </a:p>
        </p:txBody>
      </p:sp>
      <p:sp>
        <p:nvSpPr>
          <p:cNvPr id="4" name="Tijdelijke aanduiding voor dianummer 3"/>
          <p:cNvSpPr>
            <a:spLocks noGrp="1"/>
          </p:cNvSpPr>
          <p:nvPr>
            <p:ph type="sldNum" sz="quarter" idx="5"/>
          </p:nvPr>
        </p:nvSpPr>
        <p:spPr/>
        <p:txBody>
          <a:bodyPr/>
          <a:lstStyle/>
          <a:p>
            <a:fld id="{C24176F3-B445-2B4B-B662-5FCC31EF1AE4}" type="slidenum">
              <a:rPr lang="nl-NL" smtClean="0"/>
              <a:t>8</a:t>
            </a:fld>
            <a:endParaRPr lang="nl-NL"/>
          </a:p>
        </p:txBody>
      </p:sp>
    </p:spTree>
    <p:extLst>
      <p:ext uri="{BB962C8B-B14F-4D97-AF65-F5344CB8AC3E}">
        <p14:creationId xmlns:p14="http://schemas.microsoft.com/office/powerpoint/2010/main" val="15867112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1" indent="0" algn="l" defTabSz="457200" eaLnBrk="1" fontAlgn="auto" latinLnBrk="0" hangingPunct="1">
              <a:lnSpc>
                <a:spcPct val="117999"/>
              </a:lnSpc>
              <a:spcBef>
                <a:spcPts val="0"/>
              </a:spcBef>
              <a:spcAft>
                <a:spcPts val="0"/>
              </a:spcAft>
              <a:buClrTx/>
              <a:buSzTx/>
              <a:buFont typeface="+mj-lt"/>
              <a:buNone/>
              <a:tabLst/>
              <a:defRPr/>
            </a:pPr>
            <a:r>
              <a:rPr lang="nl-NL" b="1" i="0" u="none" strike="noStrike" dirty="0">
                <a:solidFill>
                  <a:srgbClr val="000000"/>
                </a:solidFill>
                <a:effectLst/>
              </a:rPr>
              <a:t>Uitleg leerpaden</a:t>
            </a:r>
          </a:p>
          <a:p>
            <a:pPr marL="0" marR="0" lvl="1" indent="0" algn="l" defTabSz="457200" eaLnBrk="1" fontAlgn="auto" latinLnBrk="0" hangingPunct="1">
              <a:lnSpc>
                <a:spcPct val="117999"/>
              </a:lnSpc>
              <a:spcBef>
                <a:spcPts val="0"/>
              </a:spcBef>
              <a:spcAft>
                <a:spcPts val="0"/>
              </a:spcAft>
              <a:buClrTx/>
              <a:buSzTx/>
              <a:buFont typeface="+mj-lt"/>
              <a:buNone/>
              <a:tabLst/>
              <a:defRPr/>
            </a:pPr>
            <a:r>
              <a:rPr lang="nl-NL" dirty="0">
                <a:effectLst/>
                <a:latin typeface="Helvetica Neue" panose="02000503000000020004" pitchFamily="2" charset="0"/>
              </a:rPr>
              <a:t>Een </a:t>
            </a:r>
            <a:r>
              <a:rPr lang="nl-NL" dirty="0" err="1">
                <a:effectLst/>
                <a:latin typeface="Helvetica Neue" panose="02000503000000020004" pitchFamily="2" charset="0"/>
              </a:rPr>
              <a:t>leerpad</a:t>
            </a:r>
            <a:r>
              <a:rPr lang="nl-NL" dirty="0">
                <a:effectLst/>
                <a:latin typeface="Helvetica Neue" panose="02000503000000020004" pitchFamily="2" charset="0"/>
              </a:rPr>
              <a:t> is een pakket van relevante trainingen, met zowel soft als hard skills, binnen een interessegebied. </a:t>
            </a:r>
          </a:p>
          <a:p>
            <a:pPr marL="0" marR="0" lvl="1" indent="0" algn="l" defTabSz="457200" eaLnBrk="1" fontAlgn="auto" latinLnBrk="0" hangingPunct="1">
              <a:lnSpc>
                <a:spcPct val="117999"/>
              </a:lnSpc>
              <a:spcBef>
                <a:spcPts val="0"/>
              </a:spcBef>
              <a:spcAft>
                <a:spcPts val="0"/>
              </a:spcAft>
              <a:buClrTx/>
              <a:buSzTx/>
              <a:buFont typeface="+mj-lt"/>
              <a:buNone/>
              <a:tabLst/>
              <a:defRPr/>
            </a:pPr>
            <a:r>
              <a:rPr lang="nl-NL" dirty="0">
                <a:effectLst/>
                <a:latin typeface="Helvetica Neue" panose="02000503000000020004" pitchFamily="2" charset="0"/>
              </a:rPr>
              <a:t>Medewerkers kunnen zo snel aan de slag met trainingen die passen bij hun functie, leerdoelen en ambities. </a:t>
            </a:r>
          </a:p>
          <a:p>
            <a:pPr marL="0" marR="0" lvl="1" indent="0" algn="l" defTabSz="457200" eaLnBrk="1" fontAlgn="auto" latinLnBrk="0" hangingPunct="1">
              <a:lnSpc>
                <a:spcPct val="117999"/>
              </a:lnSpc>
              <a:spcBef>
                <a:spcPts val="0"/>
              </a:spcBef>
              <a:spcAft>
                <a:spcPts val="0"/>
              </a:spcAft>
              <a:buClrTx/>
              <a:buSzTx/>
              <a:buFont typeface="+mj-lt"/>
              <a:buNone/>
              <a:tabLst/>
              <a:defRPr/>
            </a:pPr>
            <a:r>
              <a:rPr lang="nl-NL" dirty="0">
                <a:effectLst/>
                <a:latin typeface="Helvetica Neue" panose="02000503000000020004" pitchFamily="2" charset="0"/>
              </a:rPr>
              <a:t>Ze hoeven niet zelf op zoek naar de juiste training.</a:t>
            </a:r>
          </a:p>
        </p:txBody>
      </p:sp>
      <p:sp>
        <p:nvSpPr>
          <p:cNvPr id="4" name="Tijdelijke aanduiding voor dianummer 3"/>
          <p:cNvSpPr>
            <a:spLocks noGrp="1"/>
          </p:cNvSpPr>
          <p:nvPr>
            <p:ph type="sldNum" sz="quarter" idx="5"/>
          </p:nvPr>
        </p:nvSpPr>
        <p:spPr/>
        <p:txBody>
          <a:bodyPr/>
          <a:lstStyle/>
          <a:p>
            <a:fld id="{C24176F3-B445-2B4B-B662-5FCC31EF1AE4}" type="slidenum">
              <a:rPr lang="nl-NL" smtClean="0"/>
              <a:t>9</a:t>
            </a:fld>
            <a:endParaRPr lang="nl-NL"/>
          </a:p>
        </p:txBody>
      </p:sp>
    </p:spTree>
    <p:extLst>
      <p:ext uri="{BB962C8B-B14F-4D97-AF65-F5344CB8AC3E}">
        <p14:creationId xmlns:p14="http://schemas.microsoft.com/office/powerpoint/2010/main" val="22635377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svg"/><Relationship Id="rId4" Type="http://schemas.openxmlformats.org/officeDocument/2006/relationships/image" Target="../media/image4.png"/></Relationships>
</file>

<file path=ppt/slideLayouts/_rels/slideLayout26.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svg"/><Relationship Id="rId18" Type="http://schemas.openxmlformats.org/officeDocument/2006/relationships/image" Target="../media/image22.png"/><Relationship Id="rId3" Type="http://schemas.openxmlformats.org/officeDocument/2006/relationships/image" Target="../media/image7.svg"/><Relationship Id="rId21" Type="http://schemas.openxmlformats.org/officeDocument/2006/relationships/image" Target="../media/image25.svg"/><Relationship Id="rId7" Type="http://schemas.openxmlformats.org/officeDocument/2006/relationships/image" Target="../media/image11.svg"/><Relationship Id="rId12" Type="http://schemas.openxmlformats.org/officeDocument/2006/relationships/image" Target="../media/image16.png"/><Relationship Id="rId17" Type="http://schemas.openxmlformats.org/officeDocument/2006/relationships/image" Target="../media/image21.svg"/><Relationship Id="rId2" Type="http://schemas.openxmlformats.org/officeDocument/2006/relationships/image" Target="../media/image6.png"/><Relationship Id="rId16" Type="http://schemas.openxmlformats.org/officeDocument/2006/relationships/image" Target="../media/image20.png"/><Relationship Id="rId20" Type="http://schemas.openxmlformats.org/officeDocument/2006/relationships/image" Target="../media/image24.png"/><Relationship Id="rId1" Type="http://schemas.openxmlformats.org/officeDocument/2006/relationships/slideMaster" Target="../slideMasters/slideMaster1.xml"/><Relationship Id="rId6" Type="http://schemas.openxmlformats.org/officeDocument/2006/relationships/image" Target="../media/image10.png"/><Relationship Id="rId11" Type="http://schemas.openxmlformats.org/officeDocument/2006/relationships/image" Target="../media/image15.svg"/><Relationship Id="rId5" Type="http://schemas.openxmlformats.org/officeDocument/2006/relationships/image" Target="../media/image9.svg"/><Relationship Id="rId15" Type="http://schemas.openxmlformats.org/officeDocument/2006/relationships/image" Target="../media/image19.svg"/><Relationship Id="rId23" Type="http://schemas.openxmlformats.org/officeDocument/2006/relationships/image" Target="../media/image27.svg"/><Relationship Id="rId10" Type="http://schemas.openxmlformats.org/officeDocument/2006/relationships/image" Target="../media/image14.png"/><Relationship Id="rId19" Type="http://schemas.openxmlformats.org/officeDocument/2006/relationships/image" Target="../media/image23.svg"/><Relationship Id="rId4" Type="http://schemas.openxmlformats.org/officeDocument/2006/relationships/image" Target="../media/image8.png"/><Relationship Id="rId9" Type="http://schemas.openxmlformats.org/officeDocument/2006/relationships/image" Target="../media/image13.svg"/><Relationship Id="rId14" Type="http://schemas.openxmlformats.org/officeDocument/2006/relationships/image" Target="../media/image18.png"/><Relationship Id="rId22" Type="http://schemas.openxmlformats.org/officeDocument/2006/relationships/image" Target="../media/image26.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eginslide met afbeelding">
    <p:spTree>
      <p:nvGrpSpPr>
        <p:cNvPr id="1" name=""/>
        <p:cNvGrpSpPr/>
        <p:nvPr/>
      </p:nvGrpSpPr>
      <p:grpSpPr>
        <a:xfrm>
          <a:off x="0" y="0"/>
          <a:ext cx="0" cy="0"/>
          <a:chOff x="0" y="0"/>
          <a:chExt cx="0" cy="0"/>
        </a:xfrm>
      </p:grpSpPr>
      <p:sp>
        <p:nvSpPr>
          <p:cNvPr id="4" name="Tijdelijke aanduiding voor afbeelding 3">
            <a:extLst>
              <a:ext uri="{FF2B5EF4-FFF2-40B4-BE49-F238E27FC236}">
                <a16:creationId xmlns:a16="http://schemas.microsoft.com/office/drawing/2014/main" id="{67D84CF0-3B95-EFE0-7002-30315096C1D8}"/>
              </a:ext>
            </a:extLst>
          </p:cNvPr>
          <p:cNvSpPr>
            <a:spLocks noGrp="1"/>
          </p:cNvSpPr>
          <p:nvPr>
            <p:ph type="pic" sz="quarter" idx="12"/>
          </p:nvPr>
        </p:nvSpPr>
        <p:spPr>
          <a:xfrm>
            <a:off x="0" y="0"/>
            <a:ext cx="12192000" cy="6858000"/>
          </a:xfrm>
          <a:solidFill>
            <a:schemeClr val="bg1">
              <a:lumMod val="95000"/>
            </a:schemeClr>
          </a:solidFill>
        </p:spPr>
        <p:txBody>
          <a:bodyPr tIns="360000">
            <a:normAutofit/>
          </a:bodyPr>
          <a:lstStyle>
            <a:lvl1pPr marL="0" indent="0" algn="ctr">
              <a:buNone/>
              <a:defRPr sz="1000"/>
            </a:lvl1pPr>
          </a:lstStyle>
          <a:p>
            <a:endParaRPr lang="nl-NL" dirty="0"/>
          </a:p>
        </p:txBody>
      </p:sp>
      <p:sp>
        <p:nvSpPr>
          <p:cNvPr id="8" name="Tijdelijke aanduiding voor tekst 7">
            <a:extLst>
              <a:ext uri="{FF2B5EF4-FFF2-40B4-BE49-F238E27FC236}">
                <a16:creationId xmlns:a16="http://schemas.microsoft.com/office/drawing/2014/main" id="{BDDB23F6-01F0-D0E1-A6E8-7995FC4A4FFE}"/>
              </a:ext>
            </a:extLst>
          </p:cNvPr>
          <p:cNvSpPr>
            <a:spLocks noGrp="1"/>
          </p:cNvSpPr>
          <p:nvPr>
            <p:ph type="body" sz="quarter" idx="16" hasCustomPrompt="1"/>
          </p:nvPr>
        </p:nvSpPr>
        <p:spPr>
          <a:xfrm>
            <a:off x="0" y="3745229"/>
            <a:ext cx="12191999" cy="3112770"/>
          </a:xfrm>
          <a:gradFill>
            <a:gsLst>
              <a:gs pos="1000">
                <a:schemeClr val="tx1">
                  <a:alpha val="0"/>
                </a:schemeClr>
              </a:gs>
              <a:gs pos="99000">
                <a:schemeClr val="tx1"/>
              </a:gs>
            </a:gsLst>
            <a:lin ang="5400000" scaled="0"/>
          </a:gradFill>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 </a:t>
            </a:r>
          </a:p>
        </p:txBody>
      </p:sp>
      <p:sp>
        <p:nvSpPr>
          <p:cNvPr id="75" name="Tijdelijke aanduiding voor tekst 74">
            <a:extLst>
              <a:ext uri="{FF2B5EF4-FFF2-40B4-BE49-F238E27FC236}">
                <a16:creationId xmlns:a16="http://schemas.microsoft.com/office/drawing/2014/main" id="{ED6D2CA6-BE62-40A7-5D56-75B28DD245D1}"/>
              </a:ext>
            </a:extLst>
          </p:cNvPr>
          <p:cNvSpPr>
            <a:spLocks noGrp="1"/>
          </p:cNvSpPr>
          <p:nvPr>
            <p:ph type="body" sz="quarter" idx="14" hasCustomPrompt="1"/>
          </p:nvPr>
        </p:nvSpPr>
        <p:spPr>
          <a:xfrm>
            <a:off x="9491343" y="5957356"/>
            <a:ext cx="1708150" cy="599294"/>
          </a:xfrm>
          <a:custGeom>
            <a:avLst/>
            <a:gdLst>
              <a:gd name="connsiteX0" fmla="*/ 919479 w 1708150"/>
              <a:gd name="connsiteY0" fmla="*/ 305925 h 599294"/>
              <a:gd name="connsiteX1" fmla="*/ 891539 w 1708150"/>
              <a:gd name="connsiteY1" fmla="*/ 335135 h 599294"/>
              <a:gd name="connsiteX2" fmla="*/ 919479 w 1708150"/>
              <a:gd name="connsiteY2" fmla="*/ 364345 h 599294"/>
              <a:gd name="connsiteX3" fmla="*/ 947419 w 1708150"/>
              <a:gd name="connsiteY3" fmla="*/ 335135 h 599294"/>
              <a:gd name="connsiteX4" fmla="*/ 919479 w 1708150"/>
              <a:gd name="connsiteY4" fmla="*/ 305925 h 599294"/>
              <a:gd name="connsiteX5" fmla="*/ 775969 w 1708150"/>
              <a:gd name="connsiteY5" fmla="*/ 304655 h 599294"/>
              <a:gd name="connsiteX6" fmla="*/ 750569 w 1708150"/>
              <a:gd name="connsiteY6" fmla="*/ 322435 h 599294"/>
              <a:gd name="connsiteX7" fmla="*/ 802639 w 1708150"/>
              <a:gd name="connsiteY7" fmla="*/ 322435 h 599294"/>
              <a:gd name="connsiteX8" fmla="*/ 775969 w 1708150"/>
              <a:gd name="connsiteY8" fmla="*/ 304655 h 599294"/>
              <a:gd name="connsiteX9" fmla="*/ 1534160 w 1708150"/>
              <a:gd name="connsiteY9" fmla="*/ 294495 h 599294"/>
              <a:gd name="connsiteX10" fmla="*/ 1493520 w 1708150"/>
              <a:gd name="connsiteY10" fmla="*/ 335135 h 599294"/>
              <a:gd name="connsiteX11" fmla="*/ 1534160 w 1708150"/>
              <a:gd name="connsiteY11" fmla="*/ 375775 h 599294"/>
              <a:gd name="connsiteX12" fmla="*/ 1574800 w 1708150"/>
              <a:gd name="connsiteY12" fmla="*/ 335135 h 599294"/>
              <a:gd name="connsiteX13" fmla="*/ 1534160 w 1708150"/>
              <a:gd name="connsiteY13" fmla="*/ 294495 h 599294"/>
              <a:gd name="connsiteX14" fmla="*/ 1628139 w 1708150"/>
              <a:gd name="connsiteY14" fmla="*/ 293225 h 599294"/>
              <a:gd name="connsiteX15" fmla="*/ 1651000 w 1708150"/>
              <a:gd name="connsiteY15" fmla="*/ 293225 h 599294"/>
              <a:gd name="connsiteX16" fmla="*/ 1651000 w 1708150"/>
              <a:gd name="connsiteY16" fmla="*/ 397365 h 599294"/>
              <a:gd name="connsiteX17" fmla="*/ 1628139 w 1708150"/>
              <a:gd name="connsiteY17" fmla="*/ 397365 h 599294"/>
              <a:gd name="connsiteX18" fmla="*/ 1273810 w 1708150"/>
              <a:gd name="connsiteY18" fmla="*/ 293225 h 599294"/>
              <a:gd name="connsiteX19" fmla="*/ 1234440 w 1708150"/>
              <a:gd name="connsiteY19" fmla="*/ 322435 h 599294"/>
              <a:gd name="connsiteX20" fmla="*/ 1313180 w 1708150"/>
              <a:gd name="connsiteY20" fmla="*/ 322435 h 599294"/>
              <a:gd name="connsiteX21" fmla="*/ 1273810 w 1708150"/>
              <a:gd name="connsiteY21" fmla="*/ 293225 h 599294"/>
              <a:gd name="connsiteX22" fmla="*/ 532129 w 1708150"/>
              <a:gd name="connsiteY22" fmla="*/ 293225 h 599294"/>
              <a:gd name="connsiteX23" fmla="*/ 567689 w 1708150"/>
              <a:gd name="connsiteY23" fmla="*/ 293225 h 599294"/>
              <a:gd name="connsiteX24" fmla="*/ 567689 w 1708150"/>
              <a:gd name="connsiteY24" fmla="*/ 397365 h 599294"/>
              <a:gd name="connsiteX25" fmla="*/ 532129 w 1708150"/>
              <a:gd name="connsiteY25" fmla="*/ 397365 h 599294"/>
              <a:gd name="connsiteX26" fmla="*/ 447040 w 1708150"/>
              <a:gd name="connsiteY26" fmla="*/ 275444 h 599294"/>
              <a:gd name="connsiteX27" fmla="*/ 505460 w 1708150"/>
              <a:gd name="connsiteY27" fmla="*/ 335134 h 599294"/>
              <a:gd name="connsiteX28" fmla="*/ 505460 w 1708150"/>
              <a:gd name="connsiteY28" fmla="*/ 396094 h 599294"/>
              <a:gd name="connsiteX29" fmla="*/ 469900 w 1708150"/>
              <a:gd name="connsiteY29" fmla="*/ 396094 h 599294"/>
              <a:gd name="connsiteX30" fmla="*/ 469900 w 1708150"/>
              <a:gd name="connsiteY30" fmla="*/ 335134 h 599294"/>
              <a:gd name="connsiteX31" fmla="*/ 447040 w 1708150"/>
              <a:gd name="connsiteY31" fmla="*/ 308464 h 599294"/>
              <a:gd name="connsiteX32" fmla="*/ 424180 w 1708150"/>
              <a:gd name="connsiteY32" fmla="*/ 335134 h 599294"/>
              <a:gd name="connsiteX33" fmla="*/ 424180 w 1708150"/>
              <a:gd name="connsiteY33" fmla="*/ 396094 h 599294"/>
              <a:gd name="connsiteX34" fmla="*/ 388620 w 1708150"/>
              <a:gd name="connsiteY34" fmla="*/ 396094 h 599294"/>
              <a:gd name="connsiteX35" fmla="*/ 388620 w 1708150"/>
              <a:gd name="connsiteY35" fmla="*/ 335134 h 599294"/>
              <a:gd name="connsiteX36" fmla="*/ 447040 w 1708150"/>
              <a:gd name="connsiteY36" fmla="*/ 275444 h 599294"/>
              <a:gd name="connsiteX37" fmla="*/ 1273810 w 1708150"/>
              <a:gd name="connsiteY37" fmla="*/ 272905 h 599294"/>
              <a:gd name="connsiteX38" fmla="*/ 1337310 w 1708150"/>
              <a:gd name="connsiteY38" fmla="*/ 335135 h 599294"/>
              <a:gd name="connsiteX39" fmla="*/ 1337310 w 1708150"/>
              <a:gd name="connsiteY39" fmla="*/ 344025 h 599294"/>
              <a:gd name="connsiteX40" fmla="*/ 1234440 w 1708150"/>
              <a:gd name="connsiteY40" fmla="*/ 344025 h 599294"/>
              <a:gd name="connsiteX41" fmla="*/ 1273810 w 1708150"/>
              <a:gd name="connsiteY41" fmla="*/ 377045 h 599294"/>
              <a:gd name="connsiteX42" fmla="*/ 1306830 w 1708150"/>
              <a:gd name="connsiteY42" fmla="*/ 361805 h 599294"/>
              <a:gd name="connsiteX43" fmla="*/ 1332230 w 1708150"/>
              <a:gd name="connsiteY43" fmla="*/ 361805 h 599294"/>
              <a:gd name="connsiteX44" fmla="*/ 1273810 w 1708150"/>
              <a:gd name="connsiteY44" fmla="*/ 397365 h 599294"/>
              <a:gd name="connsiteX45" fmla="*/ 1210310 w 1708150"/>
              <a:gd name="connsiteY45" fmla="*/ 335135 h 599294"/>
              <a:gd name="connsiteX46" fmla="*/ 1273810 w 1708150"/>
              <a:gd name="connsiteY46" fmla="*/ 272905 h 599294"/>
              <a:gd name="connsiteX47" fmla="*/ 777239 w 1708150"/>
              <a:gd name="connsiteY47" fmla="*/ 272905 h 599294"/>
              <a:gd name="connsiteX48" fmla="*/ 840739 w 1708150"/>
              <a:gd name="connsiteY48" fmla="*/ 335135 h 599294"/>
              <a:gd name="connsiteX49" fmla="*/ 840739 w 1708150"/>
              <a:gd name="connsiteY49" fmla="*/ 345295 h 599294"/>
              <a:gd name="connsiteX50" fmla="*/ 751839 w 1708150"/>
              <a:gd name="connsiteY50" fmla="*/ 345295 h 599294"/>
              <a:gd name="connsiteX51" fmla="*/ 778509 w 1708150"/>
              <a:gd name="connsiteY51" fmla="*/ 365615 h 599294"/>
              <a:gd name="connsiteX52" fmla="*/ 801369 w 1708150"/>
              <a:gd name="connsiteY52" fmla="*/ 356725 h 599294"/>
              <a:gd name="connsiteX53" fmla="*/ 838200 w 1708150"/>
              <a:gd name="connsiteY53" fmla="*/ 356725 h 599294"/>
              <a:gd name="connsiteX54" fmla="*/ 778509 w 1708150"/>
              <a:gd name="connsiteY54" fmla="*/ 397365 h 599294"/>
              <a:gd name="connsiteX55" fmla="*/ 715009 w 1708150"/>
              <a:gd name="connsiteY55" fmla="*/ 335135 h 599294"/>
              <a:gd name="connsiteX56" fmla="*/ 713739 w 1708150"/>
              <a:gd name="connsiteY56" fmla="*/ 335135 h 599294"/>
              <a:gd name="connsiteX57" fmla="*/ 777239 w 1708150"/>
              <a:gd name="connsiteY57" fmla="*/ 272905 h 599294"/>
              <a:gd name="connsiteX58" fmla="*/ 1534160 w 1708150"/>
              <a:gd name="connsiteY58" fmla="*/ 271635 h 599294"/>
              <a:gd name="connsiteX59" fmla="*/ 1597660 w 1708150"/>
              <a:gd name="connsiteY59" fmla="*/ 335135 h 599294"/>
              <a:gd name="connsiteX60" fmla="*/ 1597660 w 1708150"/>
              <a:gd name="connsiteY60" fmla="*/ 396095 h 599294"/>
              <a:gd name="connsiteX61" fmla="*/ 1577340 w 1708150"/>
              <a:gd name="connsiteY61" fmla="*/ 396095 h 599294"/>
              <a:gd name="connsiteX62" fmla="*/ 1577340 w 1708150"/>
              <a:gd name="connsiteY62" fmla="*/ 366885 h 599294"/>
              <a:gd name="connsiteX63" fmla="*/ 1531620 w 1708150"/>
              <a:gd name="connsiteY63" fmla="*/ 396095 h 599294"/>
              <a:gd name="connsiteX64" fmla="*/ 1471930 w 1708150"/>
              <a:gd name="connsiteY64" fmla="*/ 335135 h 599294"/>
              <a:gd name="connsiteX65" fmla="*/ 1470660 w 1708150"/>
              <a:gd name="connsiteY65" fmla="*/ 335135 h 599294"/>
              <a:gd name="connsiteX66" fmla="*/ 1534160 w 1708150"/>
              <a:gd name="connsiteY66" fmla="*/ 271635 h 599294"/>
              <a:gd name="connsiteX67" fmla="*/ 1090930 w 1708150"/>
              <a:gd name="connsiteY67" fmla="*/ 261475 h 599294"/>
              <a:gd name="connsiteX68" fmla="*/ 1090930 w 1708150"/>
              <a:gd name="connsiteY68" fmla="*/ 317355 h 599294"/>
              <a:gd name="connsiteX69" fmla="*/ 1134110 w 1708150"/>
              <a:gd name="connsiteY69" fmla="*/ 317355 h 599294"/>
              <a:gd name="connsiteX70" fmla="*/ 1164589 w 1708150"/>
              <a:gd name="connsiteY70" fmla="*/ 289415 h 599294"/>
              <a:gd name="connsiteX71" fmla="*/ 1134110 w 1708150"/>
              <a:gd name="connsiteY71" fmla="*/ 261475 h 599294"/>
              <a:gd name="connsiteX72" fmla="*/ 947419 w 1708150"/>
              <a:gd name="connsiteY72" fmla="*/ 241155 h 599294"/>
              <a:gd name="connsiteX73" fmla="*/ 982979 w 1708150"/>
              <a:gd name="connsiteY73" fmla="*/ 241155 h 599294"/>
              <a:gd name="connsiteX74" fmla="*/ 982979 w 1708150"/>
              <a:gd name="connsiteY74" fmla="*/ 335135 h 599294"/>
              <a:gd name="connsiteX75" fmla="*/ 919479 w 1708150"/>
              <a:gd name="connsiteY75" fmla="*/ 398635 h 599294"/>
              <a:gd name="connsiteX76" fmla="*/ 855979 w 1708150"/>
              <a:gd name="connsiteY76" fmla="*/ 335135 h 599294"/>
              <a:gd name="connsiteX77" fmla="*/ 857249 w 1708150"/>
              <a:gd name="connsiteY77" fmla="*/ 333865 h 599294"/>
              <a:gd name="connsiteX78" fmla="*/ 914399 w 1708150"/>
              <a:gd name="connsiteY78" fmla="*/ 272905 h 599294"/>
              <a:gd name="connsiteX79" fmla="*/ 947419 w 1708150"/>
              <a:gd name="connsiteY79" fmla="*/ 289415 h 599294"/>
              <a:gd name="connsiteX80" fmla="*/ 1685289 w 1708150"/>
              <a:gd name="connsiteY80" fmla="*/ 239885 h 599294"/>
              <a:gd name="connsiteX81" fmla="*/ 1708150 w 1708150"/>
              <a:gd name="connsiteY81" fmla="*/ 239885 h 599294"/>
              <a:gd name="connsiteX82" fmla="*/ 1708150 w 1708150"/>
              <a:gd name="connsiteY82" fmla="*/ 397365 h 599294"/>
              <a:gd name="connsiteX83" fmla="*/ 1685289 w 1708150"/>
              <a:gd name="connsiteY83" fmla="*/ 397365 h 599294"/>
              <a:gd name="connsiteX84" fmla="*/ 1639569 w 1708150"/>
              <a:gd name="connsiteY84" fmla="*/ 239885 h 599294"/>
              <a:gd name="connsiteX85" fmla="*/ 1654809 w 1708150"/>
              <a:gd name="connsiteY85" fmla="*/ 255125 h 599294"/>
              <a:gd name="connsiteX86" fmla="*/ 1639569 w 1708150"/>
              <a:gd name="connsiteY86" fmla="*/ 270365 h 599294"/>
              <a:gd name="connsiteX87" fmla="*/ 1624329 w 1708150"/>
              <a:gd name="connsiteY87" fmla="*/ 255125 h 599294"/>
              <a:gd name="connsiteX88" fmla="*/ 1639569 w 1708150"/>
              <a:gd name="connsiteY88" fmla="*/ 239885 h 599294"/>
              <a:gd name="connsiteX89" fmla="*/ 1358900 w 1708150"/>
              <a:gd name="connsiteY89" fmla="*/ 239885 h 599294"/>
              <a:gd name="connsiteX90" fmla="*/ 1381760 w 1708150"/>
              <a:gd name="connsiteY90" fmla="*/ 239885 h 599294"/>
              <a:gd name="connsiteX91" fmla="*/ 1381760 w 1708150"/>
              <a:gd name="connsiteY91" fmla="*/ 275445 h 599294"/>
              <a:gd name="connsiteX92" fmla="*/ 1446530 w 1708150"/>
              <a:gd name="connsiteY92" fmla="*/ 275445 h 599294"/>
              <a:gd name="connsiteX93" fmla="*/ 1446530 w 1708150"/>
              <a:gd name="connsiteY93" fmla="*/ 295765 h 599294"/>
              <a:gd name="connsiteX94" fmla="*/ 1381760 w 1708150"/>
              <a:gd name="connsiteY94" fmla="*/ 295765 h 599294"/>
              <a:gd name="connsiteX95" fmla="*/ 1381760 w 1708150"/>
              <a:gd name="connsiteY95" fmla="*/ 349105 h 599294"/>
              <a:gd name="connsiteX96" fmla="*/ 1405889 w 1708150"/>
              <a:gd name="connsiteY96" fmla="*/ 375775 h 599294"/>
              <a:gd name="connsiteX97" fmla="*/ 1431289 w 1708150"/>
              <a:gd name="connsiteY97" fmla="*/ 349105 h 599294"/>
              <a:gd name="connsiteX98" fmla="*/ 1431289 w 1708150"/>
              <a:gd name="connsiteY98" fmla="*/ 346565 h 599294"/>
              <a:gd name="connsiteX99" fmla="*/ 1454150 w 1708150"/>
              <a:gd name="connsiteY99" fmla="*/ 346565 h 599294"/>
              <a:gd name="connsiteX100" fmla="*/ 1454150 w 1708150"/>
              <a:gd name="connsiteY100" fmla="*/ 349105 h 599294"/>
              <a:gd name="connsiteX101" fmla="*/ 1407160 w 1708150"/>
              <a:gd name="connsiteY101" fmla="*/ 397365 h 599294"/>
              <a:gd name="connsiteX102" fmla="*/ 1360170 w 1708150"/>
              <a:gd name="connsiteY102" fmla="*/ 349105 h 599294"/>
              <a:gd name="connsiteX103" fmla="*/ 1358900 w 1708150"/>
              <a:gd name="connsiteY103" fmla="*/ 349105 h 599294"/>
              <a:gd name="connsiteX104" fmla="*/ 1068070 w 1708150"/>
              <a:gd name="connsiteY104" fmla="*/ 239885 h 599294"/>
              <a:gd name="connsiteX105" fmla="*/ 1134110 w 1708150"/>
              <a:gd name="connsiteY105" fmla="*/ 239885 h 599294"/>
              <a:gd name="connsiteX106" fmla="*/ 1189989 w 1708150"/>
              <a:gd name="connsiteY106" fmla="*/ 290685 h 599294"/>
              <a:gd name="connsiteX107" fmla="*/ 1154430 w 1708150"/>
              <a:gd name="connsiteY107" fmla="*/ 338945 h 599294"/>
              <a:gd name="connsiteX108" fmla="*/ 1196339 w 1708150"/>
              <a:gd name="connsiteY108" fmla="*/ 397365 h 599294"/>
              <a:gd name="connsiteX109" fmla="*/ 1167130 w 1708150"/>
              <a:gd name="connsiteY109" fmla="*/ 397365 h 599294"/>
              <a:gd name="connsiteX110" fmla="*/ 1130300 w 1708150"/>
              <a:gd name="connsiteY110" fmla="*/ 341485 h 599294"/>
              <a:gd name="connsiteX111" fmla="*/ 1092200 w 1708150"/>
              <a:gd name="connsiteY111" fmla="*/ 341485 h 599294"/>
              <a:gd name="connsiteX112" fmla="*/ 1092200 w 1708150"/>
              <a:gd name="connsiteY112" fmla="*/ 397365 h 599294"/>
              <a:gd name="connsiteX113" fmla="*/ 1068070 w 1708150"/>
              <a:gd name="connsiteY113" fmla="*/ 397365 h 599294"/>
              <a:gd name="connsiteX114" fmla="*/ 554990 w 1708150"/>
              <a:gd name="connsiteY114" fmla="*/ 239885 h 599294"/>
              <a:gd name="connsiteX115" fmla="*/ 570230 w 1708150"/>
              <a:gd name="connsiteY115" fmla="*/ 264015 h 599294"/>
              <a:gd name="connsiteX116" fmla="*/ 546100 w 1708150"/>
              <a:gd name="connsiteY116" fmla="*/ 279255 h 599294"/>
              <a:gd name="connsiteX117" fmla="*/ 530860 w 1708150"/>
              <a:gd name="connsiteY117" fmla="*/ 255125 h 599294"/>
              <a:gd name="connsiteX118" fmla="*/ 554990 w 1708150"/>
              <a:gd name="connsiteY118" fmla="*/ 239885 h 599294"/>
              <a:gd name="connsiteX119" fmla="*/ 237489 w 1708150"/>
              <a:gd name="connsiteY119" fmla="*/ 239885 h 599294"/>
              <a:gd name="connsiteX120" fmla="*/ 276859 w 1708150"/>
              <a:gd name="connsiteY120" fmla="*/ 239885 h 599294"/>
              <a:gd name="connsiteX121" fmla="*/ 276859 w 1708150"/>
              <a:gd name="connsiteY121" fmla="*/ 331325 h 599294"/>
              <a:gd name="connsiteX122" fmla="*/ 304800 w 1708150"/>
              <a:gd name="connsiteY122" fmla="*/ 361805 h 599294"/>
              <a:gd name="connsiteX123" fmla="*/ 334009 w 1708150"/>
              <a:gd name="connsiteY123" fmla="*/ 331325 h 599294"/>
              <a:gd name="connsiteX124" fmla="*/ 334009 w 1708150"/>
              <a:gd name="connsiteY124" fmla="*/ 239885 h 599294"/>
              <a:gd name="connsiteX125" fmla="*/ 372109 w 1708150"/>
              <a:gd name="connsiteY125" fmla="*/ 239885 h 599294"/>
              <a:gd name="connsiteX126" fmla="*/ 372109 w 1708150"/>
              <a:gd name="connsiteY126" fmla="*/ 331325 h 599294"/>
              <a:gd name="connsiteX127" fmla="*/ 306069 w 1708150"/>
              <a:gd name="connsiteY127" fmla="*/ 397365 h 599294"/>
              <a:gd name="connsiteX128" fmla="*/ 238759 w 1708150"/>
              <a:gd name="connsiteY128" fmla="*/ 331325 h 599294"/>
              <a:gd name="connsiteX129" fmla="*/ 237489 w 1708150"/>
              <a:gd name="connsiteY129" fmla="*/ 331325 h 599294"/>
              <a:gd name="connsiteX130" fmla="*/ 598170 w 1708150"/>
              <a:gd name="connsiteY130" fmla="*/ 238614 h 599294"/>
              <a:gd name="connsiteX131" fmla="*/ 633730 w 1708150"/>
              <a:gd name="connsiteY131" fmla="*/ 238614 h 599294"/>
              <a:gd name="connsiteX132" fmla="*/ 633730 w 1708150"/>
              <a:gd name="connsiteY132" fmla="*/ 274174 h 599294"/>
              <a:gd name="connsiteX133" fmla="*/ 689610 w 1708150"/>
              <a:gd name="connsiteY133" fmla="*/ 274174 h 599294"/>
              <a:gd name="connsiteX134" fmla="*/ 689610 w 1708150"/>
              <a:gd name="connsiteY134" fmla="*/ 307194 h 599294"/>
              <a:gd name="connsiteX135" fmla="*/ 633730 w 1708150"/>
              <a:gd name="connsiteY135" fmla="*/ 307194 h 599294"/>
              <a:gd name="connsiteX136" fmla="*/ 633730 w 1708150"/>
              <a:gd name="connsiteY136" fmla="*/ 346564 h 599294"/>
              <a:gd name="connsiteX137" fmla="*/ 647700 w 1708150"/>
              <a:gd name="connsiteY137" fmla="*/ 363074 h 599294"/>
              <a:gd name="connsiteX138" fmla="*/ 661670 w 1708150"/>
              <a:gd name="connsiteY138" fmla="*/ 346564 h 599294"/>
              <a:gd name="connsiteX139" fmla="*/ 661670 w 1708150"/>
              <a:gd name="connsiteY139" fmla="*/ 342754 h 599294"/>
              <a:gd name="connsiteX140" fmla="*/ 697230 w 1708150"/>
              <a:gd name="connsiteY140" fmla="*/ 342754 h 599294"/>
              <a:gd name="connsiteX141" fmla="*/ 697230 w 1708150"/>
              <a:gd name="connsiteY141" fmla="*/ 346564 h 599294"/>
              <a:gd name="connsiteX142" fmla="*/ 647700 w 1708150"/>
              <a:gd name="connsiteY142" fmla="*/ 396094 h 599294"/>
              <a:gd name="connsiteX143" fmla="*/ 598170 w 1708150"/>
              <a:gd name="connsiteY143" fmla="*/ 346564 h 599294"/>
              <a:gd name="connsiteX144" fmla="*/ 520700 w 1708150"/>
              <a:gd name="connsiteY144" fmla="*/ 96375 h 599294"/>
              <a:gd name="connsiteX145" fmla="*/ 547370 w 1708150"/>
              <a:gd name="connsiteY145" fmla="*/ 139554 h 599294"/>
              <a:gd name="connsiteX146" fmla="*/ 504189 w 1708150"/>
              <a:gd name="connsiteY146" fmla="*/ 166225 h 599294"/>
              <a:gd name="connsiteX147" fmla="*/ 477520 w 1708150"/>
              <a:gd name="connsiteY147" fmla="*/ 123044 h 599294"/>
              <a:gd name="connsiteX148" fmla="*/ 520700 w 1708150"/>
              <a:gd name="connsiteY148" fmla="*/ 96375 h 599294"/>
              <a:gd name="connsiteX149" fmla="*/ 445770 w 1708150"/>
              <a:gd name="connsiteY149" fmla="*/ 32875 h 599294"/>
              <a:gd name="connsiteX150" fmla="*/ 472439 w 1708150"/>
              <a:gd name="connsiteY150" fmla="*/ 76054 h 599294"/>
              <a:gd name="connsiteX151" fmla="*/ 429260 w 1708150"/>
              <a:gd name="connsiteY151" fmla="*/ 102725 h 599294"/>
              <a:gd name="connsiteX152" fmla="*/ 402589 w 1708150"/>
              <a:gd name="connsiteY152" fmla="*/ 59544 h 599294"/>
              <a:gd name="connsiteX153" fmla="*/ 445770 w 1708150"/>
              <a:gd name="connsiteY153" fmla="*/ 32875 h 599294"/>
              <a:gd name="connsiteX154" fmla="*/ 233680 w 1708150"/>
              <a:gd name="connsiteY154" fmla="*/ 3664 h 599294"/>
              <a:gd name="connsiteX155" fmla="*/ 276860 w 1708150"/>
              <a:gd name="connsiteY155" fmla="*/ 30334 h 599294"/>
              <a:gd name="connsiteX156" fmla="*/ 250189 w 1708150"/>
              <a:gd name="connsiteY156" fmla="*/ 73514 h 599294"/>
              <a:gd name="connsiteX157" fmla="*/ 248920 w 1708150"/>
              <a:gd name="connsiteY157" fmla="*/ 73514 h 599294"/>
              <a:gd name="connsiteX158" fmla="*/ 139700 w 1708150"/>
              <a:gd name="connsiteY158" fmla="*/ 128125 h 599294"/>
              <a:gd name="connsiteX159" fmla="*/ 71120 w 1708150"/>
              <a:gd name="connsiteY159" fmla="*/ 230994 h 599294"/>
              <a:gd name="connsiteX160" fmla="*/ 58420 w 1708150"/>
              <a:gd name="connsiteY160" fmla="*/ 291955 h 599294"/>
              <a:gd name="connsiteX161" fmla="*/ 58420 w 1708150"/>
              <a:gd name="connsiteY161" fmla="*/ 323705 h 599294"/>
              <a:gd name="connsiteX162" fmla="*/ 62230 w 1708150"/>
              <a:gd name="connsiteY162" fmla="*/ 355455 h 599294"/>
              <a:gd name="connsiteX163" fmla="*/ 116839 w 1708150"/>
              <a:gd name="connsiteY163" fmla="*/ 469755 h 599294"/>
              <a:gd name="connsiteX164" fmla="*/ 220980 w 1708150"/>
              <a:gd name="connsiteY164" fmla="*/ 542144 h 599294"/>
              <a:gd name="connsiteX165" fmla="*/ 284480 w 1708150"/>
              <a:gd name="connsiteY165" fmla="*/ 556114 h 599294"/>
              <a:gd name="connsiteX166" fmla="*/ 300989 w 1708150"/>
              <a:gd name="connsiteY166" fmla="*/ 556114 h 599294"/>
              <a:gd name="connsiteX167" fmla="*/ 317500 w 1708150"/>
              <a:gd name="connsiteY167" fmla="*/ 556114 h 599294"/>
              <a:gd name="connsiteX168" fmla="*/ 350520 w 1708150"/>
              <a:gd name="connsiteY168" fmla="*/ 552305 h 599294"/>
              <a:gd name="connsiteX169" fmla="*/ 382270 w 1708150"/>
              <a:gd name="connsiteY169" fmla="*/ 544685 h 599294"/>
              <a:gd name="connsiteX170" fmla="*/ 412750 w 1708150"/>
              <a:gd name="connsiteY170" fmla="*/ 533255 h 599294"/>
              <a:gd name="connsiteX171" fmla="*/ 441960 w 1708150"/>
              <a:gd name="connsiteY171" fmla="*/ 518014 h 599294"/>
              <a:gd name="connsiteX172" fmla="*/ 468630 w 1708150"/>
              <a:gd name="connsiteY172" fmla="*/ 498964 h 599294"/>
              <a:gd name="connsiteX173" fmla="*/ 513080 w 1708150"/>
              <a:gd name="connsiteY173" fmla="*/ 450705 h 599294"/>
              <a:gd name="connsiteX174" fmla="*/ 530860 w 1708150"/>
              <a:gd name="connsiteY174" fmla="*/ 422764 h 599294"/>
              <a:gd name="connsiteX175" fmla="*/ 543560 w 1708150"/>
              <a:gd name="connsiteY175" fmla="*/ 422764 h 599294"/>
              <a:gd name="connsiteX176" fmla="*/ 543560 w 1708150"/>
              <a:gd name="connsiteY176" fmla="*/ 424034 h 599294"/>
              <a:gd name="connsiteX177" fmla="*/ 565150 w 1708150"/>
              <a:gd name="connsiteY177" fmla="*/ 424034 h 599294"/>
              <a:gd name="connsiteX178" fmla="*/ 539750 w 1708150"/>
              <a:gd name="connsiteY178" fmla="*/ 469755 h 599294"/>
              <a:gd name="connsiteX179" fmla="*/ 490220 w 1708150"/>
              <a:gd name="connsiteY179" fmla="*/ 526905 h 599294"/>
              <a:gd name="connsiteX180" fmla="*/ 461010 w 1708150"/>
              <a:gd name="connsiteY180" fmla="*/ 549764 h 599294"/>
              <a:gd name="connsiteX181" fmla="*/ 427989 w 1708150"/>
              <a:gd name="connsiteY181" fmla="*/ 568815 h 599294"/>
              <a:gd name="connsiteX182" fmla="*/ 393700 w 1708150"/>
              <a:gd name="connsiteY182" fmla="*/ 584054 h 599294"/>
              <a:gd name="connsiteX183" fmla="*/ 356870 w 1708150"/>
              <a:gd name="connsiteY183" fmla="*/ 594215 h 599294"/>
              <a:gd name="connsiteX184" fmla="*/ 318770 w 1708150"/>
              <a:gd name="connsiteY184" fmla="*/ 599294 h 599294"/>
              <a:gd name="connsiteX185" fmla="*/ 299720 w 1708150"/>
              <a:gd name="connsiteY185" fmla="*/ 599294 h 599294"/>
              <a:gd name="connsiteX186" fmla="*/ 280670 w 1708150"/>
              <a:gd name="connsiteY186" fmla="*/ 599294 h 599294"/>
              <a:gd name="connsiteX187" fmla="*/ 205739 w 1708150"/>
              <a:gd name="connsiteY187" fmla="*/ 585325 h 599294"/>
              <a:gd name="connsiteX188" fmla="*/ 77470 w 1708150"/>
              <a:gd name="connsiteY188" fmla="*/ 502775 h 599294"/>
              <a:gd name="connsiteX189" fmla="*/ 6350 w 1708150"/>
              <a:gd name="connsiteY189" fmla="*/ 366884 h 599294"/>
              <a:gd name="connsiteX190" fmla="*/ 0 w 1708150"/>
              <a:gd name="connsiteY190" fmla="*/ 328784 h 599294"/>
              <a:gd name="connsiteX191" fmla="*/ 0 w 1708150"/>
              <a:gd name="connsiteY191" fmla="*/ 289414 h 599294"/>
              <a:gd name="connsiteX192" fmla="*/ 12700 w 1708150"/>
              <a:gd name="connsiteY192" fmla="*/ 211944 h 599294"/>
              <a:gd name="connsiteX193" fmla="*/ 95250 w 1708150"/>
              <a:gd name="connsiteY193" fmla="*/ 79864 h 599294"/>
              <a:gd name="connsiteX194" fmla="*/ 160020 w 1708150"/>
              <a:gd name="connsiteY194" fmla="*/ 32875 h 599294"/>
              <a:gd name="connsiteX195" fmla="*/ 233680 w 1708150"/>
              <a:gd name="connsiteY195" fmla="*/ 3664 h 599294"/>
              <a:gd name="connsiteX196" fmla="*/ 351789 w 1708150"/>
              <a:gd name="connsiteY196" fmla="*/ 1125 h 599294"/>
              <a:gd name="connsiteX197" fmla="*/ 378460 w 1708150"/>
              <a:gd name="connsiteY197" fmla="*/ 44304 h 599294"/>
              <a:gd name="connsiteX198" fmla="*/ 335279 w 1708150"/>
              <a:gd name="connsiteY198" fmla="*/ 70975 h 599294"/>
              <a:gd name="connsiteX199" fmla="*/ 308610 w 1708150"/>
              <a:gd name="connsiteY199" fmla="*/ 27794 h 599294"/>
              <a:gd name="connsiteX200" fmla="*/ 351789 w 1708150"/>
              <a:gd name="connsiteY200" fmla="*/ 1125 h 599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Lst>
            <a:rect l="l" t="t" r="r" b="b"/>
            <a:pathLst>
              <a:path w="1708150" h="599294">
                <a:moveTo>
                  <a:pt x="919479" y="305925"/>
                </a:moveTo>
                <a:cubicBezTo>
                  <a:pt x="902969" y="305925"/>
                  <a:pt x="891539" y="317355"/>
                  <a:pt x="891539" y="335135"/>
                </a:cubicBezTo>
                <a:cubicBezTo>
                  <a:pt x="891539" y="352915"/>
                  <a:pt x="902969" y="364345"/>
                  <a:pt x="919479" y="364345"/>
                </a:cubicBezTo>
                <a:cubicBezTo>
                  <a:pt x="935989" y="364345"/>
                  <a:pt x="947419" y="352915"/>
                  <a:pt x="947419" y="335135"/>
                </a:cubicBezTo>
                <a:cubicBezTo>
                  <a:pt x="947419" y="318625"/>
                  <a:pt x="935989" y="305925"/>
                  <a:pt x="919479" y="305925"/>
                </a:cubicBezTo>
                <a:close/>
                <a:moveTo>
                  <a:pt x="775969" y="304655"/>
                </a:moveTo>
                <a:cubicBezTo>
                  <a:pt x="763269" y="304655"/>
                  <a:pt x="754379" y="309735"/>
                  <a:pt x="750569" y="322435"/>
                </a:cubicBezTo>
                <a:lnTo>
                  <a:pt x="802639" y="322435"/>
                </a:lnTo>
                <a:cubicBezTo>
                  <a:pt x="798829" y="309735"/>
                  <a:pt x="788669" y="304655"/>
                  <a:pt x="775969" y="304655"/>
                </a:cubicBezTo>
                <a:close/>
                <a:moveTo>
                  <a:pt x="1534160" y="294495"/>
                </a:moveTo>
                <a:cubicBezTo>
                  <a:pt x="1510030" y="294495"/>
                  <a:pt x="1493520" y="312275"/>
                  <a:pt x="1493520" y="335135"/>
                </a:cubicBezTo>
                <a:cubicBezTo>
                  <a:pt x="1493520" y="357995"/>
                  <a:pt x="1510030" y="375775"/>
                  <a:pt x="1534160" y="375775"/>
                </a:cubicBezTo>
                <a:cubicBezTo>
                  <a:pt x="1558290" y="375775"/>
                  <a:pt x="1574800" y="357995"/>
                  <a:pt x="1574800" y="335135"/>
                </a:cubicBezTo>
                <a:cubicBezTo>
                  <a:pt x="1574800" y="311005"/>
                  <a:pt x="1558290" y="294495"/>
                  <a:pt x="1534160" y="294495"/>
                </a:cubicBezTo>
                <a:close/>
                <a:moveTo>
                  <a:pt x="1628139" y="293225"/>
                </a:moveTo>
                <a:lnTo>
                  <a:pt x="1651000" y="293225"/>
                </a:lnTo>
                <a:lnTo>
                  <a:pt x="1651000" y="397365"/>
                </a:lnTo>
                <a:lnTo>
                  <a:pt x="1628139" y="397365"/>
                </a:lnTo>
                <a:close/>
                <a:moveTo>
                  <a:pt x="1273810" y="293225"/>
                </a:moveTo>
                <a:cubicBezTo>
                  <a:pt x="1254760" y="293225"/>
                  <a:pt x="1239520" y="303385"/>
                  <a:pt x="1234440" y="322435"/>
                </a:cubicBezTo>
                <a:lnTo>
                  <a:pt x="1313180" y="322435"/>
                </a:lnTo>
                <a:cubicBezTo>
                  <a:pt x="1308100" y="303385"/>
                  <a:pt x="1292860" y="293225"/>
                  <a:pt x="1273810" y="293225"/>
                </a:cubicBezTo>
                <a:close/>
                <a:moveTo>
                  <a:pt x="532129" y="293225"/>
                </a:moveTo>
                <a:lnTo>
                  <a:pt x="567689" y="293225"/>
                </a:lnTo>
                <a:lnTo>
                  <a:pt x="567689" y="397365"/>
                </a:lnTo>
                <a:lnTo>
                  <a:pt x="532129" y="397365"/>
                </a:lnTo>
                <a:close/>
                <a:moveTo>
                  <a:pt x="447040" y="275444"/>
                </a:moveTo>
                <a:cubicBezTo>
                  <a:pt x="481330" y="275444"/>
                  <a:pt x="505460" y="295764"/>
                  <a:pt x="505460" y="335134"/>
                </a:cubicBezTo>
                <a:lnTo>
                  <a:pt x="505460" y="396094"/>
                </a:lnTo>
                <a:lnTo>
                  <a:pt x="469900" y="396094"/>
                </a:lnTo>
                <a:lnTo>
                  <a:pt x="469900" y="335134"/>
                </a:lnTo>
                <a:cubicBezTo>
                  <a:pt x="469900" y="316084"/>
                  <a:pt x="461010" y="308464"/>
                  <a:pt x="447040" y="308464"/>
                </a:cubicBezTo>
                <a:cubicBezTo>
                  <a:pt x="433070" y="308464"/>
                  <a:pt x="424180" y="316084"/>
                  <a:pt x="424180" y="335134"/>
                </a:cubicBezTo>
                <a:lnTo>
                  <a:pt x="424180" y="396094"/>
                </a:lnTo>
                <a:lnTo>
                  <a:pt x="388620" y="396094"/>
                </a:lnTo>
                <a:lnTo>
                  <a:pt x="388620" y="335134"/>
                </a:lnTo>
                <a:cubicBezTo>
                  <a:pt x="388620" y="295764"/>
                  <a:pt x="412750" y="275444"/>
                  <a:pt x="447040" y="275444"/>
                </a:cubicBezTo>
                <a:close/>
                <a:moveTo>
                  <a:pt x="1273810" y="272905"/>
                </a:moveTo>
                <a:cubicBezTo>
                  <a:pt x="1310640" y="272905"/>
                  <a:pt x="1337310" y="299575"/>
                  <a:pt x="1337310" y="335135"/>
                </a:cubicBezTo>
                <a:lnTo>
                  <a:pt x="1337310" y="344025"/>
                </a:lnTo>
                <a:lnTo>
                  <a:pt x="1234440" y="344025"/>
                </a:lnTo>
                <a:cubicBezTo>
                  <a:pt x="1238250" y="365615"/>
                  <a:pt x="1253490" y="377045"/>
                  <a:pt x="1273810" y="377045"/>
                </a:cubicBezTo>
                <a:cubicBezTo>
                  <a:pt x="1294130" y="377045"/>
                  <a:pt x="1300480" y="371965"/>
                  <a:pt x="1306830" y="361805"/>
                </a:cubicBezTo>
                <a:lnTo>
                  <a:pt x="1332230" y="361805"/>
                </a:lnTo>
                <a:cubicBezTo>
                  <a:pt x="1323340" y="383395"/>
                  <a:pt x="1301750" y="397365"/>
                  <a:pt x="1273810" y="397365"/>
                </a:cubicBezTo>
                <a:cubicBezTo>
                  <a:pt x="1236980" y="397365"/>
                  <a:pt x="1210310" y="370695"/>
                  <a:pt x="1210310" y="335135"/>
                </a:cubicBezTo>
                <a:cubicBezTo>
                  <a:pt x="1210310" y="299575"/>
                  <a:pt x="1236980" y="272905"/>
                  <a:pt x="1273810" y="272905"/>
                </a:cubicBezTo>
                <a:close/>
                <a:moveTo>
                  <a:pt x="777239" y="272905"/>
                </a:moveTo>
                <a:cubicBezTo>
                  <a:pt x="814069" y="272905"/>
                  <a:pt x="840739" y="299575"/>
                  <a:pt x="840739" y="335135"/>
                </a:cubicBezTo>
                <a:lnTo>
                  <a:pt x="840739" y="345295"/>
                </a:lnTo>
                <a:lnTo>
                  <a:pt x="751839" y="345295"/>
                </a:lnTo>
                <a:cubicBezTo>
                  <a:pt x="754379" y="359265"/>
                  <a:pt x="765809" y="365615"/>
                  <a:pt x="778509" y="365615"/>
                </a:cubicBezTo>
                <a:cubicBezTo>
                  <a:pt x="791209" y="365615"/>
                  <a:pt x="796289" y="363075"/>
                  <a:pt x="801369" y="356725"/>
                </a:cubicBezTo>
                <a:lnTo>
                  <a:pt x="838200" y="356725"/>
                </a:lnTo>
                <a:cubicBezTo>
                  <a:pt x="830579" y="380855"/>
                  <a:pt x="807719" y="397365"/>
                  <a:pt x="778509" y="397365"/>
                </a:cubicBezTo>
                <a:cubicBezTo>
                  <a:pt x="741679" y="397365"/>
                  <a:pt x="715009" y="370695"/>
                  <a:pt x="715009" y="335135"/>
                </a:cubicBezTo>
                <a:lnTo>
                  <a:pt x="713739" y="335135"/>
                </a:lnTo>
                <a:cubicBezTo>
                  <a:pt x="713739" y="299575"/>
                  <a:pt x="740409" y="272905"/>
                  <a:pt x="777239" y="272905"/>
                </a:cubicBezTo>
                <a:close/>
                <a:moveTo>
                  <a:pt x="1534160" y="271635"/>
                </a:moveTo>
                <a:cubicBezTo>
                  <a:pt x="1570990" y="271635"/>
                  <a:pt x="1597660" y="297035"/>
                  <a:pt x="1597660" y="335135"/>
                </a:cubicBezTo>
                <a:lnTo>
                  <a:pt x="1597660" y="396095"/>
                </a:lnTo>
                <a:lnTo>
                  <a:pt x="1577340" y="396095"/>
                </a:lnTo>
                <a:lnTo>
                  <a:pt x="1577340" y="366885"/>
                </a:lnTo>
                <a:cubicBezTo>
                  <a:pt x="1569720" y="385935"/>
                  <a:pt x="1551940" y="396095"/>
                  <a:pt x="1531620" y="396095"/>
                </a:cubicBezTo>
                <a:cubicBezTo>
                  <a:pt x="1501140" y="396095"/>
                  <a:pt x="1471930" y="373235"/>
                  <a:pt x="1471930" y="335135"/>
                </a:cubicBezTo>
                <a:lnTo>
                  <a:pt x="1470660" y="335135"/>
                </a:lnTo>
                <a:cubicBezTo>
                  <a:pt x="1470660" y="298305"/>
                  <a:pt x="1497330" y="271635"/>
                  <a:pt x="1534160" y="271635"/>
                </a:cubicBezTo>
                <a:close/>
                <a:moveTo>
                  <a:pt x="1090930" y="261475"/>
                </a:moveTo>
                <a:lnTo>
                  <a:pt x="1090930" y="317355"/>
                </a:lnTo>
                <a:lnTo>
                  <a:pt x="1134110" y="317355"/>
                </a:lnTo>
                <a:cubicBezTo>
                  <a:pt x="1156970" y="317355"/>
                  <a:pt x="1164589" y="305925"/>
                  <a:pt x="1164589" y="289415"/>
                </a:cubicBezTo>
                <a:cubicBezTo>
                  <a:pt x="1164589" y="272905"/>
                  <a:pt x="1156970" y="261475"/>
                  <a:pt x="1134110" y="261475"/>
                </a:cubicBezTo>
                <a:close/>
                <a:moveTo>
                  <a:pt x="947419" y="241155"/>
                </a:moveTo>
                <a:lnTo>
                  <a:pt x="982979" y="241155"/>
                </a:lnTo>
                <a:lnTo>
                  <a:pt x="982979" y="335135"/>
                </a:lnTo>
                <a:cubicBezTo>
                  <a:pt x="982979" y="374505"/>
                  <a:pt x="956309" y="398635"/>
                  <a:pt x="919479" y="398635"/>
                </a:cubicBezTo>
                <a:cubicBezTo>
                  <a:pt x="881379" y="398635"/>
                  <a:pt x="855979" y="373235"/>
                  <a:pt x="855979" y="335135"/>
                </a:cubicBezTo>
                <a:lnTo>
                  <a:pt x="857249" y="333865"/>
                </a:lnTo>
                <a:cubicBezTo>
                  <a:pt x="857249" y="293225"/>
                  <a:pt x="887729" y="272905"/>
                  <a:pt x="914399" y="272905"/>
                </a:cubicBezTo>
                <a:cubicBezTo>
                  <a:pt x="941069" y="272905"/>
                  <a:pt x="941069" y="277985"/>
                  <a:pt x="947419" y="289415"/>
                </a:cubicBezTo>
                <a:close/>
                <a:moveTo>
                  <a:pt x="1685289" y="239885"/>
                </a:moveTo>
                <a:lnTo>
                  <a:pt x="1708150" y="239885"/>
                </a:lnTo>
                <a:lnTo>
                  <a:pt x="1708150" y="397365"/>
                </a:lnTo>
                <a:lnTo>
                  <a:pt x="1685289" y="397365"/>
                </a:lnTo>
                <a:close/>
                <a:moveTo>
                  <a:pt x="1639569" y="239885"/>
                </a:moveTo>
                <a:cubicBezTo>
                  <a:pt x="1648459" y="239885"/>
                  <a:pt x="1654809" y="246235"/>
                  <a:pt x="1654809" y="255125"/>
                </a:cubicBezTo>
                <a:cubicBezTo>
                  <a:pt x="1654809" y="264015"/>
                  <a:pt x="1648459" y="270365"/>
                  <a:pt x="1639569" y="270365"/>
                </a:cubicBezTo>
                <a:cubicBezTo>
                  <a:pt x="1630679" y="270365"/>
                  <a:pt x="1624329" y="264015"/>
                  <a:pt x="1624329" y="255125"/>
                </a:cubicBezTo>
                <a:cubicBezTo>
                  <a:pt x="1624329" y="246235"/>
                  <a:pt x="1630679" y="239885"/>
                  <a:pt x="1639569" y="239885"/>
                </a:cubicBezTo>
                <a:close/>
                <a:moveTo>
                  <a:pt x="1358900" y="239885"/>
                </a:moveTo>
                <a:lnTo>
                  <a:pt x="1381760" y="239885"/>
                </a:lnTo>
                <a:lnTo>
                  <a:pt x="1381760" y="275445"/>
                </a:lnTo>
                <a:lnTo>
                  <a:pt x="1446530" y="275445"/>
                </a:lnTo>
                <a:lnTo>
                  <a:pt x="1446530" y="295765"/>
                </a:lnTo>
                <a:lnTo>
                  <a:pt x="1381760" y="295765"/>
                </a:lnTo>
                <a:lnTo>
                  <a:pt x="1381760" y="349105"/>
                </a:lnTo>
                <a:cubicBezTo>
                  <a:pt x="1381760" y="368155"/>
                  <a:pt x="1391920" y="375775"/>
                  <a:pt x="1405889" y="375775"/>
                </a:cubicBezTo>
                <a:cubicBezTo>
                  <a:pt x="1419860" y="375775"/>
                  <a:pt x="1431289" y="368155"/>
                  <a:pt x="1431289" y="349105"/>
                </a:cubicBezTo>
                <a:lnTo>
                  <a:pt x="1431289" y="346565"/>
                </a:lnTo>
                <a:lnTo>
                  <a:pt x="1454150" y="346565"/>
                </a:lnTo>
                <a:lnTo>
                  <a:pt x="1454150" y="349105"/>
                </a:lnTo>
                <a:cubicBezTo>
                  <a:pt x="1454150" y="380855"/>
                  <a:pt x="1435100" y="397365"/>
                  <a:pt x="1407160" y="397365"/>
                </a:cubicBezTo>
                <a:cubicBezTo>
                  <a:pt x="1379220" y="397365"/>
                  <a:pt x="1360170" y="382125"/>
                  <a:pt x="1360170" y="349105"/>
                </a:cubicBezTo>
                <a:lnTo>
                  <a:pt x="1358900" y="349105"/>
                </a:lnTo>
                <a:close/>
                <a:moveTo>
                  <a:pt x="1068070" y="239885"/>
                </a:moveTo>
                <a:lnTo>
                  <a:pt x="1134110" y="239885"/>
                </a:lnTo>
                <a:cubicBezTo>
                  <a:pt x="1172210" y="239885"/>
                  <a:pt x="1189989" y="261475"/>
                  <a:pt x="1189989" y="290685"/>
                </a:cubicBezTo>
                <a:cubicBezTo>
                  <a:pt x="1189989" y="319895"/>
                  <a:pt x="1178560" y="332595"/>
                  <a:pt x="1154430" y="338945"/>
                </a:cubicBezTo>
                <a:lnTo>
                  <a:pt x="1196339" y="397365"/>
                </a:lnTo>
                <a:lnTo>
                  <a:pt x="1167130" y="397365"/>
                </a:lnTo>
                <a:lnTo>
                  <a:pt x="1130300" y="341485"/>
                </a:lnTo>
                <a:lnTo>
                  <a:pt x="1092200" y="341485"/>
                </a:lnTo>
                <a:lnTo>
                  <a:pt x="1092200" y="397365"/>
                </a:lnTo>
                <a:lnTo>
                  <a:pt x="1068070" y="397365"/>
                </a:lnTo>
                <a:close/>
                <a:moveTo>
                  <a:pt x="554990" y="239885"/>
                </a:moveTo>
                <a:cubicBezTo>
                  <a:pt x="566420" y="242425"/>
                  <a:pt x="572770" y="252585"/>
                  <a:pt x="570230" y="264015"/>
                </a:cubicBezTo>
                <a:cubicBezTo>
                  <a:pt x="567690" y="275445"/>
                  <a:pt x="557530" y="281795"/>
                  <a:pt x="546100" y="279255"/>
                </a:cubicBezTo>
                <a:cubicBezTo>
                  <a:pt x="534670" y="276715"/>
                  <a:pt x="528320" y="266555"/>
                  <a:pt x="530860" y="255125"/>
                </a:cubicBezTo>
                <a:cubicBezTo>
                  <a:pt x="533400" y="243695"/>
                  <a:pt x="543560" y="237345"/>
                  <a:pt x="554990" y="239885"/>
                </a:cubicBezTo>
                <a:close/>
                <a:moveTo>
                  <a:pt x="237489" y="239885"/>
                </a:moveTo>
                <a:lnTo>
                  <a:pt x="276859" y="239885"/>
                </a:lnTo>
                <a:lnTo>
                  <a:pt x="276859" y="331325"/>
                </a:lnTo>
                <a:cubicBezTo>
                  <a:pt x="276859" y="350375"/>
                  <a:pt x="285750" y="361805"/>
                  <a:pt x="304800" y="361805"/>
                </a:cubicBezTo>
                <a:cubicBezTo>
                  <a:pt x="323850" y="361805"/>
                  <a:pt x="334009" y="351645"/>
                  <a:pt x="334009" y="331325"/>
                </a:cubicBezTo>
                <a:lnTo>
                  <a:pt x="334009" y="239885"/>
                </a:lnTo>
                <a:lnTo>
                  <a:pt x="372109" y="239885"/>
                </a:lnTo>
                <a:lnTo>
                  <a:pt x="372109" y="331325"/>
                </a:lnTo>
                <a:cubicBezTo>
                  <a:pt x="372109" y="371965"/>
                  <a:pt x="347979" y="397365"/>
                  <a:pt x="306069" y="397365"/>
                </a:cubicBezTo>
                <a:cubicBezTo>
                  <a:pt x="264159" y="397365"/>
                  <a:pt x="238759" y="371965"/>
                  <a:pt x="238759" y="331325"/>
                </a:cubicBezTo>
                <a:lnTo>
                  <a:pt x="237489" y="331325"/>
                </a:lnTo>
                <a:close/>
                <a:moveTo>
                  <a:pt x="598170" y="238614"/>
                </a:moveTo>
                <a:lnTo>
                  <a:pt x="633730" y="238614"/>
                </a:lnTo>
                <a:lnTo>
                  <a:pt x="633730" y="274174"/>
                </a:lnTo>
                <a:lnTo>
                  <a:pt x="689610" y="274174"/>
                </a:lnTo>
                <a:lnTo>
                  <a:pt x="689610" y="307194"/>
                </a:lnTo>
                <a:lnTo>
                  <a:pt x="633730" y="307194"/>
                </a:lnTo>
                <a:lnTo>
                  <a:pt x="633730" y="346564"/>
                </a:lnTo>
                <a:cubicBezTo>
                  <a:pt x="633730" y="359264"/>
                  <a:pt x="638810" y="363074"/>
                  <a:pt x="647700" y="363074"/>
                </a:cubicBezTo>
                <a:cubicBezTo>
                  <a:pt x="656590" y="363074"/>
                  <a:pt x="661670" y="359264"/>
                  <a:pt x="661670" y="346564"/>
                </a:cubicBezTo>
                <a:lnTo>
                  <a:pt x="661670" y="342754"/>
                </a:lnTo>
                <a:lnTo>
                  <a:pt x="697230" y="342754"/>
                </a:lnTo>
                <a:lnTo>
                  <a:pt x="697230" y="346564"/>
                </a:lnTo>
                <a:cubicBezTo>
                  <a:pt x="697230" y="380854"/>
                  <a:pt x="676910" y="396094"/>
                  <a:pt x="647700" y="396094"/>
                </a:cubicBezTo>
                <a:cubicBezTo>
                  <a:pt x="618490" y="396094"/>
                  <a:pt x="598170" y="379584"/>
                  <a:pt x="598170" y="346564"/>
                </a:cubicBezTo>
                <a:close/>
                <a:moveTo>
                  <a:pt x="520700" y="96375"/>
                </a:moveTo>
                <a:cubicBezTo>
                  <a:pt x="539750" y="101454"/>
                  <a:pt x="552450" y="120504"/>
                  <a:pt x="547370" y="139554"/>
                </a:cubicBezTo>
                <a:cubicBezTo>
                  <a:pt x="542289" y="158604"/>
                  <a:pt x="523239" y="171304"/>
                  <a:pt x="504189" y="166225"/>
                </a:cubicBezTo>
                <a:cubicBezTo>
                  <a:pt x="485139" y="161144"/>
                  <a:pt x="472439" y="142094"/>
                  <a:pt x="477520" y="123044"/>
                </a:cubicBezTo>
                <a:cubicBezTo>
                  <a:pt x="482600" y="103994"/>
                  <a:pt x="501650" y="91294"/>
                  <a:pt x="520700" y="96375"/>
                </a:cubicBezTo>
                <a:close/>
                <a:moveTo>
                  <a:pt x="445770" y="32875"/>
                </a:moveTo>
                <a:cubicBezTo>
                  <a:pt x="464820" y="37954"/>
                  <a:pt x="477520" y="57004"/>
                  <a:pt x="472439" y="76054"/>
                </a:cubicBezTo>
                <a:cubicBezTo>
                  <a:pt x="467360" y="95104"/>
                  <a:pt x="448310" y="107804"/>
                  <a:pt x="429260" y="102725"/>
                </a:cubicBezTo>
                <a:cubicBezTo>
                  <a:pt x="410210" y="97644"/>
                  <a:pt x="397510" y="78594"/>
                  <a:pt x="402589" y="59544"/>
                </a:cubicBezTo>
                <a:cubicBezTo>
                  <a:pt x="407670" y="40494"/>
                  <a:pt x="426720" y="27794"/>
                  <a:pt x="445770" y="32875"/>
                </a:cubicBezTo>
                <a:close/>
                <a:moveTo>
                  <a:pt x="233680" y="3664"/>
                </a:moveTo>
                <a:cubicBezTo>
                  <a:pt x="252730" y="-1416"/>
                  <a:pt x="271780" y="11284"/>
                  <a:pt x="276860" y="30334"/>
                </a:cubicBezTo>
                <a:cubicBezTo>
                  <a:pt x="281939" y="49384"/>
                  <a:pt x="269239" y="68434"/>
                  <a:pt x="250189" y="73514"/>
                </a:cubicBezTo>
                <a:cubicBezTo>
                  <a:pt x="248920" y="73514"/>
                  <a:pt x="248920" y="73514"/>
                  <a:pt x="248920" y="73514"/>
                </a:cubicBezTo>
                <a:cubicBezTo>
                  <a:pt x="209550" y="82405"/>
                  <a:pt x="171450" y="100184"/>
                  <a:pt x="139700" y="128125"/>
                </a:cubicBezTo>
                <a:cubicBezTo>
                  <a:pt x="109220" y="156064"/>
                  <a:pt x="85089" y="191625"/>
                  <a:pt x="71120" y="230994"/>
                </a:cubicBezTo>
                <a:cubicBezTo>
                  <a:pt x="64770" y="250044"/>
                  <a:pt x="59689" y="270364"/>
                  <a:pt x="58420" y="291955"/>
                </a:cubicBezTo>
                <a:cubicBezTo>
                  <a:pt x="58420" y="302114"/>
                  <a:pt x="58420" y="313544"/>
                  <a:pt x="58420" y="323705"/>
                </a:cubicBezTo>
                <a:cubicBezTo>
                  <a:pt x="59689" y="335134"/>
                  <a:pt x="60960" y="345294"/>
                  <a:pt x="62230" y="355455"/>
                </a:cubicBezTo>
                <a:cubicBezTo>
                  <a:pt x="69850" y="397364"/>
                  <a:pt x="88900" y="436734"/>
                  <a:pt x="116839" y="469755"/>
                </a:cubicBezTo>
                <a:cubicBezTo>
                  <a:pt x="143510" y="502775"/>
                  <a:pt x="180339" y="526905"/>
                  <a:pt x="220980" y="542144"/>
                </a:cubicBezTo>
                <a:cubicBezTo>
                  <a:pt x="241300" y="549764"/>
                  <a:pt x="262889" y="554844"/>
                  <a:pt x="284480" y="556114"/>
                </a:cubicBezTo>
                <a:cubicBezTo>
                  <a:pt x="289560" y="556114"/>
                  <a:pt x="295910" y="556114"/>
                  <a:pt x="300989" y="556114"/>
                </a:cubicBezTo>
                <a:cubicBezTo>
                  <a:pt x="306070" y="556114"/>
                  <a:pt x="312420" y="556114"/>
                  <a:pt x="317500" y="556114"/>
                </a:cubicBezTo>
                <a:cubicBezTo>
                  <a:pt x="328930" y="554844"/>
                  <a:pt x="340360" y="553575"/>
                  <a:pt x="350520" y="552305"/>
                </a:cubicBezTo>
                <a:cubicBezTo>
                  <a:pt x="360680" y="551035"/>
                  <a:pt x="372110" y="547225"/>
                  <a:pt x="382270" y="544685"/>
                </a:cubicBezTo>
                <a:cubicBezTo>
                  <a:pt x="392430" y="542144"/>
                  <a:pt x="402589" y="538335"/>
                  <a:pt x="412750" y="533255"/>
                </a:cubicBezTo>
                <a:cubicBezTo>
                  <a:pt x="422910" y="529444"/>
                  <a:pt x="433070" y="524364"/>
                  <a:pt x="441960" y="518014"/>
                </a:cubicBezTo>
                <a:cubicBezTo>
                  <a:pt x="450850" y="512934"/>
                  <a:pt x="459739" y="505314"/>
                  <a:pt x="468630" y="498964"/>
                </a:cubicBezTo>
                <a:cubicBezTo>
                  <a:pt x="485139" y="484994"/>
                  <a:pt x="500380" y="468484"/>
                  <a:pt x="513080" y="450705"/>
                </a:cubicBezTo>
                <a:cubicBezTo>
                  <a:pt x="519430" y="441814"/>
                  <a:pt x="525780" y="432925"/>
                  <a:pt x="530860" y="422764"/>
                </a:cubicBezTo>
                <a:lnTo>
                  <a:pt x="543560" y="422764"/>
                </a:lnTo>
                <a:lnTo>
                  <a:pt x="543560" y="424034"/>
                </a:lnTo>
                <a:cubicBezTo>
                  <a:pt x="551180" y="424034"/>
                  <a:pt x="557530" y="424034"/>
                  <a:pt x="565150" y="424034"/>
                </a:cubicBezTo>
                <a:cubicBezTo>
                  <a:pt x="557530" y="439275"/>
                  <a:pt x="549910" y="454514"/>
                  <a:pt x="539750" y="469755"/>
                </a:cubicBezTo>
                <a:cubicBezTo>
                  <a:pt x="525780" y="491344"/>
                  <a:pt x="509270" y="510394"/>
                  <a:pt x="490220" y="526905"/>
                </a:cubicBezTo>
                <a:cubicBezTo>
                  <a:pt x="481330" y="534525"/>
                  <a:pt x="471170" y="542144"/>
                  <a:pt x="461010" y="549764"/>
                </a:cubicBezTo>
                <a:cubicBezTo>
                  <a:pt x="449580" y="557385"/>
                  <a:pt x="439420" y="563735"/>
                  <a:pt x="427989" y="568815"/>
                </a:cubicBezTo>
                <a:cubicBezTo>
                  <a:pt x="417830" y="575165"/>
                  <a:pt x="405130" y="580244"/>
                  <a:pt x="393700" y="584054"/>
                </a:cubicBezTo>
                <a:cubicBezTo>
                  <a:pt x="381000" y="587865"/>
                  <a:pt x="369570" y="591675"/>
                  <a:pt x="356870" y="594215"/>
                </a:cubicBezTo>
                <a:cubicBezTo>
                  <a:pt x="344170" y="596754"/>
                  <a:pt x="331470" y="599294"/>
                  <a:pt x="318770" y="599294"/>
                </a:cubicBezTo>
                <a:cubicBezTo>
                  <a:pt x="312420" y="599294"/>
                  <a:pt x="306070" y="599294"/>
                  <a:pt x="299720" y="599294"/>
                </a:cubicBezTo>
                <a:cubicBezTo>
                  <a:pt x="293370" y="599294"/>
                  <a:pt x="287020" y="599294"/>
                  <a:pt x="280670" y="599294"/>
                </a:cubicBezTo>
                <a:cubicBezTo>
                  <a:pt x="255270" y="598025"/>
                  <a:pt x="229870" y="592944"/>
                  <a:pt x="205739" y="585325"/>
                </a:cubicBezTo>
                <a:cubicBezTo>
                  <a:pt x="156210" y="568815"/>
                  <a:pt x="111760" y="540875"/>
                  <a:pt x="77470" y="502775"/>
                </a:cubicBezTo>
                <a:cubicBezTo>
                  <a:pt x="43180" y="464675"/>
                  <a:pt x="17780" y="417684"/>
                  <a:pt x="6350" y="366884"/>
                </a:cubicBezTo>
                <a:cubicBezTo>
                  <a:pt x="2539" y="354184"/>
                  <a:pt x="0" y="341484"/>
                  <a:pt x="0" y="328784"/>
                </a:cubicBezTo>
                <a:cubicBezTo>
                  <a:pt x="0" y="316084"/>
                  <a:pt x="0" y="302114"/>
                  <a:pt x="0" y="289414"/>
                </a:cubicBezTo>
                <a:cubicBezTo>
                  <a:pt x="1270" y="262744"/>
                  <a:pt x="5080" y="237344"/>
                  <a:pt x="12700" y="211944"/>
                </a:cubicBezTo>
                <a:cubicBezTo>
                  <a:pt x="27939" y="162414"/>
                  <a:pt x="57150" y="115425"/>
                  <a:pt x="95250" y="79864"/>
                </a:cubicBezTo>
                <a:cubicBezTo>
                  <a:pt x="115570" y="60814"/>
                  <a:pt x="137160" y="45575"/>
                  <a:pt x="160020" y="32875"/>
                </a:cubicBezTo>
                <a:cubicBezTo>
                  <a:pt x="182880" y="20175"/>
                  <a:pt x="208280" y="10014"/>
                  <a:pt x="233680" y="3664"/>
                </a:cubicBezTo>
                <a:close/>
                <a:moveTo>
                  <a:pt x="351789" y="1125"/>
                </a:moveTo>
                <a:cubicBezTo>
                  <a:pt x="370839" y="6204"/>
                  <a:pt x="383539" y="25254"/>
                  <a:pt x="378460" y="44304"/>
                </a:cubicBezTo>
                <a:cubicBezTo>
                  <a:pt x="373379" y="63354"/>
                  <a:pt x="354329" y="76054"/>
                  <a:pt x="335279" y="70975"/>
                </a:cubicBezTo>
                <a:cubicBezTo>
                  <a:pt x="316229" y="65894"/>
                  <a:pt x="303529" y="46844"/>
                  <a:pt x="308610" y="27794"/>
                </a:cubicBezTo>
                <a:cubicBezTo>
                  <a:pt x="313689" y="8744"/>
                  <a:pt x="332739" y="-3956"/>
                  <a:pt x="351789" y="1125"/>
                </a:cubicBezTo>
                <a:close/>
              </a:path>
            </a:pathLst>
          </a:custGeom>
          <a:solidFill>
            <a:schemeClr val="bg1">
              <a:lumMod val="95000"/>
            </a:schemeClr>
          </a:solidFill>
        </p:spPr>
        <p:txBody>
          <a:bodyPr wrap="square">
            <a:noAutofit/>
          </a:bodyPr>
          <a:lstStyle>
            <a:lvl1pPr marL="0" indent="0">
              <a:buNone/>
              <a:defRPr/>
            </a:lvl1pPr>
          </a:lstStyle>
          <a:p>
            <a:pPr lvl="0"/>
            <a:r>
              <a:rPr lang="nl-NL" dirty="0"/>
              <a:t> </a:t>
            </a:r>
          </a:p>
        </p:txBody>
      </p:sp>
      <p:sp>
        <p:nvSpPr>
          <p:cNvPr id="76" name="Rechthoek: afgeronde hoeken 1">
            <a:extLst>
              <a:ext uri="{FF2B5EF4-FFF2-40B4-BE49-F238E27FC236}">
                <a16:creationId xmlns:a16="http://schemas.microsoft.com/office/drawing/2014/main" id="{439E225F-D7BE-411A-7C04-6C1A9AD9329F}"/>
              </a:ext>
            </a:extLst>
          </p:cNvPr>
          <p:cNvSpPr/>
          <p:nvPr userDrawn="1"/>
        </p:nvSpPr>
        <p:spPr>
          <a:xfrm>
            <a:off x="-3620530" y="-551240"/>
            <a:ext cx="3527668" cy="479322"/>
          </a:xfrm>
          <a:prstGeom prst="roundRect">
            <a:avLst>
              <a:gd name="adj" fmla="val 0"/>
            </a:avLst>
          </a:prstGeom>
          <a:solidFill>
            <a:schemeClr val="tx1"/>
          </a:solidFill>
          <a:ln w="7620" cap="flat">
            <a:noFill/>
            <a:prstDash val="solid"/>
            <a:miter/>
          </a:ln>
        </p:spPr>
        <p:txBody>
          <a:bodyPr lIns="216000" tIns="90000" rIns="216000" bIns="90000" rtlCol="0" anchor="ctr"/>
          <a:lstStyle/>
          <a:p>
            <a:pPr>
              <a:spcAft>
                <a:spcPts val="600"/>
              </a:spcAft>
            </a:pPr>
            <a:r>
              <a:rPr lang="nl-NL" sz="1000" b="1" i="1" u="none" dirty="0">
                <a:solidFill>
                  <a:schemeClr val="bg1"/>
                </a:solidFill>
                <a:latin typeface="Arial" panose="020B0604020202020204" pitchFamily="34" charset="0"/>
                <a:cs typeface="Arial" panose="020B0604020202020204" pitchFamily="34" charset="0"/>
              </a:rPr>
              <a:t>Meer informatie? </a:t>
            </a:r>
            <a:r>
              <a:rPr lang="nl-NL" sz="1000" b="0" i="1" dirty="0">
                <a:solidFill>
                  <a:schemeClr val="bg1"/>
                </a:solidFill>
                <a:latin typeface="Arial" panose="020B0604020202020204" pitchFamily="34" charset="0"/>
                <a:cs typeface="Arial" panose="020B0604020202020204" pitchFamily="34" charset="0"/>
              </a:rPr>
              <a:t>Ga voor onze instructies naar: www.presentationfactory.nl/kennisbank</a:t>
            </a:r>
          </a:p>
        </p:txBody>
      </p:sp>
      <p:grpSp>
        <p:nvGrpSpPr>
          <p:cNvPr id="77" name="Groep 76">
            <a:extLst>
              <a:ext uri="{FF2B5EF4-FFF2-40B4-BE49-F238E27FC236}">
                <a16:creationId xmlns:a16="http://schemas.microsoft.com/office/drawing/2014/main" id="{29F7CA63-B92B-FD42-1EC8-77B62D255DDC}"/>
              </a:ext>
            </a:extLst>
          </p:cNvPr>
          <p:cNvGrpSpPr/>
          <p:nvPr userDrawn="1"/>
        </p:nvGrpSpPr>
        <p:grpSpPr>
          <a:xfrm>
            <a:off x="-3620530" y="2"/>
            <a:ext cx="3527668" cy="2855321"/>
            <a:chOff x="-3913429" y="2"/>
            <a:chExt cx="3820567" cy="2855321"/>
          </a:xfrm>
        </p:grpSpPr>
        <p:sp>
          <p:nvSpPr>
            <p:cNvPr id="78" name="Rechthoek: afgeronde hoeken 9">
              <a:extLst>
                <a:ext uri="{FF2B5EF4-FFF2-40B4-BE49-F238E27FC236}">
                  <a16:creationId xmlns:a16="http://schemas.microsoft.com/office/drawing/2014/main" id="{EAC20AB3-5438-982E-03D0-11FB5FACAFA7}"/>
                </a:ext>
              </a:extLst>
            </p:cNvPr>
            <p:cNvSpPr/>
            <p:nvPr userDrawn="1"/>
          </p:nvSpPr>
          <p:spPr>
            <a:xfrm>
              <a:off x="-3913429" y="479323"/>
              <a:ext cx="3820567" cy="2376000"/>
            </a:xfrm>
            <a:prstGeom prst="roundRect">
              <a:avLst>
                <a:gd name="adj" fmla="val 0"/>
              </a:avLst>
            </a:prstGeom>
            <a:solidFill>
              <a:schemeClr val="bg1"/>
            </a:solidFill>
            <a:ln w="7620" cap="flat">
              <a:noFill/>
              <a:prstDash val="solid"/>
              <a:miter/>
            </a:ln>
          </p:spPr>
          <p:txBody>
            <a:bodyPr lIns="216000" tIns="144000" rIns="216000" rtlCol="0" anchor="t"/>
            <a:lstStyle/>
            <a:p>
              <a:pPr marL="171450" indent="-171450">
                <a:spcAft>
                  <a:spcPts val="400"/>
                </a:spcAft>
                <a:buClr>
                  <a:schemeClr val="tx1"/>
                </a:buClr>
                <a:buFont typeface="Arial" panose="020B0604020202020204" pitchFamily="34" charset="0"/>
                <a:buChar char="•"/>
              </a:pPr>
              <a:r>
                <a:rPr lang="nl-NL" sz="1000" b="0" dirty="0">
                  <a:latin typeface="Arial" panose="020B0604020202020204" pitchFamily="34" charset="0"/>
                  <a:cs typeface="Arial" panose="020B0604020202020204" pitchFamily="34" charset="0"/>
                </a:rPr>
                <a:t>Om de beschrijving van de presentatie en de datum te wijzigen, ga je naar: “Invoegen” linksboven.</a:t>
              </a:r>
            </a:p>
            <a:p>
              <a:pPr marL="171450" indent="-171450">
                <a:spcAft>
                  <a:spcPts val="400"/>
                </a:spcAft>
                <a:buClr>
                  <a:schemeClr val="tx1"/>
                </a:buClr>
                <a:buFont typeface="Arial" panose="020B0604020202020204" pitchFamily="34" charset="0"/>
                <a:buChar char="•"/>
              </a:pPr>
              <a:r>
                <a:rPr lang="nl-NL" sz="1000" b="0" dirty="0">
                  <a:latin typeface="Arial" panose="020B0604020202020204" pitchFamily="34" charset="0"/>
                  <a:cs typeface="Arial" panose="020B0604020202020204" pitchFamily="34" charset="0"/>
                </a:rPr>
                <a:t>Kies vervolgens voor: “Koptekst en voettekst”. Na het klikken opent er een venster met verschillende functies</a:t>
              </a:r>
              <a:r>
                <a:rPr lang="nl-NL" sz="1000" dirty="0">
                  <a:latin typeface="Arial" panose="020B0604020202020204" pitchFamily="34" charset="0"/>
                  <a:cs typeface="Arial" panose="020B0604020202020204" pitchFamily="34" charset="0"/>
                </a:rPr>
                <a:t>.</a:t>
              </a:r>
              <a:endParaRPr lang="nl-NL" sz="1000" b="0" dirty="0">
                <a:latin typeface="Arial" panose="020B0604020202020204" pitchFamily="34" charset="0"/>
                <a:cs typeface="Arial" panose="020B0604020202020204" pitchFamily="34" charset="0"/>
              </a:endParaRPr>
            </a:p>
            <a:p>
              <a:pPr marL="171450" indent="-171450">
                <a:spcAft>
                  <a:spcPts val="400"/>
                </a:spcAft>
                <a:buClr>
                  <a:schemeClr val="tx1"/>
                </a:buClr>
                <a:buFont typeface="Arial" panose="020B0604020202020204" pitchFamily="34" charset="0"/>
                <a:buChar char="•"/>
              </a:pPr>
              <a:r>
                <a:rPr lang="nl-NL" sz="1000" b="0" dirty="0">
                  <a:latin typeface="Arial" panose="020B0604020202020204" pitchFamily="34" charset="0"/>
                  <a:cs typeface="Arial" panose="020B0604020202020204" pitchFamily="34" charset="0"/>
                </a:rPr>
                <a:t>Om een presentatie titel toe te voegen, vul je onder het kopje: “Voettekst” een eigen ingevulde tekst in.</a:t>
              </a:r>
            </a:p>
            <a:p>
              <a:pPr marL="171450" indent="-171450">
                <a:spcAft>
                  <a:spcPts val="400"/>
                </a:spcAft>
                <a:buClr>
                  <a:schemeClr val="tx1"/>
                </a:buClr>
                <a:buFont typeface="Arial" panose="020B0604020202020204" pitchFamily="34" charset="0"/>
                <a:buChar char="•"/>
              </a:pPr>
              <a:r>
                <a:rPr lang="nl-NL" sz="1000" b="0" dirty="0">
                  <a:latin typeface="Arial" panose="020B0604020202020204" pitchFamily="34" charset="0"/>
                  <a:cs typeface="Arial" panose="020B0604020202020204" pitchFamily="34" charset="0"/>
                </a:rPr>
                <a:t>Nadat je een keuze hebt gemaakt klik je op: “Overal toepassen”. Nu verschijnt er een voettekst op elke slide in de PowerPoint Presentatie.</a:t>
              </a:r>
            </a:p>
            <a:p>
              <a:pPr marL="171450" indent="-171450">
                <a:spcAft>
                  <a:spcPts val="400"/>
                </a:spcAft>
                <a:buClr>
                  <a:schemeClr val="tx1"/>
                </a:buClr>
                <a:buFont typeface="Arial" panose="020B0604020202020204" pitchFamily="34" charset="0"/>
                <a:buChar char="•"/>
              </a:pPr>
              <a:r>
                <a:rPr lang="nl-NL" sz="1000" b="0" dirty="0">
                  <a:latin typeface="Arial" panose="020B0604020202020204" pitchFamily="34" charset="0"/>
                  <a:cs typeface="Arial" panose="020B0604020202020204" pitchFamily="34" charset="0"/>
                </a:rPr>
                <a:t>Als je het vinkje weghaalt van de voettekst, dan verdwijnt de voettekst helemaal.</a:t>
              </a:r>
            </a:p>
          </p:txBody>
        </p:sp>
        <p:sp>
          <p:nvSpPr>
            <p:cNvPr id="79" name="Rechthoek: afgeronde hoeken 10">
              <a:extLst>
                <a:ext uri="{FF2B5EF4-FFF2-40B4-BE49-F238E27FC236}">
                  <a16:creationId xmlns:a16="http://schemas.microsoft.com/office/drawing/2014/main" id="{4C14E493-4C7D-012B-8317-F02A372246FE}"/>
                </a:ext>
              </a:extLst>
            </p:cNvPr>
            <p:cNvSpPr/>
            <p:nvPr userDrawn="1"/>
          </p:nvSpPr>
          <p:spPr>
            <a:xfrm>
              <a:off x="-3913429" y="2"/>
              <a:ext cx="3820567" cy="479322"/>
            </a:xfrm>
            <a:prstGeom prst="roundRect">
              <a:avLst>
                <a:gd name="adj" fmla="val 0"/>
              </a:avLst>
            </a:prstGeom>
            <a:solidFill>
              <a:schemeClr val="tx1"/>
            </a:solidFill>
            <a:ln w="7620" cap="flat">
              <a:noFill/>
              <a:prstDash val="solid"/>
              <a:miter/>
            </a:ln>
          </p:spPr>
          <p:txBody>
            <a:bodyPr lIns="216000" tIns="90000" rIns="216000" bIns="90000" rtlCol="0" anchor="ctr"/>
            <a:lstStyle/>
            <a:p>
              <a:pPr>
                <a:spcAft>
                  <a:spcPts val="600"/>
                </a:spcAft>
              </a:pPr>
              <a:r>
                <a:rPr lang="nl-NL" sz="1400" b="1" dirty="0">
                  <a:solidFill>
                    <a:schemeClr val="bg1"/>
                  </a:solidFill>
                  <a:latin typeface="Arial" panose="020B0604020202020204" pitchFamily="34" charset="0"/>
                  <a:cs typeface="Arial" panose="020B0604020202020204" pitchFamily="34" charset="0"/>
                </a:rPr>
                <a:t>Voettekst invoegen of wijzigen</a:t>
              </a:r>
              <a:endParaRPr lang="nl-NL" sz="900" b="0" dirty="0">
                <a:solidFill>
                  <a:schemeClr val="bg1"/>
                </a:solidFill>
                <a:latin typeface="Arial" panose="020B0604020202020204" pitchFamily="34" charset="0"/>
                <a:cs typeface="Arial" panose="020B0604020202020204" pitchFamily="34" charset="0"/>
              </a:endParaRPr>
            </a:p>
          </p:txBody>
        </p:sp>
      </p:grpSp>
      <p:grpSp>
        <p:nvGrpSpPr>
          <p:cNvPr id="80" name="Groep 79">
            <a:extLst>
              <a:ext uri="{FF2B5EF4-FFF2-40B4-BE49-F238E27FC236}">
                <a16:creationId xmlns:a16="http://schemas.microsoft.com/office/drawing/2014/main" id="{4F18957C-9435-8720-CF27-0CC495688FF7}"/>
              </a:ext>
            </a:extLst>
          </p:cNvPr>
          <p:cNvGrpSpPr/>
          <p:nvPr userDrawn="1"/>
        </p:nvGrpSpPr>
        <p:grpSpPr>
          <a:xfrm>
            <a:off x="-3620530" y="2941399"/>
            <a:ext cx="3527668" cy="2850577"/>
            <a:chOff x="-3620530" y="2"/>
            <a:chExt cx="3527668" cy="2850577"/>
          </a:xfrm>
        </p:grpSpPr>
        <p:grpSp>
          <p:nvGrpSpPr>
            <p:cNvPr id="81" name="Groep 80">
              <a:extLst>
                <a:ext uri="{FF2B5EF4-FFF2-40B4-BE49-F238E27FC236}">
                  <a16:creationId xmlns:a16="http://schemas.microsoft.com/office/drawing/2014/main" id="{0F32B5EC-97C2-A3B1-D9D9-0064C4709C97}"/>
                </a:ext>
              </a:extLst>
            </p:cNvPr>
            <p:cNvGrpSpPr/>
            <p:nvPr/>
          </p:nvGrpSpPr>
          <p:grpSpPr>
            <a:xfrm>
              <a:off x="-3620530" y="2"/>
              <a:ext cx="3527668" cy="2850577"/>
              <a:chOff x="-3913429" y="2"/>
              <a:chExt cx="3820567" cy="2850577"/>
            </a:xfrm>
          </p:grpSpPr>
          <p:sp>
            <p:nvSpPr>
              <p:cNvPr id="83" name="Rechthoek: afgeronde hoeken 9">
                <a:extLst>
                  <a:ext uri="{FF2B5EF4-FFF2-40B4-BE49-F238E27FC236}">
                    <a16:creationId xmlns:a16="http://schemas.microsoft.com/office/drawing/2014/main" id="{25B107E8-7001-9EA9-3577-8CB164051E30}"/>
                  </a:ext>
                </a:extLst>
              </p:cNvPr>
              <p:cNvSpPr/>
              <p:nvPr userDrawn="1"/>
            </p:nvSpPr>
            <p:spPr>
              <a:xfrm>
                <a:off x="-3913429" y="479323"/>
                <a:ext cx="3820567" cy="2371256"/>
              </a:xfrm>
              <a:prstGeom prst="roundRect">
                <a:avLst>
                  <a:gd name="adj" fmla="val 0"/>
                </a:avLst>
              </a:prstGeom>
              <a:solidFill>
                <a:schemeClr val="bg1"/>
              </a:solidFill>
              <a:ln w="7620" cap="flat">
                <a:noFill/>
                <a:prstDash val="solid"/>
                <a:miter/>
              </a:ln>
            </p:spPr>
            <p:txBody>
              <a:bodyPr lIns="216000" tIns="144000" rIns="216000" rtlCol="0" anchor="t"/>
              <a:lstStyle/>
              <a:p>
                <a:pPr marL="171450" indent="-171450">
                  <a:spcAft>
                    <a:spcPts val="400"/>
                  </a:spcAft>
                  <a:buClr>
                    <a:schemeClr val="tx1"/>
                  </a:buClr>
                  <a:buFont typeface="Arial" panose="020B0604020202020204" pitchFamily="34" charset="0"/>
                  <a:buChar char="•"/>
                </a:pPr>
                <a:r>
                  <a:rPr lang="nl-NL" sz="1000" b="0" dirty="0">
                    <a:latin typeface="Arial" panose="020B0604020202020204" pitchFamily="34" charset="0"/>
                    <a:cs typeface="Arial" panose="020B0604020202020204" pitchFamily="34" charset="0"/>
                  </a:rPr>
                  <a:t>Gebruik de tekstniveau’s om gebruik te maken van de verschillende tekststijlen. </a:t>
                </a:r>
              </a:p>
              <a:p>
                <a:pPr marL="171450" indent="-171450">
                  <a:spcAft>
                    <a:spcPts val="400"/>
                  </a:spcAft>
                  <a:buClr>
                    <a:schemeClr val="tx1"/>
                  </a:buClr>
                  <a:buFont typeface="Arial" panose="020B0604020202020204" pitchFamily="34" charset="0"/>
                  <a:buChar char="•"/>
                </a:pPr>
                <a:r>
                  <a:rPr lang="nl-NL" sz="1000" b="0" dirty="0">
                    <a:latin typeface="Arial" panose="020B0604020202020204" pitchFamily="34" charset="0"/>
                    <a:cs typeface="Arial" panose="020B0604020202020204" pitchFamily="34" charset="0"/>
                  </a:rPr>
                  <a:t>Klik op de knop voor het verhogen en verlagen van het lijstniveau, om te wisselen tussen de verschillende tekststijlen.</a:t>
                </a:r>
              </a:p>
              <a:p>
                <a:pPr marL="171450" indent="-171450">
                  <a:spcAft>
                    <a:spcPts val="400"/>
                  </a:spcAft>
                  <a:buClr>
                    <a:schemeClr val="tx1"/>
                  </a:buClr>
                  <a:buFont typeface="Arial" panose="020B0604020202020204" pitchFamily="34" charset="0"/>
                  <a:buChar char="•"/>
                </a:pPr>
                <a:endParaRPr lang="nl-NL" sz="1000" b="0" dirty="0">
                  <a:latin typeface="Arial" panose="020B0604020202020204" pitchFamily="34" charset="0"/>
                  <a:cs typeface="Arial" panose="020B0604020202020204" pitchFamily="34" charset="0"/>
                </a:endParaRPr>
              </a:p>
              <a:p>
                <a:pPr marL="171450" indent="-171450">
                  <a:spcAft>
                    <a:spcPts val="400"/>
                  </a:spcAft>
                  <a:buClr>
                    <a:schemeClr val="tx1"/>
                  </a:buClr>
                  <a:buFont typeface="Arial" panose="020B0604020202020204" pitchFamily="34" charset="0"/>
                  <a:buChar char="•"/>
                </a:pPr>
                <a:endParaRPr lang="nl-NL" sz="1000" b="0" dirty="0">
                  <a:latin typeface="Arial" panose="020B0604020202020204" pitchFamily="34" charset="0"/>
                  <a:cs typeface="Arial" panose="020B0604020202020204" pitchFamily="34" charset="0"/>
                </a:endParaRPr>
              </a:p>
              <a:p>
                <a:pPr marL="171450" indent="-171450">
                  <a:spcAft>
                    <a:spcPts val="400"/>
                  </a:spcAft>
                  <a:buClr>
                    <a:schemeClr val="tx1"/>
                  </a:buClr>
                  <a:buFont typeface="Arial" panose="020B0604020202020204" pitchFamily="34" charset="0"/>
                  <a:buChar char="•"/>
                </a:pPr>
                <a:r>
                  <a:rPr lang="nl-NL" sz="1000" b="0" dirty="0">
                    <a:latin typeface="Arial" panose="020B0604020202020204" pitchFamily="34" charset="0"/>
                    <a:cs typeface="Arial" panose="020B0604020202020204" pitchFamily="34" charset="0"/>
                  </a:rPr>
                  <a:t>Je kunt de volgende tekstniveau’s gebruiken:</a:t>
                </a:r>
              </a:p>
              <a:p>
                <a:pPr marL="180975">
                  <a:spcAft>
                    <a:spcPts val="400"/>
                  </a:spcAft>
                  <a:buClr>
                    <a:schemeClr val="tx1"/>
                  </a:buClr>
                  <a:buFont typeface="Arial" panose="020B0604020202020204" pitchFamily="34" charset="0"/>
                  <a:buNone/>
                </a:pPr>
                <a:r>
                  <a:rPr lang="nl-NL" sz="1000" b="1" dirty="0">
                    <a:latin typeface="Arial" panose="020B0604020202020204" pitchFamily="34" charset="0"/>
                    <a:cs typeface="Arial" panose="020B0604020202020204" pitchFamily="34" charset="0"/>
                  </a:rPr>
                  <a:t>Level 1</a:t>
                </a:r>
              </a:p>
              <a:p>
                <a:pPr marL="542925" indent="-180975">
                  <a:spcAft>
                    <a:spcPts val="400"/>
                  </a:spcAft>
                  <a:buClr>
                    <a:schemeClr val="tx1"/>
                  </a:buClr>
                  <a:buFont typeface="Arial" panose="020B0604020202020204" pitchFamily="34" charset="0"/>
                  <a:buChar char="•"/>
                </a:pPr>
                <a:r>
                  <a:rPr lang="nl-NL" sz="900" b="0" dirty="0">
                    <a:latin typeface="Arial" panose="020B0604020202020204" pitchFamily="34" charset="0"/>
                    <a:cs typeface="Arial" panose="020B0604020202020204" pitchFamily="34" charset="0"/>
                  </a:rPr>
                  <a:t>Level 2</a:t>
                </a:r>
              </a:p>
              <a:p>
                <a:pPr marL="895350" indent="-180975">
                  <a:spcAft>
                    <a:spcPts val="400"/>
                  </a:spcAft>
                  <a:buClr>
                    <a:schemeClr val="tx1"/>
                  </a:buClr>
                  <a:buFont typeface="Arial" panose="020B0604020202020204" pitchFamily="34" charset="0"/>
                  <a:buChar char="•"/>
                </a:pPr>
                <a:r>
                  <a:rPr lang="nl-NL" sz="900" b="0" dirty="0">
                    <a:latin typeface="Arial" panose="020B0604020202020204" pitchFamily="34" charset="0"/>
                    <a:cs typeface="Arial" panose="020B0604020202020204" pitchFamily="34" charset="0"/>
                  </a:rPr>
                  <a:t>Level 3</a:t>
                </a:r>
              </a:p>
            </p:txBody>
          </p:sp>
          <p:sp>
            <p:nvSpPr>
              <p:cNvPr id="84" name="Rechthoek: afgeronde hoeken 10">
                <a:extLst>
                  <a:ext uri="{FF2B5EF4-FFF2-40B4-BE49-F238E27FC236}">
                    <a16:creationId xmlns:a16="http://schemas.microsoft.com/office/drawing/2014/main" id="{73EE5439-4359-4DCD-4ACC-6EADF3184DFA}"/>
                  </a:ext>
                </a:extLst>
              </p:cNvPr>
              <p:cNvSpPr/>
              <p:nvPr userDrawn="1"/>
            </p:nvSpPr>
            <p:spPr>
              <a:xfrm>
                <a:off x="-3913429" y="2"/>
                <a:ext cx="3820567" cy="479322"/>
              </a:xfrm>
              <a:prstGeom prst="roundRect">
                <a:avLst>
                  <a:gd name="adj" fmla="val 0"/>
                </a:avLst>
              </a:prstGeom>
              <a:solidFill>
                <a:schemeClr val="tx1"/>
              </a:solidFill>
              <a:ln w="7620" cap="flat">
                <a:noFill/>
                <a:prstDash val="solid"/>
                <a:miter/>
              </a:ln>
            </p:spPr>
            <p:txBody>
              <a:bodyPr lIns="216000" tIns="90000" rIns="216000" bIns="90000" rtlCol="0" anchor="ctr"/>
              <a:lstStyle/>
              <a:p>
                <a:pPr>
                  <a:spcAft>
                    <a:spcPts val="600"/>
                  </a:spcAft>
                </a:pPr>
                <a:r>
                  <a:rPr lang="nl-NL" sz="1400" b="1" dirty="0">
                    <a:solidFill>
                      <a:schemeClr val="bg1"/>
                    </a:solidFill>
                    <a:latin typeface="Arial" panose="020B0604020202020204" pitchFamily="34" charset="0"/>
                    <a:cs typeface="Arial" panose="020B0604020202020204" pitchFamily="34" charset="0"/>
                  </a:rPr>
                  <a:t>Tekstniveau’s gebruiken</a:t>
                </a:r>
                <a:endParaRPr lang="nl-NL" sz="900" b="0" dirty="0">
                  <a:solidFill>
                    <a:schemeClr val="bg1"/>
                  </a:solidFill>
                  <a:latin typeface="Arial" panose="020B0604020202020204" pitchFamily="34" charset="0"/>
                  <a:cs typeface="Arial" panose="020B0604020202020204" pitchFamily="34" charset="0"/>
                </a:endParaRPr>
              </a:p>
            </p:txBody>
          </p:sp>
        </p:grpSp>
        <p:pic>
          <p:nvPicPr>
            <p:cNvPr id="82" name="Afbeelding 81">
              <a:extLst>
                <a:ext uri="{FF2B5EF4-FFF2-40B4-BE49-F238E27FC236}">
                  <a16:creationId xmlns:a16="http://schemas.microsoft.com/office/drawing/2014/main" id="{032DF440-2774-244E-11A9-1B95DC703E3E}"/>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3293489" y="1488376"/>
              <a:ext cx="669460" cy="293288"/>
            </a:xfrm>
            <a:prstGeom prst="rect">
              <a:avLst/>
            </a:prstGeom>
          </p:spPr>
        </p:pic>
      </p:grpSp>
      <p:sp>
        <p:nvSpPr>
          <p:cNvPr id="6" name="Tijdelijke aanduiding voor tekst 5">
            <a:extLst>
              <a:ext uri="{FF2B5EF4-FFF2-40B4-BE49-F238E27FC236}">
                <a16:creationId xmlns:a16="http://schemas.microsoft.com/office/drawing/2014/main" id="{E8B1C611-845C-8DA0-3004-92440FF4399A}"/>
              </a:ext>
            </a:extLst>
          </p:cNvPr>
          <p:cNvSpPr>
            <a:spLocks noGrp="1"/>
          </p:cNvSpPr>
          <p:nvPr>
            <p:ph type="body" sz="quarter" idx="15" hasCustomPrompt="1"/>
          </p:nvPr>
        </p:nvSpPr>
        <p:spPr>
          <a:xfrm>
            <a:off x="0" y="0"/>
            <a:ext cx="6776720" cy="6858000"/>
          </a:xfrm>
          <a:custGeom>
            <a:avLst/>
            <a:gdLst>
              <a:gd name="connsiteX0" fmla="*/ 0 w 6776720"/>
              <a:gd name="connsiteY0" fmla="*/ 0 h 6858000"/>
              <a:gd name="connsiteX1" fmla="*/ 3347720 w 6776720"/>
              <a:gd name="connsiteY1" fmla="*/ 0 h 6858000"/>
              <a:gd name="connsiteX2" fmla="*/ 6776720 w 6776720"/>
              <a:gd name="connsiteY2" fmla="*/ 3429000 h 6858000"/>
              <a:gd name="connsiteX3" fmla="*/ 3347720 w 6776720"/>
              <a:gd name="connsiteY3" fmla="*/ 6858000 h 6858000"/>
              <a:gd name="connsiteX4" fmla="*/ 0 w 677672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6720" h="6858000">
                <a:moveTo>
                  <a:pt x="0" y="0"/>
                </a:moveTo>
                <a:lnTo>
                  <a:pt x="3347720" y="0"/>
                </a:lnTo>
                <a:cubicBezTo>
                  <a:pt x="5241290" y="0"/>
                  <a:pt x="6776720" y="1536700"/>
                  <a:pt x="6776720" y="3429000"/>
                </a:cubicBezTo>
                <a:cubicBezTo>
                  <a:pt x="6776720" y="5321300"/>
                  <a:pt x="5240020" y="6858000"/>
                  <a:pt x="3347720" y="6858000"/>
                </a:cubicBezTo>
                <a:lnTo>
                  <a:pt x="0" y="6858000"/>
                </a:lnTo>
                <a:close/>
              </a:path>
            </a:pathLst>
          </a:custGeom>
          <a:solidFill>
            <a:schemeClr val="accent1"/>
          </a:solidFill>
        </p:spPr>
        <p:txBody>
          <a:bodyPr wrap="square">
            <a:noAutofit/>
          </a:bodyPr>
          <a:lstStyle>
            <a:lvl1pPr marL="0" indent="0">
              <a:buNone/>
              <a:defRPr/>
            </a:lvl1pPr>
          </a:lstStyle>
          <a:p>
            <a:pPr lvl="0"/>
            <a:r>
              <a:rPr lang="nl-NL" dirty="0"/>
              <a:t> </a:t>
            </a:r>
          </a:p>
        </p:txBody>
      </p:sp>
      <p:sp>
        <p:nvSpPr>
          <p:cNvPr id="45" name="Titel 43">
            <a:extLst>
              <a:ext uri="{FF2B5EF4-FFF2-40B4-BE49-F238E27FC236}">
                <a16:creationId xmlns:a16="http://schemas.microsoft.com/office/drawing/2014/main" id="{86B49879-3045-2A55-35BC-87FE7A27FAD3}"/>
              </a:ext>
            </a:extLst>
          </p:cNvPr>
          <p:cNvSpPr>
            <a:spLocks noGrp="1"/>
          </p:cNvSpPr>
          <p:nvPr>
            <p:ph type="title" hasCustomPrompt="1"/>
          </p:nvPr>
        </p:nvSpPr>
        <p:spPr>
          <a:xfrm>
            <a:off x="904240" y="1804830"/>
            <a:ext cx="5191760" cy="2400139"/>
          </a:xfrm>
        </p:spPr>
        <p:txBody>
          <a:bodyPr anchor="b" anchorCtr="0">
            <a:normAutofit/>
          </a:bodyPr>
          <a:lstStyle>
            <a:lvl1pPr>
              <a:defRPr sz="5500">
                <a:solidFill>
                  <a:schemeClr val="bg1"/>
                </a:solidFill>
              </a:defRPr>
            </a:lvl1pPr>
          </a:lstStyle>
          <a:p>
            <a:r>
              <a:rPr lang="nl-NL" dirty="0"/>
              <a:t>Ondernemen</a:t>
            </a:r>
            <a:br>
              <a:rPr lang="nl-NL" dirty="0"/>
            </a:br>
            <a:r>
              <a:rPr lang="nl-NL" dirty="0"/>
              <a:t>met uw eigen</a:t>
            </a:r>
            <a:br>
              <a:rPr lang="nl-NL" dirty="0"/>
            </a:br>
            <a:r>
              <a:rPr lang="nl-NL" dirty="0"/>
              <a:t>identiteit</a:t>
            </a:r>
          </a:p>
        </p:txBody>
      </p:sp>
      <p:sp>
        <p:nvSpPr>
          <p:cNvPr id="53" name="Tijdelijke aanduiding voor tekst 51">
            <a:extLst>
              <a:ext uri="{FF2B5EF4-FFF2-40B4-BE49-F238E27FC236}">
                <a16:creationId xmlns:a16="http://schemas.microsoft.com/office/drawing/2014/main" id="{49DC3696-1FB8-FC98-2985-431792A2ED99}"/>
              </a:ext>
            </a:extLst>
          </p:cNvPr>
          <p:cNvSpPr>
            <a:spLocks noGrp="1"/>
          </p:cNvSpPr>
          <p:nvPr>
            <p:ph type="body" sz="quarter" idx="11" hasCustomPrompt="1"/>
          </p:nvPr>
        </p:nvSpPr>
        <p:spPr>
          <a:xfrm>
            <a:off x="904239" y="4592003"/>
            <a:ext cx="5191759" cy="223838"/>
          </a:xfrm>
        </p:spPr>
        <p:txBody>
          <a:bodyPr>
            <a:normAutofit/>
          </a:bodyPr>
          <a:lstStyle>
            <a:lvl1pPr marL="0" indent="0" algn="l">
              <a:buNone/>
              <a:defRPr sz="1700">
                <a:solidFill>
                  <a:schemeClr val="bg1"/>
                </a:solidFill>
              </a:defRPr>
            </a:lvl1pPr>
          </a:lstStyle>
          <a:p>
            <a:pPr algn="l"/>
            <a:r>
              <a:rPr lang="nl-NL" sz="1600" spc="0" baseline="0" dirty="0">
                <a:ln/>
                <a:solidFill>
                  <a:srgbClr val="FFFFFF"/>
                </a:solidFill>
                <a:latin typeface="RealTextPro-Regular"/>
                <a:sym typeface="RealTextPro-Regular"/>
                <a:rtl val="0"/>
              </a:rPr>
              <a:t>Klikken om ondertitel toe te voegen</a:t>
            </a:r>
          </a:p>
        </p:txBody>
      </p:sp>
      <p:sp>
        <p:nvSpPr>
          <p:cNvPr id="2" name="Tijdelijke aanduiding voor datum 45">
            <a:extLst>
              <a:ext uri="{FF2B5EF4-FFF2-40B4-BE49-F238E27FC236}">
                <a16:creationId xmlns:a16="http://schemas.microsoft.com/office/drawing/2014/main" id="{8F01D22D-95E0-33CC-27B3-C7A6C684E644}"/>
              </a:ext>
            </a:extLst>
          </p:cNvPr>
          <p:cNvSpPr>
            <a:spLocks noGrp="1"/>
          </p:cNvSpPr>
          <p:nvPr>
            <p:ph type="dt" sz="half" idx="10"/>
          </p:nvPr>
        </p:nvSpPr>
        <p:spPr>
          <a:xfrm>
            <a:off x="1221741" y="5161279"/>
            <a:ext cx="1338580" cy="365125"/>
          </a:xfrm>
          <a:prstGeom prst="roundRect">
            <a:avLst>
              <a:gd name="adj" fmla="val 50000"/>
            </a:avLst>
          </a:prstGeom>
          <a:solidFill>
            <a:srgbClr val="185A9F"/>
          </a:solidFill>
          <a:ln>
            <a:solidFill>
              <a:schemeClr val="bg1"/>
            </a:solidFill>
          </a:ln>
        </p:spPr>
        <p:txBody>
          <a:bodyPr/>
          <a:lstStyle>
            <a:lvl1pPr algn="ctr">
              <a:defRPr sz="1000">
                <a:solidFill>
                  <a:schemeClr val="bg1"/>
                </a:solidFill>
              </a:defRPr>
            </a:lvl1pPr>
          </a:lstStyle>
          <a:p>
            <a:fld id="{4D50A3DD-9597-0442-AC65-9878D7A4DCB3}" type="datetimeFigureOut">
              <a:rPr lang="nl-NL" smtClean="0"/>
              <a:pPr/>
              <a:t>25-02-2026</a:t>
            </a:fld>
            <a:endParaRPr lang="nl-NL" dirty="0"/>
          </a:p>
        </p:txBody>
      </p:sp>
      <p:sp>
        <p:nvSpPr>
          <p:cNvPr id="9" name="Tijdelijke aanduiding voor tekst 8">
            <a:extLst>
              <a:ext uri="{FF2B5EF4-FFF2-40B4-BE49-F238E27FC236}">
                <a16:creationId xmlns:a16="http://schemas.microsoft.com/office/drawing/2014/main" id="{9B36682E-C19B-D496-8339-A978C1A04B49}"/>
              </a:ext>
            </a:extLst>
          </p:cNvPr>
          <p:cNvSpPr>
            <a:spLocks noGrp="1"/>
          </p:cNvSpPr>
          <p:nvPr>
            <p:ph type="body" sz="quarter" idx="17" hasCustomPrompt="1"/>
          </p:nvPr>
        </p:nvSpPr>
        <p:spPr>
          <a:xfrm>
            <a:off x="904240" y="5078730"/>
            <a:ext cx="538480" cy="538480"/>
          </a:xfrm>
          <a:custGeom>
            <a:avLst/>
            <a:gdLst>
              <a:gd name="connsiteX0" fmla="*/ 269240 w 538480"/>
              <a:gd name="connsiteY0" fmla="*/ 0 h 538480"/>
              <a:gd name="connsiteX1" fmla="*/ 538480 w 538480"/>
              <a:gd name="connsiteY1" fmla="*/ 269240 h 538480"/>
              <a:gd name="connsiteX2" fmla="*/ 269240 w 538480"/>
              <a:gd name="connsiteY2" fmla="*/ 538480 h 538480"/>
              <a:gd name="connsiteX3" fmla="*/ 0 w 538480"/>
              <a:gd name="connsiteY3" fmla="*/ 269240 h 538480"/>
              <a:gd name="connsiteX4" fmla="*/ 269240 w 538480"/>
              <a:gd name="connsiteY4" fmla="*/ 0 h 5384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480" h="538480">
                <a:moveTo>
                  <a:pt x="269240" y="0"/>
                </a:moveTo>
                <a:cubicBezTo>
                  <a:pt x="417937" y="0"/>
                  <a:pt x="538480" y="120543"/>
                  <a:pt x="538480" y="269240"/>
                </a:cubicBezTo>
                <a:cubicBezTo>
                  <a:pt x="538480" y="417937"/>
                  <a:pt x="417937" y="538480"/>
                  <a:pt x="269240" y="538480"/>
                </a:cubicBezTo>
                <a:cubicBezTo>
                  <a:pt x="120543" y="538480"/>
                  <a:pt x="0" y="417937"/>
                  <a:pt x="0" y="269240"/>
                </a:cubicBezTo>
                <a:cubicBezTo>
                  <a:pt x="0" y="120543"/>
                  <a:pt x="120543" y="0"/>
                  <a:pt x="269240" y="0"/>
                </a:cubicBezTo>
                <a:close/>
              </a:path>
            </a:pathLst>
          </a:custGeom>
          <a:solidFill>
            <a:srgbClr val="E95223"/>
          </a:solidFill>
        </p:spPr>
        <p:txBody>
          <a:bodyPr wrap="square">
            <a:noAutofit/>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 </a:t>
            </a:r>
          </a:p>
        </p:txBody>
      </p:sp>
      <p:sp>
        <p:nvSpPr>
          <p:cNvPr id="17" name="Tijdelijke aanduiding voor tekst 16">
            <a:extLst>
              <a:ext uri="{FF2B5EF4-FFF2-40B4-BE49-F238E27FC236}">
                <a16:creationId xmlns:a16="http://schemas.microsoft.com/office/drawing/2014/main" id="{86B1460B-B83E-EF9E-8C4A-8ED964D5A225}"/>
              </a:ext>
            </a:extLst>
          </p:cNvPr>
          <p:cNvSpPr>
            <a:spLocks noGrp="1"/>
          </p:cNvSpPr>
          <p:nvPr>
            <p:ph type="body" sz="quarter" idx="18" hasCustomPrompt="1"/>
          </p:nvPr>
        </p:nvSpPr>
        <p:spPr>
          <a:xfrm>
            <a:off x="1064496" y="5233716"/>
            <a:ext cx="217968" cy="228509"/>
          </a:xfrm>
          <a:custGeom>
            <a:avLst/>
            <a:gdLst>
              <a:gd name="connsiteX0" fmla="*/ 18129 w 217968"/>
              <a:gd name="connsiteY0" fmla="*/ 111039 h 228509"/>
              <a:gd name="connsiteX1" fmla="*/ 18129 w 217968"/>
              <a:gd name="connsiteY1" fmla="*/ 184802 h 228509"/>
              <a:gd name="connsiteX2" fmla="*/ 46578 w 217968"/>
              <a:gd name="connsiteY2" fmla="*/ 211578 h 228509"/>
              <a:gd name="connsiteX3" fmla="*/ 171530 w 217968"/>
              <a:gd name="connsiteY3" fmla="*/ 211578 h 228509"/>
              <a:gd name="connsiteX4" fmla="*/ 199978 w 217968"/>
              <a:gd name="connsiteY4" fmla="*/ 184802 h 228509"/>
              <a:gd name="connsiteX5" fmla="*/ 199978 w 217968"/>
              <a:gd name="connsiteY5" fmla="*/ 111039 h 228509"/>
              <a:gd name="connsiteX6" fmla="*/ 46578 w 217968"/>
              <a:gd name="connsiteY6" fmla="*/ 40426 h 228509"/>
              <a:gd name="connsiteX7" fmla="*/ 18129 w 217968"/>
              <a:gd name="connsiteY7" fmla="*/ 67201 h 228509"/>
              <a:gd name="connsiteX8" fmla="*/ 18129 w 217968"/>
              <a:gd name="connsiteY8" fmla="*/ 93976 h 228509"/>
              <a:gd name="connsiteX9" fmla="*/ 199978 w 217968"/>
              <a:gd name="connsiteY9" fmla="*/ 93976 h 228509"/>
              <a:gd name="connsiteX10" fmla="*/ 199978 w 217968"/>
              <a:gd name="connsiteY10" fmla="*/ 67201 h 228509"/>
              <a:gd name="connsiteX11" fmla="*/ 171530 w 217968"/>
              <a:gd name="connsiteY11" fmla="*/ 40426 h 228509"/>
              <a:gd name="connsiteX12" fmla="*/ 168043 w 217968"/>
              <a:gd name="connsiteY12" fmla="*/ 40426 h 228509"/>
              <a:gd name="connsiteX13" fmla="*/ 168043 w 217968"/>
              <a:gd name="connsiteY13" fmla="*/ 55519 h 228509"/>
              <a:gd name="connsiteX14" fmla="*/ 158979 w 217968"/>
              <a:gd name="connsiteY14" fmla="*/ 63920 h 228509"/>
              <a:gd name="connsiteX15" fmla="*/ 149914 w 217968"/>
              <a:gd name="connsiteY15" fmla="*/ 55519 h 228509"/>
              <a:gd name="connsiteX16" fmla="*/ 149914 w 217968"/>
              <a:gd name="connsiteY16" fmla="*/ 40426 h 228509"/>
              <a:gd name="connsiteX17" fmla="*/ 68054 w 217968"/>
              <a:gd name="connsiteY17" fmla="*/ 40426 h 228509"/>
              <a:gd name="connsiteX18" fmla="*/ 68054 w 217968"/>
              <a:gd name="connsiteY18" fmla="*/ 55519 h 228509"/>
              <a:gd name="connsiteX19" fmla="*/ 58989 w 217968"/>
              <a:gd name="connsiteY19" fmla="*/ 63920 h 228509"/>
              <a:gd name="connsiteX20" fmla="*/ 50064 w 217968"/>
              <a:gd name="connsiteY20" fmla="*/ 55519 h 228509"/>
              <a:gd name="connsiteX21" fmla="*/ 50064 w 217968"/>
              <a:gd name="connsiteY21" fmla="*/ 40426 h 228509"/>
              <a:gd name="connsiteX22" fmla="*/ 58989 w 217968"/>
              <a:gd name="connsiteY22" fmla="*/ 0 h 228509"/>
              <a:gd name="connsiteX23" fmla="*/ 68054 w 217968"/>
              <a:gd name="connsiteY23" fmla="*/ 8400 h 228509"/>
              <a:gd name="connsiteX24" fmla="*/ 68054 w 217968"/>
              <a:gd name="connsiteY24" fmla="*/ 23494 h 228509"/>
              <a:gd name="connsiteX25" fmla="*/ 149914 w 217968"/>
              <a:gd name="connsiteY25" fmla="*/ 23494 h 228509"/>
              <a:gd name="connsiteX26" fmla="*/ 149914 w 217968"/>
              <a:gd name="connsiteY26" fmla="*/ 8400 h 228509"/>
              <a:gd name="connsiteX27" fmla="*/ 158979 w 217968"/>
              <a:gd name="connsiteY27" fmla="*/ 0 h 228509"/>
              <a:gd name="connsiteX28" fmla="*/ 168043 w 217968"/>
              <a:gd name="connsiteY28" fmla="*/ 8400 h 228509"/>
              <a:gd name="connsiteX29" fmla="*/ 168043 w 217968"/>
              <a:gd name="connsiteY29" fmla="*/ 23494 h 228509"/>
              <a:gd name="connsiteX30" fmla="*/ 171530 w 217968"/>
              <a:gd name="connsiteY30" fmla="*/ 23494 h 228509"/>
              <a:gd name="connsiteX31" fmla="*/ 217968 w 217968"/>
              <a:gd name="connsiteY31" fmla="*/ 67201 h 228509"/>
              <a:gd name="connsiteX32" fmla="*/ 217968 w 217968"/>
              <a:gd name="connsiteY32" fmla="*/ 184802 h 228509"/>
              <a:gd name="connsiteX33" fmla="*/ 171530 w 217968"/>
              <a:gd name="connsiteY33" fmla="*/ 228509 h 228509"/>
              <a:gd name="connsiteX34" fmla="*/ 46578 w 217968"/>
              <a:gd name="connsiteY34" fmla="*/ 228509 h 228509"/>
              <a:gd name="connsiteX35" fmla="*/ 0 w 217968"/>
              <a:gd name="connsiteY35" fmla="*/ 184802 h 228509"/>
              <a:gd name="connsiteX36" fmla="*/ 0 w 217968"/>
              <a:gd name="connsiteY36" fmla="*/ 67201 h 228509"/>
              <a:gd name="connsiteX37" fmla="*/ 46578 w 217968"/>
              <a:gd name="connsiteY37" fmla="*/ 23494 h 228509"/>
              <a:gd name="connsiteX38" fmla="*/ 50064 w 217968"/>
              <a:gd name="connsiteY38" fmla="*/ 23494 h 228509"/>
              <a:gd name="connsiteX39" fmla="*/ 50064 w 217968"/>
              <a:gd name="connsiteY39" fmla="*/ 8400 h 228509"/>
              <a:gd name="connsiteX40" fmla="*/ 58989 w 217968"/>
              <a:gd name="connsiteY40" fmla="*/ 0 h 228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17968" h="228509">
                <a:moveTo>
                  <a:pt x="18129" y="111039"/>
                </a:moveTo>
                <a:lnTo>
                  <a:pt x="18129" y="184802"/>
                </a:lnTo>
                <a:cubicBezTo>
                  <a:pt x="18129" y="199634"/>
                  <a:pt x="30820" y="211578"/>
                  <a:pt x="46578" y="211578"/>
                </a:cubicBezTo>
                <a:lnTo>
                  <a:pt x="171530" y="211578"/>
                </a:lnTo>
                <a:cubicBezTo>
                  <a:pt x="187149" y="211578"/>
                  <a:pt x="199978" y="199634"/>
                  <a:pt x="199978" y="184802"/>
                </a:cubicBezTo>
                <a:lnTo>
                  <a:pt x="199978" y="111039"/>
                </a:lnTo>
                <a:close/>
                <a:moveTo>
                  <a:pt x="46578" y="40426"/>
                </a:moveTo>
                <a:cubicBezTo>
                  <a:pt x="30820" y="40426"/>
                  <a:pt x="18129" y="52501"/>
                  <a:pt x="18129" y="67201"/>
                </a:cubicBezTo>
                <a:lnTo>
                  <a:pt x="18129" y="93976"/>
                </a:lnTo>
                <a:lnTo>
                  <a:pt x="199978" y="93976"/>
                </a:lnTo>
                <a:lnTo>
                  <a:pt x="199978" y="67201"/>
                </a:lnTo>
                <a:cubicBezTo>
                  <a:pt x="199978" y="52501"/>
                  <a:pt x="187149" y="40426"/>
                  <a:pt x="171530" y="40426"/>
                </a:cubicBezTo>
                <a:lnTo>
                  <a:pt x="168043" y="40426"/>
                </a:lnTo>
                <a:lnTo>
                  <a:pt x="168043" y="55519"/>
                </a:lnTo>
                <a:cubicBezTo>
                  <a:pt x="168043" y="60113"/>
                  <a:pt x="163999" y="63920"/>
                  <a:pt x="158979" y="63920"/>
                </a:cubicBezTo>
                <a:cubicBezTo>
                  <a:pt x="153958" y="63920"/>
                  <a:pt x="149914" y="60113"/>
                  <a:pt x="149914" y="55519"/>
                </a:cubicBezTo>
                <a:lnTo>
                  <a:pt x="149914" y="40426"/>
                </a:lnTo>
                <a:lnTo>
                  <a:pt x="68054" y="40426"/>
                </a:lnTo>
                <a:lnTo>
                  <a:pt x="68054" y="55519"/>
                </a:lnTo>
                <a:cubicBezTo>
                  <a:pt x="68054" y="60113"/>
                  <a:pt x="63870" y="63920"/>
                  <a:pt x="58989" y="63920"/>
                </a:cubicBezTo>
                <a:cubicBezTo>
                  <a:pt x="54109" y="63920"/>
                  <a:pt x="50064" y="60113"/>
                  <a:pt x="50064" y="55519"/>
                </a:cubicBezTo>
                <a:lnTo>
                  <a:pt x="50064" y="40426"/>
                </a:lnTo>
                <a:close/>
                <a:moveTo>
                  <a:pt x="58989" y="0"/>
                </a:moveTo>
                <a:cubicBezTo>
                  <a:pt x="64010" y="0"/>
                  <a:pt x="68054" y="3806"/>
                  <a:pt x="68054" y="8400"/>
                </a:cubicBezTo>
                <a:lnTo>
                  <a:pt x="68054" y="23494"/>
                </a:lnTo>
                <a:lnTo>
                  <a:pt x="149914" y="23494"/>
                </a:lnTo>
                <a:lnTo>
                  <a:pt x="149914" y="8400"/>
                </a:lnTo>
                <a:cubicBezTo>
                  <a:pt x="149914" y="3806"/>
                  <a:pt x="153958" y="0"/>
                  <a:pt x="158979" y="0"/>
                </a:cubicBezTo>
                <a:cubicBezTo>
                  <a:pt x="163999" y="0"/>
                  <a:pt x="168043" y="3806"/>
                  <a:pt x="168043" y="8400"/>
                </a:cubicBezTo>
                <a:lnTo>
                  <a:pt x="168043" y="23494"/>
                </a:lnTo>
                <a:lnTo>
                  <a:pt x="171530" y="23494"/>
                </a:lnTo>
                <a:cubicBezTo>
                  <a:pt x="197050" y="23494"/>
                  <a:pt x="217968" y="43051"/>
                  <a:pt x="217968" y="67201"/>
                </a:cubicBezTo>
                <a:lnTo>
                  <a:pt x="217968" y="184802"/>
                </a:lnTo>
                <a:cubicBezTo>
                  <a:pt x="217968" y="208953"/>
                  <a:pt x="197050" y="228509"/>
                  <a:pt x="171530" y="228509"/>
                </a:cubicBezTo>
                <a:lnTo>
                  <a:pt x="46578" y="228509"/>
                </a:lnTo>
                <a:cubicBezTo>
                  <a:pt x="20918" y="228509"/>
                  <a:pt x="0" y="208953"/>
                  <a:pt x="0" y="184802"/>
                </a:cubicBezTo>
                <a:lnTo>
                  <a:pt x="0" y="67201"/>
                </a:lnTo>
                <a:cubicBezTo>
                  <a:pt x="0" y="43051"/>
                  <a:pt x="20918" y="23494"/>
                  <a:pt x="46578" y="23494"/>
                </a:cubicBezTo>
                <a:lnTo>
                  <a:pt x="50064" y="23494"/>
                </a:lnTo>
                <a:lnTo>
                  <a:pt x="50064" y="8400"/>
                </a:lnTo>
                <a:cubicBezTo>
                  <a:pt x="50064" y="3806"/>
                  <a:pt x="53969" y="0"/>
                  <a:pt x="58989" y="0"/>
                </a:cubicBezTo>
                <a:close/>
              </a:path>
            </a:pathLst>
          </a:custGeom>
          <a:solidFill>
            <a:schemeClr val="bg1"/>
          </a:solidFill>
        </p:spPr>
        <p:txBody>
          <a:bodyPr wrap="square">
            <a:noAutofit/>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 </a:t>
            </a:r>
          </a:p>
        </p:txBody>
      </p:sp>
    </p:spTree>
    <p:extLst>
      <p:ext uri="{BB962C8B-B14F-4D97-AF65-F5344CB8AC3E}">
        <p14:creationId xmlns:p14="http://schemas.microsoft.com/office/powerpoint/2010/main" val="2525361119"/>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el, tekst 50% en afbeelding 50%">
    <p:spTree>
      <p:nvGrpSpPr>
        <p:cNvPr id="1" name=""/>
        <p:cNvGrpSpPr/>
        <p:nvPr/>
      </p:nvGrpSpPr>
      <p:grpSpPr>
        <a:xfrm>
          <a:off x="0" y="0"/>
          <a:ext cx="0" cy="0"/>
          <a:chOff x="0" y="0"/>
          <a:chExt cx="0" cy="0"/>
        </a:xfrm>
      </p:grpSpPr>
      <p:sp>
        <p:nvSpPr>
          <p:cNvPr id="8" name="Vrije vorm 7">
            <a:extLst>
              <a:ext uri="{FF2B5EF4-FFF2-40B4-BE49-F238E27FC236}">
                <a16:creationId xmlns:a16="http://schemas.microsoft.com/office/drawing/2014/main" id="{B17DD9DE-76CC-FC2F-B6AF-4F18882113EE}"/>
              </a:ext>
            </a:extLst>
          </p:cNvPr>
          <p:cNvSpPr/>
          <p:nvPr userDrawn="1"/>
        </p:nvSpPr>
        <p:spPr>
          <a:xfrm>
            <a:off x="0" y="0"/>
            <a:ext cx="12192000" cy="1700213"/>
          </a:xfrm>
          <a:custGeom>
            <a:avLst/>
            <a:gdLst>
              <a:gd name="connsiteX0" fmla="*/ 0 w 12192000"/>
              <a:gd name="connsiteY0" fmla="*/ 0 h 1687829"/>
              <a:gd name="connsiteX1" fmla="*/ 12192000 w 12192000"/>
              <a:gd name="connsiteY1" fmla="*/ 0 h 1687829"/>
              <a:gd name="connsiteX2" fmla="*/ 12192000 w 12192000"/>
              <a:gd name="connsiteY2" fmla="*/ 1179830 h 1687829"/>
              <a:gd name="connsiteX3" fmla="*/ 11684000 w 12192000"/>
              <a:gd name="connsiteY3" fmla="*/ 1687830 h 1687829"/>
              <a:gd name="connsiteX4" fmla="*/ 0 w 12192000"/>
              <a:gd name="connsiteY4" fmla="*/ 1687830 h 1687829"/>
              <a:gd name="connsiteX5" fmla="*/ 0 w 12192000"/>
              <a:gd name="connsiteY5" fmla="*/ 0 h 1687829"/>
              <a:gd name="connsiteX6" fmla="*/ 0 w 12192000"/>
              <a:gd name="connsiteY6" fmla="*/ 0 h 1687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1687829">
                <a:moveTo>
                  <a:pt x="0" y="0"/>
                </a:moveTo>
                <a:lnTo>
                  <a:pt x="12192000" y="0"/>
                </a:lnTo>
                <a:lnTo>
                  <a:pt x="12192000" y="1179830"/>
                </a:lnTo>
                <a:cubicBezTo>
                  <a:pt x="12192000" y="1460500"/>
                  <a:pt x="11964670" y="1687830"/>
                  <a:pt x="11684000" y="1687830"/>
                </a:cubicBezTo>
                <a:lnTo>
                  <a:pt x="0" y="1687830"/>
                </a:lnTo>
                <a:lnTo>
                  <a:pt x="0" y="0"/>
                </a:lnTo>
                <a:lnTo>
                  <a:pt x="0" y="0"/>
                </a:lnTo>
                <a:close/>
              </a:path>
            </a:pathLst>
          </a:custGeom>
          <a:solidFill>
            <a:srgbClr val="F2F2F2"/>
          </a:solidFill>
          <a:ln w="12700" cap="flat">
            <a:noFill/>
            <a:prstDash val="solid"/>
            <a:miter/>
          </a:ln>
        </p:spPr>
        <p:txBody>
          <a:bodyPr rtlCol="0" anchor="ctr"/>
          <a:lstStyle/>
          <a:p>
            <a:endParaRPr lang="nl-NL"/>
          </a:p>
        </p:txBody>
      </p:sp>
      <p:sp>
        <p:nvSpPr>
          <p:cNvPr id="31" name="Vrije vorm 30">
            <a:extLst>
              <a:ext uri="{FF2B5EF4-FFF2-40B4-BE49-F238E27FC236}">
                <a16:creationId xmlns:a16="http://schemas.microsoft.com/office/drawing/2014/main" id="{25F2CF90-9F07-482B-CFBA-E899FA279844}"/>
              </a:ext>
            </a:extLst>
          </p:cNvPr>
          <p:cNvSpPr/>
          <p:nvPr/>
        </p:nvSpPr>
        <p:spPr>
          <a:xfrm>
            <a:off x="1424940" y="6545580"/>
            <a:ext cx="12700" cy="127000"/>
          </a:xfrm>
          <a:custGeom>
            <a:avLst/>
            <a:gdLst>
              <a:gd name="connsiteX0" fmla="*/ 0 w 12700"/>
              <a:gd name="connsiteY0" fmla="*/ 0 h 127000"/>
              <a:gd name="connsiteX1" fmla="*/ 0 w 12700"/>
              <a:gd name="connsiteY1" fmla="*/ 127000 h 127000"/>
            </a:gdLst>
            <a:ahLst/>
            <a:cxnLst>
              <a:cxn ang="0">
                <a:pos x="connsiteX0" y="connsiteY0"/>
              </a:cxn>
              <a:cxn ang="0">
                <a:pos x="connsiteX1" y="connsiteY1"/>
              </a:cxn>
            </a:cxnLst>
            <a:rect l="l" t="t" r="r" b="b"/>
            <a:pathLst>
              <a:path w="12700" h="127000">
                <a:moveTo>
                  <a:pt x="0" y="0"/>
                </a:moveTo>
                <a:lnTo>
                  <a:pt x="0" y="127000"/>
                </a:lnTo>
              </a:path>
            </a:pathLst>
          </a:custGeom>
          <a:ln w="12700" cap="flat">
            <a:solidFill>
              <a:srgbClr val="E95223"/>
            </a:solidFill>
            <a:prstDash val="solid"/>
            <a:miter/>
          </a:ln>
        </p:spPr>
        <p:txBody>
          <a:bodyPr rtlCol="0" anchor="ctr"/>
          <a:lstStyle/>
          <a:p>
            <a:endParaRPr lang="nl-NL"/>
          </a:p>
        </p:txBody>
      </p:sp>
      <p:sp>
        <p:nvSpPr>
          <p:cNvPr id="140" name="Tijdelijke aanduiding voor voettekst 139">
            <a:extLst>
              <a:ext uri="{FF2B5EF4-FFF2-40B4-BE49-F238E27FC236}">
                <a16:creationId xmlns:a16="http://schemas.microsoft.com/office/drawing/2014/main" id="{1F34F79B-9EBB-EFE6-5719-32BC0328B67C}"/>
              </a:ext>
            </a:extLst>
          </p:cNvPr>
          <p:cNvSpPr>
            <a:spLocks noGrp="1"/>
          </p:cNvSpPr>
          <p:nvPr>
            <p:ph type="ftr" sz="quarter" idx="11"/>
          </p:nvPr>
        </p:nvSpPr>
        <p:spPr>
          <a:xfrm>
            <a:off x="1599386" y="6416675"/>
            <a:ext cx="4891901" cy="441325"/>
          </a:xfrm>
        </p:spPr>
        <p:txBody>
          <a:bodyPr/>
          <a:lstStyle>
            <a:lvl1pPr>
              <a:defRPr sz="900" b="0" i="0">
                <a:latin typeface="Real Text Pro" panose="020B0504020204020204" pitchFamily="34" charset="77"/>
              </a:defRPr>
            </a:lvl1pPr>
          </a:lstStyle>
          <a:p>
            <a:pPr algn="l"/>
            <a:r>
              <a:rPr lang="nl-NL" dirty="0">
                <a:ln/>
                <a:solidFill>
                  <a:srgbClr val="B3B3B3"/>
                </a:solidFill>
                <a:sym typeface="RealTextPro-Regular"/>
                <a:rtl val="0"/>
              </a:rPr>
              <a:t>Optie voor presentatie titel of andere extra informatie.</a:t>
            </a:r>
          </a:p>
        </p:txBody>
      </p:sp>
      <p:sp>
        <p:nvSpPr>
          <p:cNvPr id="141" name="Tijdelijke aanduiding voor dianummer 140">
            <a:extLst>
              <a:ext uri="{FF2B5EF4-FFF2-40B4-BE49-F238E27FC236}">
                <a16:creationId xmlns:a16="http://schemas.microsoft.com/office/drawing/2014/main" id="{2D742E33-CD5B-1D65-A4BD-7EEA5D9DE0CE}"/>
              </a:ext>
            </a:extLst>
          </p:cNvPr>
          <p:cNvSpPr>
            <a:spLocks noGrp="1"/>
          </p:cNvSpPr>
          <p:nvPr>
            <p:ph type="sldNum" sz="quarter" idx="12"/>
          </p:nvPr>
        </p:nvSpPr>
        <p:spPr>
          <a:xfrm>
            <a:off x="8710930" y="6416675"/>
            <a:ext cx="3038157" cy="448819"/>
          </a:xfrm>
        </p:spPr>
        <p:txBody>
          <a:bodyPr/>
          <a:lstStyle>
            <a:lvl1pPr>
              <a:defRPr>
                <a:solidFill>
                  <a:srgbClr val="004996"/>
                </a:solidFill>
              </a:defRPr>
            </a:lvl1pPr>
          </a:lstStyle>
          <a:p>
            <a:fld id="{9F53E0E1-1632-AA43-9C83-C74C9E11BADB}" type="slidenum">
              <a:rPr lang="nl-NL" smtClean="0"/>
              <a:pPr/>
              <a:t>‹nr.›</a:t>
            </a:fld>
            <a:endParaRPr lang="nl-NL" dirty="0"/>
          </a:p>
        </p:txBody>
      </p:sp>
      <p:sp>
        <p:nvSpPr>
          <p:cNvPr id="142" name="Ovaal 141">
            <a:extLst>
              <a:ext uri="{FF2B5EF4-FFF2-40B4-BE49-F238E27FC236}">
                <a16:creationId xmlns:a16="http://schemas.microsoft.com/office/drawing/2014/main" id="{28D06BE5-A0EF-D136-C0E6-F8B6D97B28A5}"/>
              </a:ext>
            </a:extLst>
          </p:cNvPr>
          <p:cNvSpPr/>
          <p:nvPr userDrawn="1"/>
        </p:nvSpPr>
        <p:spPr>
          <a:xfrm>
            <a:off x="11779408" y="6661582"/>
            <a:ext cx="37785" cy="37785"/>
          </a:xfrm>
          <a:prstGeom prst="ellipse">
            <a:avLst/>
          </a:prstGeom>
          <a:solidFill>
            <a:srgbClr val="E9522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43" name="Titel 142">
            <a:extLst>
              <a:ext uri="{FF2B5EF4-FFF2-40B4-BE49-F238E27FC236}">
                <a16:creationId xmlns:a16="http://schemas.microsoft.com/office/drawing/2014/main" id="{AD090B86-1C0C-5835-FF3D-4D68EC1291F9}"/>
              </a:ext>
            </a:extLst>
          </p:cNvPr>
          <p:cNvSpPr>
            <a:spLocks noGrp="1"/>
          </p:cNvSpPr>
          <p:nvPr>
            <p:ph type="title" hasCustomPrompt="1"/>
          </p:nvPr>
        </p:nvSpPr>
        <p:spPr>
          <a:xfrm>
            <a:off x="455929" y="581257"/>
            <a:ext cx="11293157" cy="358082"/>
          </a:xfrm>
        </p:spPr>
        <p:txBody>
          <a:bodyPr/>
          <a:lstStyle>
            <a:lvl1pPr>
              <a:defRPr>
                <a:solidFill>
                  <a:srgbClr val="004996"/>
                </a:solidFill>
              </a:defRPr>
            </a:lvl1pPr>
          </a:lstStyle>
          <a:p>
            <a:r>
              <a:rPr lang="nl-NL" dirty="0"/>
              <a:t>Klikken om een titel toe te voegen</a:t>
            </a:r>
          </a:p>
        </p:txBody>
      </p:sp>
      <p:sp>
        <p:nvSpPr>
          <p:cNvPr id="145" name="Tijdelijke aanduiding voor tekst 144">
            <a:extLst>
              <a:ext uri="{FF2B5EF4-FFF2-40B4-BE49-F238E27FC236}">
                <a16:creationId xmlns:a16="http://schemas.microsoft.com/office/drawing/2014/main" id="{CCA02B37-8546-752C-93D5-94C5AE7991B5}"/>
              </a:ext>
            </a:extLst>
          </p:cNvPr>
          <p:cNvSpPr>
            <a:spLocks noGrp="1"/>
          </p:cNvSpPr>
          <p:nvPr>
            <p:ph type="body" sz="quarter" idx="13" hasCustomPrompt="1"/>
          </p:nvPr>
        </p:nvSpPr>
        <p:spPr>
          <a:xfrm>
            <a:off x="442912" y="1146407"/>
            <a:ext cx="11293157" cy="195031"/>
          </a:xfrm>
        </p:spPr>
        <p:txBody>
          <a:bodyPr>
            <a:normAutofit/>
          </a:bodyPr>
          <a:lstStyle>
            <a:lvl1pPr marL="0" indent="0">
              <a:buNone/>
              <a:defRPr sz="1800">
                <a:solidFill>
                  <a:srgbClr val="004996"/>
                </a:solidFill>
              </a:defRPr>
            </a:lvl1pPr>
          </a:lstStyle>
          <a:p>
            <a:pPr lvl="0"/>
            <a:r>
              <a:rPr lang="nl-NL" dirty="0"/>
              <a:t>Klikken om een subtitel toe te voegen</a:t>
            </a:r>
          </a:p>
        </p:txBody>
      </p:sp>
      <p:sp>
        <p:nvSpPr>
          <p:cNvPr id="7" name="Tijdelijke aanduiding voor afbeelding 6">
            <a:extLst>
              <a:ext uri="{FF2B5EF4-FFF2-40B4-BE49-F238E27FC236}">
                <a16:creationId xmlns:a16="http://schemas.microsoft.com/office/drawing/2014/main" id="{949A014F-2F3C-A16F-F875-C6EE94343F9C}"/>
              </a:ext>
            </a:extLst>
          </p:cNvPr>
          <p:cNvSpPr>
            <a:spLocks noGrp="1"/>
          </p:cNvSpPr>
          <p:nvPr>
            <p:ph type="pic" sz="quarter" idx="16"/>
          </p:nvPr>
        </p:nvSpPr>
        <p:spPr>
          <a:xfrm>
            <a:off x="6491286" y="1188487"/>
            <a:ext cx="5700714" cy="5225010"/>
          </a:xfrm>
          <a:custGeom>
            <a:avLst/>
            <a:gdLst>
              <a:gd name="connsiteX0" fmla="*/ 5700714 w 5700714"/>
              <a:gd name="connsiteY0" fmla="*/ 0 h 5225010"/>
              <a:gd name="connsiteX1" fmla="*/ 5700714 w 5700714"/>
              <a:gd name="connsiteY1" fmla="*/ 5225010 h 5225010"/>
              <a:gd name="connsiteX2" fmla="*/ 0 w 5700714"/>
              <a:gd name="connsiteY2" fmla="*/ 5225010 h 5225010"/>
              <a:gd name="connsiteX3" fmla="*/ 0 w 5700714"/>
              <a:gd name="connsiteY3" fmla="*/ 511727 h 5225010"/>
              <a:gd name="connsiteX4" fmla="*/ 5192714 w 5700714"/>
              <a:gd name="connsiteY4" fmla="*/ 511727 h 5225010"/>
              <a:gd name="connsiteX5" fmla="*/ 5700714 w 5700714"/>
              <a:gd name="connsiteY5" fmla="*/ 0 h 5225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00714" h="5225010">
                <a:moveTo>
                  <a:pt x="5700714" y="0"/>
                </a:moveTo>
                <a:lnTo>
                  <a:pt x="5700714" y="5225010"/>
                </a:lnTo>
                <a:lnTo>
                  <a:pt x="0" y="5225010"/>
                </a:lnTo>
                <a:lnTo>
                  <a:pt x="0" y="511727"/>
                </a:lnTo>
                <a:lnTo>
                  <a:pt x="5192714" y="511727"/>
                </a:lnTo>
                <a:cubicBezTo>
                  <a:pt x="5473384" y="511727"/>
                  <a:pt x="5700714" y="282729"/>
                  <a:pt x="5700714" y="0"/>
                </a:cubicBezTo>
                <a:close/>
              </a:path>
            </a:pathLst>
          </a:custGeom>
          <a:solidFill>
            <a:schemeClr val="bg1">
              <a:lumMod val="95000"/>
            </a:schemeClr>
          </a:solidFill>
        </p:spPr>
        <p:txBody>
          <a:bodyPr wrap="square" tIns="360000">
            <a:noAutofit/>
          </a:bodyPr>
          <a:lstStyle>
            <a:lvl1pPr marL="0" indent="0" algn="ctr">
              <a:buNone/>
              <a:defRPr sz="1000"/>
            </a:lvl1pPr>
          </a:lstStyle>
          <a:p>
            <a:endParaRPr lang="nl-NL" dirty="0"/>
          </a:p>
        </p:txBody>
      </p:sp>
      <p:sp>
        <p:nvSpPr>
          <p:cNvPr id="33" name="Tijdelijke aanduiding voor tekst 2">
            <a:extLst>
              <a:ext uri="{FF2B5EF4-FFF2-40B4-BE49-F238E27FC236}">
                <a16:creationId xmlns:a16="http://schemas.microsoft.com/office/drawing/2014/main" id="{D7C9D5A4-1220-2ADA-E1BC-97C7CC0B3635}"/>
              </a:ext>
            </a:extLst>
          </p:cNvPr>
          <p:cNvSpPr>
            <a:spLocks noGrp="1"/>
          </p:cNvSpPr>
          <p:nvPr>
            <p:ph type="body" sz="quarter" idx="15"/>
          </p:nvPr>
        </p:nvSpPr>
        <p:spPr>
          <a:xfrm>
            <a:off x="442913" y="1978025"/>
            <a:ext cx="5257800" cy="4113059"/>
          </a:xfrm>
        </p:spPr>
        <p:txBody>
          <a:bodyPr/>
          <a:lstStyle>
            <a:lvl1pPr marL="0" indent="0">
              <a:buNone/>
              <a:defRPr>
                <a:solidFill>
                  <a:srgbClr val="004996"/>
                </a:solidFill>
              </a:defRPr>
            </a:lvl1pPr>
            <a:lvl2pPr>
              <a:buClr>
                <a:srgbClr val="E95223"/>
              </a:buClr>
              <a:defRPr>
                <a:solidFill>
                  <a:srgbClr val="666666"/>
                </a:solidFill>
              </a:defRPr>
            </a:lvl2pPr>
            <a:lvl3pPr>
              <a:buClr>
                <a:srgbClr val="E95223"/>
              </a:buClr>
              <a:defRPr>
                <a:solidFill>
                  <a:srgbClr val="666666"/>
                </a:solidFill>
              </a:defRPr>
            </a:lvl3pPr>
            <a:lvl4pPr>
              <a:buClr>
                <a:srgbClr val="E95223"/>
              </a:buClr>
              <a:defRPr>
                <a:solidFill>
                  <a:srgbClr val="666666"/>
                </a:solidFill>
              </a:defRPr>
            </a:lvl4pPr>
            <a:lvl5pPr>
              <a:buClr>
                <a:srgbClr val="E95223"/>
              </a:buClr>
              <a:defRPr>
                <a:solidFill>
                  <a:srgbClr val="666666"/>
                </a:solidFill>
              </a:defRPr>
            </a:lvl5p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grpSp>
        <p:nvGrpSpPr>
          <p:cNvPr id="34" name="Groep 33">
            <a:extLst>
              <a:ext uri="{FF2B5EF4-FFF2-40B4-BE49-F238E27FC236}">
                <a16:creationId xmlns:a16="http://schemas.microsoft.com/office/drawing/2014/main" id="{892A359B-9D61-B85F-B033-286510BF1009}"/>
              </a:ext>
            </a:extLst>
          </p:cNvPr>
          <p:cNvGrpSpPr/>
          <p:nvPr userDrawn="1"/>
        </p:nvGrpSpPr>
        <p:grpSpPr>
          <a:xfrm>
            <a:off x="-3620530" y="2"/>
            <a:ext cx="3527668" cy="2850577"/>
            <a:chOff x="-3620530" y="2"/>
            <a:chExt cx="3527668" cy="2850577"/>
          </a:xfrm>
        </p:grpSpPr>
        <p:grpSp>
          <p:nvGrpSpPr>
            <p:cNvPr id="35" name="Groep 34">
              <a:extLst>
                <a:ext uri="{FF2B5EF4-FFF2-40B4-BE49-F238E27FC236}">
                  <a16:creationId xmlns:a16="http://schemas.microsoft.com/office/drawing/2014/main" id="{EFCE9C4C-64B2-95AE-059C-207DD7B316B8}"/>
                </a:ext>
              </a:extLst>
            </p:cNvPr>
            <p:cNvGrpSpPr/>
            <p:nvPr/>
          </p:nvGrpSpPr>
          <p:grpSpPr>
            <a:xfrm>
              <a:off x="-3620530" y="2"/>
              <a:ext cx="3527668" cy="2850577"/>
              <a:chOff x="-3913429" y="2"/>
              <a:chExt cx="3820567" cy="2850577"/>
            </a:xfrm>
          </p:grpSpPr>
          <p:sp>
            <p:nvSpPr>
              <p:cNvPr id="37" name="Rechthoek: afgeronde hoeken 9">
                <a:extLst>
                  <a:ext uri="{FF2B5EF4-FFF2-40B4-BE49-F238E27FC236}">
                    <a16:creationId xmlns:a16="http://schemas.microsoft.com/office/drawing/2014/main" id="{50040575-B521-0EAB-E01B-FF116426BC2B}"/>
                  </a:ext>
                </a:extLst>
              </p:cNvPr>
              <p:cNvSpPr/>
              <p:nvPr userDrawn="1"/>
            </p:nvSpPr>
            <p:spPr>
              <a:xfrm>
                <a:off x="-3913429" y="479323"/>
                <a:ext cx="3820567" cy="2371256"/>
              </a:xfrm>
              <a:prstGeom prst="roundRect">
                <a:avLst>
                  <a:gd name="adj" fmla="val 0"/>
                </a:avLst>
              </a:prstGeom>
              <a:solidFill>
                <a:schemeClr val="bg1"/>
              </a:solidFill>
              <a:ln w="7620" cap="flat">
                <a:noFill/>
                <a:prstDash val="solid"/>
                <a:miter/>
              </a:ln>
            </p:spPr>
            <p:txBody>
              <a:bodyPr lIns="216000" tIns="144000" rIns="216000" rtlCol="0" anchor="t"/>
              <a:lstStyle/>
              <a:p>
                <a:pPr marL="171450" indent="-171450">
                  <a:spcAft>
                    <a:spcPts val="400"/>
                  </a:spcAft>
                  <a:buClr>
                    <a:schemeClr val="tx1"/>
                  </a:buClr>
                  <a:buFont typeface="Arial" panose="020B0604020202020204" pitchFamily="34" charset="0"/>
                  <a:buChar char="•"/>
                </a:pPr>
                <a:r>
                  <a:rPr lang="nl-NL" sz="1000" b="0" dirty="0">
                    <a:latin typeface="Arial" panose="020B0604020202020204" pitchFamily="34" charset="0"/>
                    <a:cs typeface="Arial" panose="020B0604020202020204" pitchFamily="34" charset="0"/>
                  </a:rPr>
                  <a:t>Gebruik de tekstniveau’s om gebruik te maken van de verschillende tekststijlen. </a:t>
                </a:r>
              </a:p>
              <a:p>
                <a:pPr marL="171450" indent="-171450">
                  <a:spcAft>
                    <a:spcPts val="400"/>
                  </a:spcAft>
                  <a:buClr>
                    <a:schemeClr val="tx1"/>
                  </a:buClr>
                  <a:buFont typeface="Arial" panose="020B0604020202020204" pitchFamily="34" charset="0"/>
                  <a:buChar char="•"/>
                </a:pPr>
                <a:r>
                  <a:rPr lang="nl-NL" sz="1000" b="0" dirty="0">
                    <a:latin typeface="Arial" panose="020B0604020202020204" pitchFamily="34" charset="0"/>
                    <a:cs typeface="Arial" panose="020B0604020202020204" pitchFamily="34" charset="0"/>
                  </a:rPr>
                  <a:t>Klik op de knop voor het verhogen en verlagen van het lijstniveau, om te wisselen tussen de verschillende tekststijlen.</a:t>
                </a:r>
              </a:p>
              <a:p>
                <a:pPr marL="171450" indent="-171450">
                  <a:spcAft>
                    <a:spcPts val="400"/>
                  </a:spcAft>
                  <a:buClr>
                    <a:schemeClr val="tx1"/>
                  </a:buClr>
                  <a:buFont typeface="Arial" panose="020B0604020202020204" pitchFamily="34" charset="0"/>
                  <a:buChar char="•"/>
                </a:pPr>
                <a:endParaRPr lang="nl-NL" sz="1000" b="0" dirty="0">
                  <a:latin typeface="Arial" panose="020B0604020202020204" pitchFamily="34" charset="0"/>
                  <a:cs typeface="Arial" panose="020B0604020202020204" pitchFamily="34" charset="0"/>
                </a:endParaRPr>
              </a:p>
              <a:p>
                <a:pPr marL="171450" indent="-171450">
                  <a:spcAft>
                    <a:spcPts val="400"/>
                  </a:spcAft>
                  <a:buClr>
                    <a:schemeClr val="tx1"/>
                  </a:buClr>
                  <a:buFont typeface="Arial" panose="020B0604020202020204" pitchFamily="34" charset="0"/>
                  <a:buChar char="•"/>
                </a:pPr>
                <a:endParaRPr lang="nl-NL" sz="1000" b="0" dirty="0">
                  <a:latin typeface="Arial" panose="020B0604020202020204" pitchFamily="34" charset="0"/>
                  <a:cs typeface="Arial" panose="020B0604020202020204" pitchFamily="34" charset="0"/>
                </a:endParaRPr>
              </a:p>
              <a:p>
                <a:pPr marL="171450" indent="-171450">
                  <a:spcAft>
                    <a:spcPts val="400"/>
                  </a:spcAft>
                  <a:buClr>
                    <a:schemeClr val="tx1"/>
                  </a:buClr>
                  <a:buFont typeface="Arial" panose="020B0604020202020204" pitchFamily="34" charset="0"/>
                  <a:buChar char="•"/>
                </a:pPr>
                <a:r>
                  <a:rPr lang="nl-NL" sz="1000" b="0" dirty="0">
                    <a:latin typeface="Arial" panose="020B0604020202020204" pitchFamily="34" charset="0"/>
                    <a:cs typeface="Arial" panose="020B0604020202020204" pitchFamily="34" charset="0"/>
                  </a:rPr>
                  <a:t>Je kunt de volgende tekstniveau’s gebruiken:</a:t>
                </a:r>
              </a:p>
              <a:p>
                <a:pPr marL="180975">
                  <a:spcAft>
                    <a:spcPts val="400"/>
                  </a:spcAft>
                  <a:buClr>
                    <a:schemeClr val="tx1"/>
                  </a:buClr>
                  <a:buFont typeface="Arial" panose="020B0604020202020204" pitchFamily="34" charset="0"/>
                  <a:buNone/>
                </a:pPr>
                <a:r>
                  <a:rPr lang="nl-NL" sz="1000" b="1" dirty="0">
                    <a:latin typeface="Arial" panose="020B0604020202020204" pitchFamily="34" charset="0"/>
                    <a:cs typeface="Arial" panose="020B0604020202020204" pitchFamily="34" charset="0"/>
                  </a:rPr>
                  <a:t>Level 1</a:t>
                </a:r>
              </a:p>
              <a:p>
                <a:pPr marL="542925" indent="-180975">
                  <a:spcAft>
                    <a:spcPts val="400"/>
                  </a:spcAft>
                  <a:buClr>
                    <a:schemeClr val="tx1"/>
                  </a:buClr>
                  <a:buFont typeface="Arial" panose="020B0604020202020204" pitchFamily="34" charset="0"/>
                  <a:buChar char="•"/>
                </a:pPr>
                <a:r>
                  <a:rPr lang="nl-NL" sz="900" b="0" dirty="0">
                    <a:latin typeface="Arial" panose="020B0604020202020204" pitchFamily="34" charset="0"/>
                    <a:cs typeface="Arial" panose="020B0604020202020204" pitchFamily="34" charset="0"/>
                  </a:rPr>
                  <a:t>Level 2</a:t>
                </a:r>
              </a:p>
              <a:p>
                <a:pPr marL="895350" indent="-180975">
                  <a:spcAft>
                    <a:spcPts val="400"/>
                  </a:spcAft>
                  <a:buClr>
                    <a:schemeClr val="tx1"/>
                  </a:buClr>
                  <a:buFont typeface="Arial" panose="020B0604020202020204" pitchFamily="34" charset="0"/>
                  <a:buChar char="•"/>
                </a:pPr>
                <a:r>
                  <a:rPr lang="nl-NL" sz="900" b="0" dirty="0">
                    <a:latin typeface="Arial" panose="020B0604020202020204" pitchFamily="34" charset="0"/>
                    <a:cs typeface="Arial" panose="020B0604020202020204" pitchFamily="34" charset="0"/>
                  </a:rPr>
                  <a:t>Level 3</a:t>
                </a:r>
              </a:p>
            </p:txBody>
          </p:sp>
          <p:sp>
            <p:nvSpPr>
              <p:cNvPr id="38" name="Rechthoek: afgeronde hoeken 10">
                <a:extLst>
                  <a:ext uri="{FF2B5EF4-FFF2-40B4-BE49-F238E27FC236}">
                    <a16:creationId xmlns:a16="http://schemas.microsoft.com/office/drawing/2014/main" id="{AE202F07-74BC-19C2-4C79-BB8C2535538C}"/>
                  </a:ext>
                </a:extLst>
              </p:cNvPr>
              <p:cNvSpPr/>
              <p:nvPr userDrawn="1"/>
            </p:nvSpPr>
            <p:spPr>
              <a:xfrm>
                <a:off x="-3913429" y="2"/>
                <a:ext cx="3820567" cy="479322"/>
              </a:xfrm>
              <a:prstGeom prst="roundRect">
                <a:avLst>
                  <a:gd name="adj" fmla="val 0"/>
                </a:avLst>
              </a:prstGeom>
              <a:solidFill>
                <a:schemeClr val="tx1"/>
              </a:solidFill>
              <a:ln w="7620" cap="flat">
                <a:noFill/>
                <a:prstDash val="solid"/>
                <a:miter/>
              </a:ln>
            </p:spPr>
            <p:txBody>
              <a:bodyPr lIns="216000" tIns="90000" rIns="216000" bIns="90000" rtlCol="0" anchor="ctr"/>
              <a:lstStyle/>
              <a:p>
                <a:pPr>
                  <a:spcAft>
                    <a:spcPts val="600"/>
                  </a:spcAft>
                </a:pPr>
                <a:r>
                  <a:rPr lang="nl-NL" sz="1400" b="1" dirty="0">
                    <a:solidFill>
                      <a:schemeClr val="bg1"/>
                    </a:solidFill>
                    <a:latin typeface="Arial" panose="020B0604020202020204" pitchFamily="34" charset="0"/>
                    <a:cs typeface="Arial" panose="020B0604020202020204" pitchFamily="34" charset="0"/>
                  </a:rPr>
                  <a:t>Tekstniveau’s gebruiken</a:t>
                </a:r>
                <a:endParaRPr lang="nl-NL" sz="900" b="0" dirty="0">
                  <a:solidFill>
                    <a:schemeClr val="bg1"/>
                  </a:solidFill>
                  <a:latin typeface="Arial" panose="020B0604020202020204" pitchFamily="34" charset="0"/>
                  <a:cs typeface="Arial" panose="020B0604020202020204" pitchFamily="34" charset="0"/>
                </a:endParaRPr>
              </a:p>
            </p:txBody>
          </p:sp>
        </p:grpSp>
        <p:pic>
          <p:nvPicPr>
            <p:cNvPr id="36" name="Afbeelding 35">
              <a:extLst>
                <a:ext uri="{FF2B5EF4-FFF2-40B4-BE49-F238E27FC236}">
                  <a16:creationId xmlns:a16="http://schemas.microsoft.com/office/drawing/2014/main" id="{EE587696-2295-7840-45B0-352CE7EFDDB1}"/>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3293489" y="1488376"/>
              <a:ext cx="669460" cy="293288"/>
            </a:xfrm>
            <a:prstGeom prst="rect">
              <a:avLst/>
            </a:prstGeom>
          </p:spPr>
        </p:pic>
      </p:grpSp>
      <p:grpSp>
        <p:nvGrpSpPr>
          <p:cNvPr id="2" name="Groep 1">
            <a:extLst>
              <a:ext uri="{FF2B5EF4-FFF2-40B4-BE49-F238E27FC236}">
                <a16:creationId xmlns:a16="http://schemas.microsoft.com/office/drawing/2014/main" id="{47BB983B-C42B-58AD-5748-8E31035BC938}"/>
              </a:ext>
            </a:extLst>
          </p:cNvPr>
          <p:cNvGrpSpPr/>
          <p:nvPr userDrawn="1"/>
        </p:nvGrpSpPr>
        <p:grpSpPr>
          <a:xfrm>
            <a:off x="455930" y="6497074"/>
            <a:ext cx="808989" cy="283774"/>
            <a:chOff x="455930" y="6480235"/>
            <a:chExt cx="808989" cy="283774"/>
          </a:xfrm>
        </p:grpSpPr>
        <p:sp>
          <p:nvSpPr>
            <p:cNvPr id="3" name="Vrije vorm 2">
              <a:extLst>
                <a:ext uri="{FF2B5EF4-FFF2-40B4-BE49-F238E27FC236}">
                  <a16:creationId xmlns:a16="http://schemas.microsoft.com/office/drawing/2014/main" id="{EDA325A3-3FD9-9A9A-A5EF-ACE46EBA3484}"/>
                </a:ext>
              </a:extLst>
            </p:cNvPr>
            <p:cNvSpPr/>
            <p:nvPr userDrawn="1"/>
          </p:nvSpPr>
          <p:spPr>
            <a:xfrm>
              <a:off x="961389" y="6593829"/>
              <a:ext cx="62230" cy="74930"/>
            </a:xfrm>
            <a:custGeom>
              <a:avLst/>
              <a:gdLst>
                <a:gd name="connsiteX0" fmla="*/ 0 w 62230"/>
                <a:gd name="connsiteY0" fmla="*/ 0 h 74930"/>
                <a:gd name="connsiteX1" fmla="*/ 31750 w 62230"/>
                <a:gd name="connsiteY1" fmla="*/ 0 h 74930"/>
                <a:gd name="connsiteX2" fmla="*/ 58420 w 62230"/>
                <a:gd name="connsiteY2" fmla="*/ 24130 h 74930"/>
                <a:gd name="connsiteX3" fmla="*/ 41910 w 62230"/>
                <a:gd name="connsiteY3" fmla="*/ 46990 h 74930"/>
                <a:gd name="connsiteX4" fmla="*/ 62230 w 62230"/>
                <a:gd name="connsiteY4" fmla="*/ 74930 h 74930"/>
                <a:gd name="connsiteX5" fmla="*/ 48260 w 62230"/>
                <a:gd name="connsiteY5" fmla="*/ 74930 h 74930"/>
                <a:gd name="connsiteX6" fmla="*/ 30480 w 62230"/>
                <a:gd name="connsiteY6" fmla="*/ 48261 h 74930"/>
                <a:gd name="connsiteX7" fmla="*/ 12700 w 62230"/>
                <a:gd name="connsiteY7" fmla="*/ 48261 h 74930"/>
                <a:gd name="connsiteX8" fmla="*/ 12700 w 62230"/>
                <a:gd name="connsiteY8" fmla="*/ 74930 h 74930"/>
                <a:gd name="connsiteX9" fmla="*/ 1270 w 62230"/>
                <a:gd name="connsiteY9" fmla="*/ 74930 h 74930"/>
                <a:gd name="connsiteX10" fmla="*/ 1270 w 62230"/>
                <a:gd name="connsiteY10" fmla="*/ 0 h 74930"/>
                <a:gd name="connsiteX11" fmla="*/ 31750 w 62230"/>
                <a:gd name="connsiteY11" fmla="*/ 36830 h 74930"/>
                <a:gd name="connsiteX12" fmla="*/ 45720 w 62230"/>
                <a:gd name="connsiteY12" fmla="*/ 24130 h 74930"/>
                <a:gd name="connsiteX13" fmla="*/ 31750 w 62230"/>
                <a:gd name="connsiteY13" fmla="*/ 11430 h 74930"/>
                <a:gd name="connsiteX14" fmla="*/ 11430 w 62230"/>
                <a:gd name="connsiteY14" fmla="*/ 11430 h 74930"/>
                <a:gd name="connsiteX15" fmla="*/ 11430 w 62230"/>
                <a:gd name="connsiteY15" fmla="*/ 38100 h 74930"/>
                <a:gd name="connsiteX16" fmla="*/ 31750 w 62230"/>
                <a:gd name="connsiteY16" fmla="*/ 38100 h 74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2230" h="74930">
                  <a:moveTo>
                    <a:pt x="0" y="0"/>
                  </a:moveTo>
                  <a:lnTo>
                    <a:pt x="31750" y="0"/>
                  </a:lnTo>
                  <a:cubicBezTo>
                    <a:pt x="49530" y="0"/>
                    <a:pt x="58420" y="10161"/>
                    <a:pt x="58420" y="24130"/>
                  </a:cubicBezTo>
                  <a:cubicBezTo>
                    <a:pt x="58420" y="38100"/>
                    <a:pt x="53340" y="44450"/>
                    <a:pt x="41910" y="46990"/>
                  </a:cubicBezTo>
                  <a:lnTo>
                    <a:pt x="62230" y="74930"/>
                  </a:lnTo>
                  <a:lnTo>
                    <a:pt x="48260" y="74930"/>
                  </a:lnTo>
                  <a:lnTo>
                    <a:pt x="30480" y="48261"/>
                  </a:lnTo>
                  <a:lnTo>
                    <a:pt x="12700" y="48261"/>
                  </a:lnTo>
                  <a:lnTo>
                    <a:pt x="12700" y="74930"/>
                  </a:lnTo>
                  <a:lnTo>
                    <a:pt x="1270" y="74930"/>
                  </a:lnTo>
                  <a:lnTo>
                    <a:pt x="1270" y="0"/>
                  </a:lnTo>
                  <a:close/>
                  <a:moveTo>
                    <a:pt x="31750" y="36830"/>
                  </a:moveTo>
                  <a:cubicBezTo>
                    <a:pt x="43180" y="36830"/>
                    <a:pt x="45720" y="31750"/>
                    <a:pt x="45720" y="24130"/>
                  </a:cubicBezTo>
                  <a:cubicBezTo>
                    <a:pt x="45720" y="16511"/>
                    <a:pt x="41910" y="11430"/>
                    <a:pt x="31750" y="11430"/>
                  </a:cubicBezTo>
                  <a:lnTo>
                    <a:pt x="11430" y="11430"/>
                  </a:lnTo>
                  <a:lnTo>
                    <a:pt x="11430" y="38100"/>
                  </a:lnTo>
                  <a:lnTo>
                    <a:pt x="31750" y="38100"/>
                  </a:lnTo>
                  <a:close/>
                </a:path>
              </a:pathLst>
            </a:custGeom>
            <a:solidFill>
              <a:srgbClr val="333333"/>
            </a:solidFill>
            <a:ln w="12700" cap="flat">
              <a:noFill/>
              <a:prstDash val="solid"/>
              <a:miter/>
            </a:ln>
          </p:spPr>
          <p:txBody>
            <a:bodyPr rtlCol="0" anchor="ctr"/>
            <a:lstStyle/>
            <a:p>
              <a:endParaRPr lang="nl-NL"/>
            </a:p>
          </p:txBody>
        </p:sp>
        <p:sp>
          <p:nvSpPr>
            <p:cNvPr id="4" name="Vrije vorm 3">
              <a:extLst>
                <a:ext uri="{FF2B5EF4-FFF2-40B4-BE49-F238E27FC236}">
                  <a16:creationId xmlns:a16="http://schemas.microsoft.com/office/drawing/2014/main" id="{D5A10609-AB36-7E9D-B430-93A29231A9F9}"/>
                </a:ext>
              </a:extLst>
            </p:cNvPr>
            <p:cNvSpPr/>
            <p:nvPr userDrawn="1"/>
          </p:nvSpPr>
          <p:spPr>
            <a:xfrm>
              <a:off x="1028700" y="6609069"/>
              <a:ext cx="60960" cy="58420"/>
            </a:xfrm>
            <a:custGeom>
              <a:avLst/>
              <a:gdLst>
                <a:gd name="connsiteX0" fmla="*/ 0 w 60960"/>
                <a:gd name="connsiteY0" fmla="*/ 29210 h 58420"/>
                <a:gd name="connsiteX1" fmla="*/ 30480 w 60960"/>
                <a:gd name="connsiteY1" fmla="*/ 0 h 58420"/>
                <a:gd name="connsiteX2" fmla="*/ 60960 w 60960"/>
                <a:gd name="connsiteY2" fmla="*/ 29210 h 58420"/>
                <a:gd name="connsiteX3" fmla="*/ 60960 w 60960"/>
                <a:gd name="connsiteY3" fmla="*/ 33020 h 58420"/>
                <a:gd name="connsiteX4" fmla="*/ 12700 w 60960"/>
                <a:gd name="connsiteY4" fmla="*/ 33020 h 58420"/>
                <a:gd name="connsiteX5" fmla="*/ 31750 w 60960"/>
                <a:gd name="connsiteY5" fmla="*/ 48260 h 58420"/>
                <a:gd name="connsiteX6" fmla="*/ 46990 w 60960"/>
                <a:gd name="connsiteY6" fmla="*/ 40640 h 58420"/>
                <a:gd name="connsiteX7" fmla="*/ 58420 w 60960"/>
                <a:gd name="connsiteY7" fmla="*/ 40640 h 58420"/>
                <a:gd name="connsiteX8" fmla="*/ 30480 w 60960"/>
                <a:gd name="connsiteY8" fmla="*/ 58420 h 58420"/>
                <a:gd name="connsiteX9" fmla="*/ 0 w 60960"/>
                <a:gd name="connsiteY9" fmla="*/ 29210 h 58420"/>
                <a:gd name="connsiteX10" fmla="*/ 49530 w 60960"/>
                <a:gd name="connsiteY10" fmla="*/ 24130 h 58420"/>
                <a:gd name="connsiteX11" fmla="*/ 30480 w 60960"/>
                <a:gd name="connsiteY11" fmla="*/ 10160 h 58420"/>
                <a:gd name="connsiteX12" fmla="*/ 11430 w 60960"/>
                <a:gd name="connsiteY12" fmla="*/ 24130 h 58420"/>
                <a:gd name="connsiteX13" fmla="*/ 48260 w 60960"/>
                <a:gd name="connsiteY13" fmla="*/ 24130 h 58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0960" h="58420">
                  <a:moveTo>
                    <a:pt x="0" y="29210"/>
                  </a:moveTo>
                  <a:cubicBezTo>
                    <a:pt x="0" y="12700"/>
                    <a:pt x="12700" y="0"/>
                    <a:pt x="30480" y="0"/>
                  </a:cubicBezTo>
                  <a:cubicBezTo>
                    <a:pt x="48260" y="0"/>
                    <a:pt x="60960" y="12700"/>
                    <a:pt x="60960" y="29210"/>
                  </a:cubicBezTo>
                  <a:lnTo>
                    <a:pt x="60960" y="33020"/>
                  </a:lnTo>
                  <a:lnTo>
                    <a:pt x="12700" y="33020"/>
                  </a:lnTo>
                  <a:cubicBezTo>
                    <a:pt x="13970" y="43180"/>
                    <a:pt x="21590" y="48260"/>
                    <a:pt x="31750" y="48260"/>
                  </a:cubicBezTo>
                  <a:cubicBezTo>
                    <a:pt x="41910" y="48260"/>
                    <a:pt x="44450" y="45720"/>
                    <a:pt x="46990" y="40640"/>
                  </a:cubicBezTo>
                  <a:lnTo>
                    <a:pt x="58420" y="40640"/>
                  </a:lnTo>
                  <a:cubicBezTo>
                    <a:pt x="54610" y="50800"/>
                    <a:pt x="44450" y="58420"/>
                    <a:pt x="30480" y="58420"/>
                  </a:cubicBezTo>
                  <a:cubicBezTo>
                    <a:pt x="12700" y="58420"/>
                    <a:pt x="0" y="45720"/>
                    <a:pt x="0" y="29210"/>
                  </a:cubicBezTo>
                  <a:close/>
                  <a:moveTo>
                    <a:pt x="49530" y="24130"/>
                  </a:moveTo>
                  <a:cubicBezTo>
                    <a:pt x="46990" y="15240"/>
                    <a:pt x="40640" y="10160"/>
                    <a:pt x="30480" y="10160"/>
                  </a:cubicBezTo>
                  <a:cubicBezTo>
                    <a:pt x="20320" y="10160"/>
                    <a:pt x="13970" y="15240"/>
                    <a:pt x="11430" y="24130"/>
                  </a:cubicBezTo>
                  <a:lnTo>
                    <a:pt x="48260" y="24130"/>
                  </a:lnTo>
                  <a:close/>
                </a:path>
              </a:pathLst>
            </a:custGeom>
            <a:solidFill>
              <a:srgbClr val="333333"/>
            </a:solidFill>
            <a:ln w="12700" cap="flat">
              <a:noFill/>
              <a:prstDash val="solid"/>
              <a:miter/>
            </a:ln>
          </p:spPr>
          <p:txBody>
            <a:bodyPr rtlCol="0" anchor="ctr"/>
            <a:lstStyle/>
            <a:p>
              <a:endParaRPr lang="nl-NL"/>
            </a:p>
          </p:txBody>
        </p:sp>
        <p:sp>
          <p:nvSpPr>
            <p:cNvPr id="5" name="Vrije vorm 4">
              <a:extLst>
                <a:ext uri="{FF2B5EF4-FFF2-40B4-BE49-F238E27FC236}">
                  <a16:creationId xmlns:a16="http://schemas.microsoft.com/office/drawing/2014/main" id="{32F3AE9A-FD82-4A3E-5971-D84BE15D4E0E}"/>
                </a:ext>
              </a:extLst>
            </p:cNvPr>
            <p:cNvSpPr/>
            <p:nvPr userDrawn="1"/>
          </p:nvSpPr>
          <p:spPr>
            <a:xfrm>
              <a:off x="1097280" y="6593829"/>
              <a:ext cx="45719" cy="74930"/>
            </a:xfrm>
            <a:custGeom>
              <a:avLst/>
              <a:gdLst>
                <a:gd name="connsiteX0" fmla="*/ 2540 w 45719"/>
                <a:gd name="connsiteY0" fmla="*/ 52070 h 74930"/>
                <a:gd name="connsiteX1" fmla="*/ 2540 w 45719"/>
                <a:gd name="connsiteY1" fmla="*/ 0 h 74930"/>
                <a:gd name="connsiteX2" fmla="*/ 12700 w 45719"/>
                <a:gd name="connsiteY2" fmla="*/ 0 h 74930"/>
                <a:gd name="connsiteX3" fmla="*/ 12700 w 45719"/>
                <a:gd name="connsiteY3" fmla="*/ 16511 h 74930"/>
                <a:gd name="connsiteX4" fmla="*/ 43180 w 45719"/>
                <a:gd name="connsiteY4" fmla="*/ 16511 h 74930"/>
                <a:gd name="connsiteX5" fmla="*/ 43180 w 45719"/>
                <a:gd name="connsiteY5" fmla="*/ 26670 h 74930"/>
                <a:gd name="connsiteX6" fmla="*/ 12700 w 45719"/>
                <a:gd name="connsiteY6" fmla="*/ 26670 h 74930"/>
                <a:gd name="connsiteX7" fmla="*/ 12700 w 45719"/>
                <a:gd name="connsiteY7" fmla="*/ 52070 h 74930"/>
                <a:gd name="connsiteX8" fmla="*/ 24130 w 45719"/>
                <a:gd name="connsiteY8" fmla="*/ 64770 h 74930"/>
                <a:gd name="connsiteX9" fmla="*/ 35560 w 45719"/>
                <a:gd name="connsiteY9" fmla="*/ 52070 h 74930"/>
                <a:gd name="connsiteX10" fmla="*/ 35560 w 45719"/>
                <a:gd name="connsiteY10" fmla="*/ 52070 h 74930"/>
                <a:gd name="connsiteX11" fmla="*/ 45720 w 45719"/>
                <a:gd name="connsiteY11" fmla="*/ 50800 h 74930"/>
                <a:gd name="connsiteX12" fmla="*/ 45720 w 45719"/>
                <a:gd name="connsiteY12" fmla="*/ 50800 h 74930"/>
                <a:gd name="connsiteX13" fmla="*/ 22860 w 45719"/>
                <a:gd name="connsiteY13" fmla="*/ 74930 h 74930"/>
                <a:gd name="connsiteX14" fmla="*/ 0 w 45719"/>
                <a:gd name="connsiteY14" fmla="*/ 52070 h 74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19" h="74930">
                  <a:moveTo>
                    <a:pt x="2540" y="52070"/>
                  </a:moveTo>
                  <a:lnTo>
                    <a:pt x="2540" y="0"/>
                  </a:lnTo>
                  <a:lnTo>
                    <a:pt x="12700" y="0"/>
                  </a:lnTo>
                  <a:lnTo>
                    <a:pt x="12700" y="16511"/>
                  </a:lnTo>
                  <a:lnTo>
                    <a:pt x="43180" y="16511"/>
                  </a:lnTo>
                  <a:lnTo>
                    <a:pt x="43180" y="26670"/>
                  </a:lnTo>
                  <a:lnTo>
                    <a:pt x="12700" y="26670"/>
                  </a:lnTo>
                  <a:lnTo>
                    <a:pt x="12700" y="52070"/>
                  </a:lnTo>
                  <a:cubicBezTo>
                    <a:pt x="12700" y="60961"/>
                    <a:pt x="17780" y="64770"/>
                    <a:pt x="24130" y="64770"/>
                  </a:cubicBezTo>
                  <a:cubicBezTo>
                    <a:pt x="30480" y="64770"/>
                    <a:pt x="35560" y="60961"/>
                    <a:pt x="35560" y="52070"/>
                  </a:cubicBezTo>
                  <a:lnTo>
                    <a:pt x="35560" y="52070"/>
                  </a:lnTo>
                  <a:cubicBezTo>
                    <a:pt x="35560" y="50800"/>
                    <a:pt x="45720" y="50800"/>
                    <a:pt x="45720" y="50800"/>
                  </a:cubicBezTo>
                  <a:lnTo>
                    <a:pt x="45720" y="50800"/>
                  </a:lnTo>
                  <a:cubicBezTo>
                    <a:pt x="45720" y="67311"/>
                    <a:pt x="36830" y="74930"/>
                    <a:pt x="22860" y="74930"/>
                  </a:cubicBezTo>
                  <a:cubicBezTo>
                    <a:pt x="8890" y="74930"/>
                    <a:pt x="0" y="67311"/>
                    <a:pt x="0" y="52070"/>
                  </a:cubicBezTo>
                  <a:close/>
                </a:path>
              </a:pathLst>
            </a:custGeom>
            <a:solidFill>
              <a:srgbClr val="333333"/>
            </a:solidFill>
            <a:ln w="12700" cap="flat">
              <a:noFill/>
              <a:prstDash val="solid"/>
              <a:miter/>
            </a:ln>
          </p:spPr>
          <p:txBody>
            <a:bodyPr rtlCol="0" anchor="ctr"/>
            <a:lstStyle/>
            <a:p>
              <a:endParaRPr lang="nl-NL"/>
            </a:p>
          </p:txBody>
        </p:sp>
        <p:sp>
          <p:nvSpPr>
            <p:cNvPr id="6" name="Vrije vorm 5">
              <a:extLst>
                <a:ext uri="{FF2B5EF4-FFF2-40B4-BE49-F238E27FC236}">
                  <a16:creationId xmlns:a16="http://schemas.microsoft.com/office/drawing/2014/main" id="{43845A6D-ED40-ADDF-382C-44DA53746CF0}"/>
                </a:ext>
              </a:extLst>
            </p:cNvPr>
            <p:cNvSpPr/>
            <p:nvPr userDrawn="1"/>
          </p:nvSpPr>
          <p:spPr>
            <a:xfrm>
              <a:off x="1151889" y="6609069"/>
              <a:ext cx="60960" cy="59690"/>
            </a:xfrm>
            <a:custGeom>
              <a:avLst/>
              <a:gdLst>
                <a:gd name="connsiteX0" fmla="*/ 0 w 60960"/>
                <a:gd name="connsiteY0" fmla="*/ 30480 h 59690"/>
                <a:gd name="connsiteX1" fmla="*/ 30480 w 60960"/>
                <a:gd name="connsiteY1" fmla="*/ 0 h 59690"/>
                <a:gd name="connsiteX2" fmla="*/ 60960 w 60960"/>
                <a:gd name="connsiteY2" fmla="*/ 30480 h 59690"/>
                <a:gd name="connsiteX3" fmla="*/ 60960 w 60960"/>
                <a:gd name="connsiteY3" fmla="*/ 59690 h 59690"/>
                <a:gd name="connsiteX4" fmla="*/ 50800 w 60960"/>
                <a:gd name="connsiteY4" fmla="*/ 59690 h 59690"/>
                <a:gd name="connsiteX5" fmla="*/ 50800 w 60960"/>
                <a:gd name="connsiteY5" fmla="*/ 45720 h 59690"/>
                <a:gd name="connsiteX6" fmla="*/ 29210 w 60960"/>
                <a:gd name="connsiteY6" fmla="*/ 59690 h 59690"/>
                <a:gd name="connsiteX7" fmla="*/ 1270 w 60960"/>
                <a:gd name="connsiteY7" fmla="*/ 30480 h 59690"/>
                <a:gd name="connsiteX8" fmla="*/ 49530 w 60960"/>
                <a:gd name="connsiteY8" fmla="*/ 29210 h 59690"/>
                <a:gd name="connsiteX9" fmla="*/ 30480 w 60960"/>
                <a:gd name="connsiteY9" fmla="*/ 10160 h 59690"/>
                <a:gd name="connsiteX10" fmla="*/ 11430 w 60960"/>
                <a:gd name="connsiteY10" fmla="*/ 29210 h 59690"/>
                <a:gd name="connsiteX11" fmla="*/ 30480 w 60960"/>
                <a:gd name="connsiteY11" fmla="*/ 48260 h 59690"/>
                <a:gd name="connsiteX12" fmla="*/ 49530 w 60960"/>
                <a:gd name="connsiteY12" fmla="*/ 29210 h 5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0960" h="59690">
                  <a:moveTo>
                    <a:pt x="0" y="30480"/>
                  </a:moveTo>
                  <a:cubicBezTo>
                    <a:pt x="0" y="12700"/>
                    <a:pt x="12700" y="0"/>
                    <a:pt x="30480" y="0"/>
                  </a:cubicBezTo>
                  <a:cubicBezTo>
                    <a:pt x="48260" y="0"/>
                    <a:pt x="60960" y="11430"/>
                    <a:pt x="60960" y="30480"/>
                  </a:cubicBezTo>
                  <a:lnTo>
                    <a:pt x="60960" y="59690"/>
                  </a:lnTo>
                  <a:lnTo>
                    <a:pt x="50800" y="59690"/>
                  </a:lnTo>
                  <a:lnTo>
                    <a:pt x="50800" y="45720"/>
                  </a:lnTo>
                  <a:cubicBezTo>
                    <a:pt x="46990" y="54610"/>
                    <a:pt x="39370" y="59690"/>
                    <a:pt x="29210" y="59690"/>
                  </a:cubicBezTo>
                  <a:cubicBezTo>
                    <a:pt x="13970" y="59690"/>
                    <a:pt x="1270" y="49530"/>
                    <a:pt x="1270" y="30480"/>
                  </a:cubicBezTo>
                  <a:close/>
                  <a:moveTo>
                    <a:pt x="49530" y="29210"/>
                  </a:moveTo>
                  <a:cubicBezTo>
                    <a:pt x="49530" y="17780"/>
                    <a:pt x="41910" y="10160"/>
                    <a:pt x="30480" y="10160"/>
                  </a:cubicBezTo>
                  <a:cubicBezTo>
                    <a:pt x="19050" y="10160"/>
                    <a:pt x="11430" y="17780"/>
                    <a:pt x="11430" y="29210"/>
                  </a:cubicBezTo>
                  <a:cubicBezTo>
                    <a:pt x="11430" y="40640"/>
                    <a:pt x="19050" y="48260"/>
                    <a:pt x="30480" y="48260"/>
                  </a:cubicBezTo>
                  <a:cubicBezTo>
                    <a:pt x="41910" y="48260"/>
                    <a:pt x="49530" y="40640"/>
                    <a:pt x="49530" y="29210"/>
                  </a:cubicBezTo>
                  <a:close/>
                </a:path>
              </a:pathLst>
            </a:custGeom>
            <a:solidFill>
              <a:srgbClr val="333333"/>
            </a:solidFill>
            <a:ln w="12700" cap="flat">
              <a:noFill/>
              <a:prstDash val="solid"/>
              <a:miter/>
            </a:ln>
          </p:spPr>
          <p:txBody>
            <a:bodyPr rtlCol="0" anchor="ctr"/>
            <a:lstStyle/>
            <a:p>
              <a:endParaRPr lang="nl-NL"/>
            </a:p>
          </p:txBody>
        </p:sp>
        <p:sp>
          <p:nvSpPr>
            <p:cNvPr id="9" name="Vrije vorm 8">
              <a:extLst>
                <a:ext uri="{FF2B5EF4-FFF2-40B4-BE49-F238E27FC236}">
                  <a16:creationId xmlns:a16="http://schemas.microsoft.com/office/drawing/2014/main" id="{D1AC0098-824B-16F8-DFD3-93E5825954CD}"/>
                </a:ext>
              </a:extLst>
            </p:cNvPr>
            <p:cNvSpPr/>
            <p:nvPr userDrawn="1"/>
          </p:nvSpPr>
          <p:spPr>
            <a:xfrm>
              <a:off x="1226819" y="6619229"/>
              <a:ext cx="10160" cy="49530"/>
            </a:xfrm>
            <a:custGeom>
              <a:avLst/>
              <a:gdLst>
                <a:gd name="connsiteX0" fmla="*/ 0 w 10160"/>
                <a:gd name="connsiteY0" fmla="*/ 0 h 49530"/>
                <a:gd name="connsiteX1" fmla="*/ 10160 w 10160"/>
                <a:gd name="connsiteY1" fmla="*/ 0 h 49530"/>
                <a:gd name="connsiteX2" fmla="*/ 10160 w 10160"/>
                <a:gd name="connsiteY2" fmla="*/ 49530 h 49530"/>
                <a:gd name="connsiteX3" fmla="*/ 0 w 10160"/>
                <a:gd name="connsiteY3" fmla="*/ 49530 h 49530"/>
                <a:gd name="connsiteX4" fmla="*/ 0 w 10160"/>
                <a:gd name="connsiteY4" fmla="*/ 0 h 495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60" h="49530">
                  <a:moveTo>
                    <a:pt x="0" y="0"/>
                  </a:moveTo>
                  <a:lnTo>
                    <a:pt x="10160" y="0"/>
                  </a:lnTo>
                  <a:lnTo>
                    <a:pt x="10160" y="49530"/>
                  </a:lnTo>
                  <a:lnTo>
                    <a:pt x="0" y="49530"/>
                  </a:lnTo>
                  <a:lnTo>
                    <a:pt x="0" y="0"/>
                  </a:lnTo>
                  <a:close/>
                </a:path>
              </a:pathLst>
            </a:custGeom>
            <a:solidFill>
              <a:srgbClr val="333333"/>
            </a:solidFill>
            <a:ln w="12700" cap="flat">
              <a:noFill/>
              <a:prstDash val="solid"/>
              <a:miter/>
            </a:ln>
          </p:spPr>
          <p:txBody>
            <a:bodyPr rtlCol="0" anchor="ctr"/>
            <a:lstStyle/>
            <a:p>
              <a:endParaRPr lang="nl-NL"/>
            </a:p>
          </p:txBody>
        </p:sp>
        <p:sp>
          <p:nvSpPr>
            <p:cNvPr id="32" name="Vrije vorm 31">
              <a:extLst>
                <a:ext uri="{FF2B5EF4-FFF2-40B4-BE49-F238E27FC236}">
                  <a16:creationId xmlns:a16="http://schemas.microsoft.com/office/drawing/2014/main" id="{84014C52-CB02-E057-A59A-3999D11FC303}"/>
                </a:ext>
              </a:extLst>
            </p:cNvPr>
            <p:cNvSpPr/>
            <p:nvPr userDrawn="1"/>
          </p:nvSpPr>
          <p:spPr>
            <a:xfrm>
              <a:off x="1254760" y="6593829"/>
              <a:ext cx="10159" cy="74930"/>
            </a:xfrm>
            <a:custGeom>
              <a:avLst/>
              <a:gdLst>
                <a:gd name="connsiteX0" fmla="*/ 0 w 10159"/>
                <a:gd name="connsiteY0" fmla="*/ 0 h 74930"/>
                <a:gd name="connsiteX1" fmla="*/ 10160 w 10159"/>
                <a:gd name="connsiteY1" fmla="*/ 0 h 74930"/>
                <a:gd name="connsiteX2" fmla="*/ 10160 w 10159"/>
                <a:gd name="connsiteY2" fmla="*/ 74930 h 74930"/>
                <a:gd name="connsiteX3" fmla="*/ 0 w 10159"/>
                <a:gd name="connsiteY3" fmla="*/ 74930 h 74930"/>
                <a:gd name="connsiteX4" fmla="*/ 0 w 10159"/>
                <a:gd name="connsiteY4" fmla="*/ 0 h 749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59" h="74930">
                  <a:moveTo>
                    <a:pt x="0" y="0"/>
                  </a:moveTo>
                  <a:lnTo>
                    <a:pt x="10160" y="0"/>
                  </a:lnTo>
                  <a:lnTo>
                    <a:pt x="10160" y="74930"/>
                  </a:lnTo>
                  <a:lnTo>
                    <a:pt x="0" y="74930"/>
                  </a:lnTo>
                  <a:lnTo>
                    <a:pt x="0" y="0"/>
                  </a:lnTo>
                  <a:close/>
                </a:path>
              </a:pathLst>
            </a:custGeom>
            <a:solidFill>
              <a:srgbClr val="333333"/>
            </a:solidFill>
            <a:ln w="12700" cap="flat">
              <a:noFill/>
              <a:prstDash val="solid"/>
              <a:miter/>
            </a:ln>
          </p:spPr>
          <p:txBody>
            <a:bodyPr rtlCol="0" anchor="ctr"/>
            <a:lstStyle/>
            <a:p>
              <a:endParaRPr lang="nl-NL"/>
            </a:p>
          </p:txBody>
        </p:sp>
        <p:sp>
          <p:nvSpPr>
            <p:cNvPr id="46" name="Vrije vorm 45">
              <a:extLst>
                <a:ext uri="{FF2B5EF4-FFF2-40B4-BE49-F238E27FC236}">
                  <a16:creationId xmlns:a16="http://schemas.microsoft.com/office/drawing/2014/main" id="{2ED03385-2D6E-353F-854C-71DED9B319C3}"/>
                </a:ext>
              </a:extLst>
            </p:cNvPr>
            <p:cNvSpPr/>
            <p:nvPr/>
          </p:nvSpPr>
          <p:spPr>
            <a:xfrm>
              <a:off x="1224280" y="6593829"/>
              <a:ext cx="15239" cy="15240"/>
            </a:xfrm>
            <a:custGeom>
              <a:avLst/>
              <a:gdLst>
                <a:gd name="connsiteX0" fmla="*/ 0 w 15239"/>
                <a:gd name="connsiteY0" fmla="*/ 7620 h 15240"/>
                <a:gd name="connsiteX1" fmla="*/ 7620 w 15239"/>
                <a:gd name="connsiteY1" fmla="*/ 0 h 15240"/>
                <a:gd name="connsiteX2" fmla="*/ 15240 w 15239"/>
                <a:gd name="connsiteY2" fmla="*/ 7620 h 15240"/>
                <a:gd name="connsiteX3" fmla="*/ 7620 w 15239"/>
                <a:gd name="connsiteY3" fmla="*/ 15240 h 15240"/>
                <a:gd name="connsiteX4" fmla="*/ 0 w 15239"/>
                <a:gd name="connsiteY4" fmla="*/ 7620 h 1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40">
                  <a:moveTo>
                    <a:pt x="0" y="7620"/>
                  </a:moveTo>
                  <a:cubicBezTo>
                    <a:pt x="0" y="3811"/>
                    <a:pt x="2540" y="0"/>
                    <a:pt x="7620" y="0"/>
                  </a:cubicBezTo>
                  <a:cubicBezTo>
                    <a:pt x="12700" y="0"/>
                    <a:pt x="15240" y="2540"/>
                    <a:pt x="15240" y="7620"/>
                  </a:cubicBezTo>
                  <a:cubicBezTo>
                    <a:pt x="15240" y="12700"/>
                    <a:pt x="12700" y="15240"/>
                    <a:pt x="7620" y="15240"/>
                  </a:cubicBezTo>
                  <a:cubicBezTo>
                    <a:pt x="2540" y="15240"/>
                    <a:pt x="0" y="11430"/>
                    <a:pt x="0" y="7620"/>
                  </a:cubicBezTo>
                  <a:close/>
                </a:path>
              </a:pathLst>
            </a:custGeom>
            <a:solidFill>
              <a:srgbClr val="333333"/>
            </a:solidFill>
            <a:ln w="12700" cap="flat">
              <a:noFill/>
              <a:prstDash val="solid"/>
              <a:miter/>
            </a:ln>
          </p:spPr>
          <p:txBody>
            <a:bodyPr rtlCol="0" anchor="ctr"/>
            <a:lstStyle/>
            <a:p>
              <a:endParaRPr lang="nl-NL"/>
            </a:p>
          </p:txBody>
        </p:sp>
        <p:sp>
          <p:nvSpPr>
            <p:cNvPr id="47" name="Vrije vorm 46">
              <a:extLst>
                <a:ext uri="{FF2B5EF4-FFF2-40B4-BE49-F238E27FC236}">
                  <a16:creationId xmlns:a16="http://schemas.microsoft.com/office/drawing/2014/main" id="{4721ED4F-A114-6DAC-16D8-BBEF01A2AE99}"/>
                </a:ext>
              </a:extLst>
            </p:cNvPr>
            <p:cNvSpPr/>
            <p:nvPr userDrawn="1"/>
          </p:nvSpPr>
          <p:spPr>
            <a:xfrm>
              <a:off x="601415" y="6480235"/>
              <a:ext cx="34148" cy="34148"/>
            </a:xfrm>
            <a:custGeom>
              <a:avLst/>
              <a:gdLst>
                <a:gd name="connsiteX0" fmla="*/ 20884 w 34148"/>
                <a:gd name="connsiteY0" fmla="*/ 564 h 34148"/>
                <a:gd name="connsiteX1" fmla="*/ 564 w 34148"/>
                <a:gd name="connsiteY1" fmla="*/ 13264 h 34148"/>
                <a:gd name="connsiteX2" fmla="*/ 13264 w 34148"/>
                <a:gd name="connsiteY2" fmla="*/ 33584 h 34148"/>
                <a:gd name="connsiteX3" fmla="*/ 33584 w 34148"/>
                <a:gd name="connsiteY3" fmla="*/ 20884 h 34148"/>
                <a:gd name="connsiteX4" fmla="*/ 20884 w 34148"/>
                <a:gd name="connsiteY4" fmla="*/ 564 h 34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148" h="34148">
                  <a:moveTo>
                    <a:pt x="20884" y="564"/>
                  </a:moveTo>
                  <a:cubicBezTo>
                    <a:pt x="11994" y="-1976"/>
                    <a:pt x="3104" y="4374"/>
                    <a:pt x="564" y="13264"/>
                  </a:cubicBezTo>
                  <a:cubicBezTo>
                    <a:pt x="-1976" y="22154"/>
                    <a:pt x="4374" y="31044"/>
                    <a:pt x="13264" y="33584"/>
                  </a:cubicBezTo>
                  <a:cubicBezTo>
                    <a:pt x="22154" y="36124"/>
                    <a:pt x="31044" y="29774"/>
                    <a:pt x="33584" y="20884"/>
                  </a:cubicBezTo>
                  <a:cubicBezTo>
                    <a:pt x="36124" y="11994"/>
                    <a:pt x="29774" y="3104"/>
                    <a:pt x="20884" y="564"/>
                  </a:cubicBezTo>
                  <a:close/>
                </a:path>
              </a:pathLst>
            </a:custGeom>
            <a:solidFill>
              <a:srgbClr val="ED602F"/>
            </a:solidFill>
            <a:ln w="12700" cap="flat">
              <a:noFill/>
              <a:prstDash val="solid"/>
              <a:miter/>
            </a:ln>
          </p:spPr>
          <p:txBody>
            <a:bodyPr rtlCol="0" anchor="ctr"/>
            <a:lstStyle/>
            <a:p>
              <a:endParaRPr lang="nl-NL"/>
            </a:p>
          </p:txBody>
        </p:sp>
        <p:sp>
          <p:nvSpPr>
            <p:cNvPr id="48" name="Vrije vorm 47">
              <a:extLst>
                <a:ext uri="{FF2B5EF4-FFF2-40B4-BE49-F238E27FC236}">
                  <a16:creationId xmlns:a16="http://schemas.microsoft.com/office/drawing/2014/main" id="{42479201-B8FB-F8CF-B96D-BAAC0DC83574}"/>
                </a:ext>
              </a:extLst>
            </p:cNvPr>
            <p:cNvSpPr/>
            <p:nvPr userDrawn="1"/>
          </p:nvSpPr>
          <p:spPr>
            <a:xfrm>
              <a:off x="645865" y="6495475"/>
              <a:ext cx="34148" cy="34148"/>
            </a:xfrm>
            <a:custGeom>
              <a:avLst/>
              <a:gdLst>
                <a:gd name="connsiteX0" fmla="*/ 20884 w 34148"/>
                <a:gd name="connsiteY0" fmla="*/ 564 h 34148"/>
                <a:gd name="connsiteX1" fmla="*/ 564 w 34148"/>
                <a:gd name="connsiteY1" fmla="*/ 13264 h 34148"/>
                <a:gd name="connsiteX2" fmla="*/ 13264 w 34148"/>
                <a:gd name="connsiteY2" fmla="*/ 33584 h 34148"/>
                <a:gd name="connsiteX3" fmla="*/ 33584 w 34148"/>
                <a:gd name="connsiteY3" fmla="*/ 20884 h 34148"/>
                <a:gd name="connsiteX4" fmla="*/ 20884 w 34148"/>
                <a:gd name="connsiteY4" fmla="*/ 564 h 34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148" h="34148">
                  <a:moveTo>
                    <a:pt x="20884" y="564"/>
                  </a:moveTo>
                  <a:cubicBezTo>
                    <a:pt x="11994" y="-1975"/>
                    <a:pt x="3104" y="4375"/>
                    <a:pt x="564" y="13264"/>
                  </a:cubicBezTo>
                  <a:cubicBezTo>
                    <a:pt x="-1976" y="22154"/>
                    <a:pt x="4374" y="31044"/>
                    <a:pt x="13264" y="33584"/>
                  </a:cubicBezTo>
                  <a:cubicBezTo>
                    <a:pt x="22154" y="36125"/>
                    <a:pt x="31044" y="29775"/>
                    <a:pt x="33584" y="20884"/>
                  </a:cubicBezTo>
                  <a:cubicBezTo>
                    <a:pt x="36124" y="11994"/>
                    <a:pt x="29774" y="3104"/>
                    <a:pt x="20884" y="564"/>
                  </a:cubicBezTo>
                  <a:close/>
                </a:path>
              </a:pathLst>
            </a:custGeom>
            <a:solidFill>
              <a:srgbClr val="ED602F"/>
            </a:solidFill>
            <a:ln w="12700" cap="flat">
              <a:noFill/>
              <a:prstDash val="solid"/>
              <a:miter/>
            </a:ln>
          </p:spPr>
          <p:txBody>
            <a:bodyPr rtlCol="0" anchor="ctr"/>
            <a:lstStyle/>
            <a:p>
              <a:endParaRPr lang="nl-NL"/>
            </a:p>
          </p:txBody>
        </p:sp>
        <p:sp>
          <p:nvSpPr>
            <p:cNvPr id="49" name="Vrije vorm 48">
              <a:extLst>
                <a:ext uri="{FF2B5EF4-FFF2-40B4-BE49-F238E27FC236}">
                  <a16:creationId xmlns:a16="http://schemas.microsoft.com/office/drawing/2014/main" id="{295E3AE5-8FCD-5CB9-7FE5-47400AFB9E7E}"/>
                </a:ext>
              </a:extLst>
            </p:cNvPr>
            <p:cNvSpPr/>
            <p:nvPr userDrawn="1"/>
          </p:nvSpPr>
          <p:spPr>
            <a:xfrm>
              <a:off x="681425" y="6524685"/>
              <a:ext cx="34148" cy="34148"/>
            </a:xfrm>
            <a:custGeom>
              <a:avLst/>
              <a:gdLst>
                <a:gd name="connsiteX0" fmla="*/ 20884 w 34148"/>
                <a:gd name="connsiteY0" fmla="*/ 564 h 34148"/>
                <a:gd name="connsiteX1" fmla="*/ 564 w 34148"/>
                <a:gd name="connsiteY1" fmla="*/ 13264 h 34148"/>
                <a:gd name="connsiteX2" fmla="*/ 13264 w 34148"/>
                <a:gd name="connsiteY2" fmla="*/ 33584 h 34148"/>
                <a:gd name="connsiteX3" fmla="*/ 33584 w 34148"/>
                <a:gd name="connsiteY3" fmla="*/ 20884 h 34148"/>
                <a:gd name="connsiteX4" fmla="*/ 20884 w 34148"/>
                <a:gd name="connsiteY4" fmla="*/ 564 h 34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148" h="34148">
                  <a:moveTo>
                    <a:pt x="20884" y="564"/>
                  </a:moveTo>
                  <a:cubicBezTo>
                    <a:pt x="11994" y="-1976"/>
                    <a:pt x="3104" y="4374"/>
                    <a:pt x="564" y="13264"/>
                  </a:cubicBezTo>
                  <a:cubicBezTo>
                    <a:pt x="-1976" y="22155"/>
                    <a:pt x="4374" y="31044"/>
                    <a:pt x="13264" y="33584"/>
                  </a:cubicBezTo>
                  <a:cubicBezTo>
                    <a:pt x="22154" y="36124"/>
                    <a:pt x="31044" y="29774"/>
                    <a:pt x="33584" y="20884"/>
                  </a:cubicBezTo>
                  <a:cubicBezTo>
                    <a:pt x="36124" y="11994"/>
                    <a:pt x="29774" y="3105"/>
                    <a:pt x="20884" y="564"/>
                  </a:cubicBezTo>
                  <a:close/>
                </a:path>
              </a:pathLst>
            </a:custGeom>
            <a:solidFill>
              <a:srgbClr val="ED602F"/>
            </a:solidFill>
            <a:ln w="12700" cap="flat">
              <a:noFill/>
              <a:prstDash val="solid"/>
              <a:miter/>
            </a:ln>
          </p:spPr>
          <p:txBody>
            <a:bodyPr rtlCol="0" anchor="ctr"/>
            <a:lstStyle/>
            <a:p>
              <a:endParaRPr lang="nl-NL"/>
            </a:p>
          </p:txBody>
        </p:sp>
        <p:sp>
          <p:nvSpPr>
            <p:cNvPr id="50" name="Vrije vorm 49">
              <a:extLst>
                <a:ext uri="{FF2B5EF4-FFF2-40B4-BE49-F238E27FC236}">
                  <a16:creationId xmlns:a16="http://schemas.microsoft.com/office/drawing/2014/main" id="{18625A80-0937-DF12-6AE8-591A5CEFFFD7}"/>
                </a:ext>
              </a:extLst>
            </p:cNvPr>
            <p:cNvSpPr/>
            <p:nvPr userDrawn="1"/>
          </p:nvSpPr>
          <p:spPr>
            <a:xfrm>
              <a:off x="455930" y="6481505"/>
              <a:ext cx="266700" cy="282504"/>
            </a:xfrm>
            <a:custGeom>
              <a:avLst/>
              <a:gdLst>
                <a:gd name="connsiteX0" fmla="*/ 256540 w 266700"/>
                <a:gd name="connsiteY0" fmla="*/ 198685 h 282504"/>
                <a:gd name="connsiteX1" fmla="*/ 250190 w 266700"/>
                <a:gd name="connsiteY1" fmla="*/ 198685 h 282504"/>
                <a:gd name="connsiteX2" fmla="*/ 242570 w 266700"/>
                <a:gd name="connsiteY2" fmla="*/ 211385 h 282504"/>
                <a:gd name="connsiteX3" fmla="*/ 220980 w 266700"/>
                <a:gd name="connsiteY3" fmla="*/ 234245 h 282504"/>
                <a:gd name="connsiteX4" fmla="*/ 208280 w 266700"/>
                <a:gd name="connsiteY4" fmla="*/ 243135 h 282504"/>
                <a:gd name="connsiteX5" fmla="*/ 194310 w 266700"/>
                <a:gd name="connsiteY5" fmla="*/ 250754 h 282504"/>
                <a:gd name="connsiteX6" fmla="*/ 180340 w 266700"/>
                <a:gd name="connsiteY6" fmla="*/ 255835 h 282504"/>
                <a:gd name="connsiteX7" fmla="*/ 165100 w 266700"/>
                <a:gd name="connsiteY7" fmla="*/ 259645 h 282504"/>
                <a:gd name="connsiteX8" fmla="*/ 149860 w 266700"/>
                <a:gd name="connsiteY8" fmla="*/ 260914 h 282504"/>
                <a:gd name="connsiteX9" fmla="*/ 142240 w 266700"/>
                <a:gd name="connsiteY9" fmla="*/ 260914 h 282504"/>
                <a:gd name="connsiteX10" fmla="*/ 134620 w 266700"/>
                <a:gd name="connsiteY10" fmla="*/ 260914 h 282504"/>
                <a:gd name="connsiteX11" fmla="*/ 104140 w 266700"/>
                <a:gd name="connsiteY11" fmla="*/ 254564 h 282504"/>
                <a:gd name="connsiteX12" fmla="*/ 54610 w 266700"/>
                <a:gd name="connsiteY12" fmla="*/ 220274 h 282504"/>
                <a:gd name="connsiteX13" fmla="*/ 29210 w 266700"/>
                <a:gd name="connsiteY13" fmla="*/ 166935 h 282504"/>
                <a:gd name="connsiteX14" fmla="*/ 27940 w 266700"/>
                <a:gd name="connsiteY14" fmla="*/ 151695 h 282504"/>
                <a:gd name="connsiteX15" fmla="*/ 27940 w 266700"/>
                <a:gd name="connsiteY15" fmla="*/ 136454 h 282504"/>
                <a:gd name="connsiteX16" fmla="*/ 34290 w 266700"/>
                <a:gd name="connsiteY16" fmla="*/ 107245 h 282504"/>
                <a:gd name="connsiteX17" fmla="*/ 67310 w 266700"/>
                <a:gd name="connsiteY17" fmla="*/ 58985 h 282504"/>
                <a:gd name="connsiteX18" fmla="*/ 119380 w 266700"/>
                <a:gd name="connsiteY18" fmla="*/ 33584 h 282504"/>
                <a:gd name="connsiteX19" fmla="*/ 119380 w 266700"/>
                <a:gd name="connsiteY19" fmla="*/ 33584 h 282504"/>
                <a:gd name="connsiteX20" fmla="*/ 132080 w 266700"/>
                <a:gd name="connsiteY20" fmla="*/ 13264 h 282504"/>
                <a:gd name="connsiteX21" fmla="*/ 111760 w 266700"/>
                <a:gd name="connsiteY21" fmla="*/ 564 h 282504"/>
                <a:gd name="connsiteX22" fmla="*/ 111760 w 266700"/>
                <a:gd name="connsiteY22" fmla="*/ 564 h 282504"/>
                <a:gd name="connsiteX23" fmla="*/ 76200 w 266700"/>
                <a:gd name="connsiteY23" fmla="*/ 14534 h 282504"/>
                <a:gd name="connsiteX24" fmla="*/ 45720 w 266700"/>
                <a:gd name="connsiteY24" fmla="*/ 36124 h 282504"/>
                <a:gd name="connsiteX25" fmla="*/ 6350 w 266700"/>
                <a:gd name="connsiteY25" fmla="*/ 98354 h 282504"/>
                <a:gd name="connsiteX26" fmla="*/ 0 w 266700"/>
                <a:gd name="connsiteY26" fmla="*/ 135185 h 282504"/>
                <a:gd name="connsiteX27" fmla="*/ 0 w 266700"/>
                <a:gd name="connsiteY27" fmla="*/ 154235 h 282504"/>
                <a:gd name="connsiteX28" fmla="*/ 2540 w 266700"/>
                <a:gd name="connsiteY28" fmla="*/ 172014 h 282504"/>
                <a:gd name="connsiteX29" fmla="*/ 36830 w 266700"/>
                <a:gd name="connsiteY29" fmla="*/ 236785 h 282504"/>
                <a:gd name="connsiteX30" fmla="*/ 97790 w 266700"/>
                <a:gd name="connsiteY30" fmla="*/ 276154 h 282504"/>
                <a:gd name="connsiteX31" fmla="*/ 133350 w 266700"/>
                <a:gd name="connsiteY31" fmla="*/ 282504 h 282504"/>
                <a:gd name="connsiteX32" fmla="*/ 142240 w 266700"/>
                <a:gd name="connsiteY32" fmla="*/ 282504 h 282504"/>
                <a:gd name="connsiteX33" fmla="*/ 151130 w 266700"/>
                <a:gd name="connsiteY33" fmla="*/ 282504 h 282504"/>
                <a:gd name="connsiteX34" fmla="*/ 168910 w 266700"/>
                <a:gd name="connsiteY34" fmla="*/ 279964 h 282504"/>
                <a:gd name="connsiteX35" fmla="*/ 186690 w 266700"/>
                <a:gd name="connsiteY35" fmla="*/ 274885 h 282504"/>
                <a:gd name="connsiteX36" fmla="*/ 203200 w 266700"/>
                <a:gd name="connsiteY36" fmla="*/ 267264 h 282504"/>
                <a:gd name="connsiteX37" fmla="*/ 218440 w 266700"/>
                <a:gd name="connsiteY37" fmla="*/ 258374 h 282504"/>
                <a:gd name="connsiteX38" fmla="*/ 232410 w 266700"/>
                <a:gd name="connsiteY38" fmla="*/ 246945 h 282504"/>
                <a:gd name="connsiteX39" fmla="*/ 255270 w 266700"/>
                <a:gd name="connsiteY39" fmla="*/ 220274 h 282504"/>
                <a:gd name="connsiteX40" fmla="*/ 266700 w 266700"/>
                <a:gd name="connsiteY40" fmla="*/ 198685 h 282504"/>
                <a:gd name="connsiteX41" fmla="*/ 256540 w 266700"/>
                <a:gd name="connsiteY41" fmla="*/ 198685 h 282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66700" h="282504">
                  <a:moveTo>
                    <a:pt x="256540" y="198685"/>
                  </a:moveTo>
                  <a:lnTo>
                    <a:pt x="250190" y="198685"/>
                  </a:lnTo>
                  <a:cubicBezTo>
                    <a:pt x="247650" y="203764"/>
                    <a:pt x="245110" y="207574"/>
                    <a:pt x="242570" y="211385"/>
                  </a:cubicBezTo>
                  <a:cubicBezTo>
                    <a:pt x="236220" y="220274"/>
                    <a:pt x="229870" y="227895"/>
                    <a:pt x="220980" y="234245"/>
                  </a:cubicBezTo>
                  <a:cubicBezTo>
                    <a:pt x="217170" y="238054"/>
                    <a:pt x="213360" y="240595"/>
                    <a:pt x="208280" y="243135"/>
                  </a:cubicBezTo>
                  <a:cubicBezTo>
                    <a:pt x="204470" y="245674"/>
                    <a:pt x="199390" y="248214"/>
                    <a:pt x="194310" y="250754"/>
                  </a:cubicBezTo>
                  <a:cubicBezTo>
                    <a:pt x="189230" y="253295"/>
                    <a:pt x="184150" y="254564"/>
                    <a:pt x="180340" y="255835"/>
                  </a:cubicBezTo>
                  <a:cubicBezTo>
                    <a:pt x="175260" y="257104"/>
                    <a:pt x="170180" y="258374"/>
                    <a:pt x="165100" y="259645"/>
                  </a:cubicBezTo>
                  <a:cubicBezTo>
                    <a:pt x="160020" y="259645"/>
                    <a:pt x="154940" y="260914"/>
                    <a:pt x="149860" y="260914"/>
                  </a:cubicBezTo>
                  <a:cubicBezTo>
                    <a:pt x="147320" y="260914"/>
                    <a:pt x="144780" y="260914"/>
                    <a:pt x="142240" y="260914"/>
                  </a:cubicBezTo>
                  <a:cubicBezTo>
                    <a:pt x="139700" y="260914"/>
                    <a:pt x="137160" y="260914"/>
                    <a:pt x="134620" y="260914"/>
                  </a:cubicBezTo>
                  <a:cubicBezTo>
                    <a:pt x="124460" y="260914"/>
                    <a:pt x="114300" y="258374"/>
                    <a:pt x="104140" y="254564"/>
                  </a:cubicBezTo>
                  <a:cubicBezTo>
                    <a:pt x="85090" y="248214"/>
                    <a:pt x="67310" y="235514"/>
                    <a:pt x="54610" y="220274"/>
                  </a:cubicBezTo>
                  <a:cubicBezTo>
                    <a:pt x="41910" y="205035"/>
                    <a:pt x="33020" y="185985"/>
                    <a:pt x="29210" y="166935"/>
                  </a:cubicBezTo>
                  <a:cubicBezTo>
                    <a:pt x="29210" y="161854"/>
                    <a:pt x="27940" y="156774"/>
                    <a:pt x="27940" y="151695"/>
                  </a:cubicBezTo>
                  <a:cubicBezTo>
                    <a:pt x="27940" y="146614"/>
                    <a:pt x="27940" y="141535"/>
                    <a:pt x="27940" y="136454"/>
                  </a:cubicBezTo>
                  <a:cubicBezTo>
                    <a:pt x="27940" y="126295"/>
                    <a:pt x="30480" y="116135"/>
                    <a:pt x="34290" y="107245"/>
                  </a:cubicBezTo>
                  <a:cubicBezTo>
                    <a:pt x="40640" y="88195"/>
                    <a:pt x="52070" y="71685"/>
                    <a:pt x="67310" y="58985"/>
                  </a:cubicBezTo>
                  <a:cubicBezTo>
                    <a:pt x="82550" y="46285"/>
                    <a:pt x="100330" y="37395"/>
                    <a:pt x="119380" y="33584"/>
                  </a:cubicBezTo>
                  <a:cubicBezTo>
                    <a:pt x="119380" y="33584"/>
                    <a:pt x="119380" y="33584"/>
                    <a:pt x="119380" y="33584"/>
                  </a:cubicBezTo>
                  <a:cubicBezTo>
                    <a:pt x="128270" y="31045"/>
                    <a:pt x="134620" y="22154"/>
                    <a:pt x="132080" y="13264"/>
                  </a:cubicBezTo>
                  <a:cubicBezTo>
                    <a:pt x="129540" y="4375"/>
                    <a:pt x="120650" y="-1975"/>
                    <a:pt x="111760" y="564"/>
                  </a:cubicBezTo>
                  <a:lnTo>
                    <a:pt x="111760" y="564"/>
                  </a:lnTo>
                  <a:cubicBezTo>
                    <a:pt x="99060" y="3104"/>
                    <a:pt x="87630" y="8184"/>
                    <a:pt x="76200" y="14534"/>
                  </a:cubicBezTo>
                  <a:cubicBezTo>
                    <a:pt x="64770" y="20884"/>
                    <a:pt x="54610" y="28504"/>
                    <a:pt x="45720" y="36124"/>
                  </a:cubicBezTo>
                  <a:cubicBezTo>
                    <a:pt x="27940" y="53904"/>
                    <a:pt x="13970" y="75495"/>
                    <a:pt x="6350" y="98354"/>
                  </a:cubicBezTo>
                  <a:cubicBezTo>
                    <a:pt x="2540" y="109785"/>
                    <a:pt x="1270" y="122485"/>
                    <a:pt x="0" y="135185"/>
                  </a:cubicBezTo>
                  <a:cubicBezTo>
                    <a:pt x="0" y="141535"/>
                    <a:pt x="0" y="147885"/>
                    <a:pt x="0" y="154235"/>
                  </a:cubicBezTo>
                  <a:cubicBezTo>
                    <a:pt x="0" y="160585"/>
                    <a:pt x="1270" y="166935"/>
                    <a:pt x="2540" y="172014"/>
                  </a:cubicBezTo>
                  <a:cubicBezTo>
                    <a:pt x="7620" y="196145"/>
                    <a:pt x="20320" y="219004"/>
                    <a:pt x="36830" y="236785"/>
                  </a:cubicBezTo>
                  <a:cubicBezTo>
                    <a:pt x="53340" y="254564"/>
                    <a:pt x="74930" y="268535"/>
                    <a:pt x="97790" y="276154"/>
                  </a:cubicBezTo>
                  <a:cubicBezTo>
                    <a:pt x="109220" y="279964"/>
                    <a:pt x="121920" y="282504"/>
                    <a:pt x="133350" y="282504"/>
                  </a:cubicBezTo>
                  <a:cubicBezTo>
                    <a:pt x="135890" y="282504"/>
                    <a:pt x="139700" y="282504"/>
                    <a:pt x="142240" y="282504"/>
                  </a:cubicBezTo>
                  <a:cubicBezTo>
                    <a:pt x="144780" y="282504"/>
                    <a:pt x="148590" y="282504"/>
                    <a:pt x="151130" y="282504"/>
                  </a:cubicBezTo>
                  <a:cubicBezTo>
                    <a:pt x="157480" y="282504"/>
                    <a:pt x="162560" y="281235"/>
                    <a:pt x="168910" y="279964"/>
                  </a:cubicBezTo>
                  <a:cubicBezTo>
                    <a:pt x="175260" y="278695"/>
                    <a:pt x="180340" y="277424"/>
                    <a:pt x="186690" y="274885"/>
                  </a:cubicBezTo>
                  <a:cubicBezTo>
                    <a:pt x="191770" y="272345"/>
                    <a:pt x="198120" y="271074"/>
                    <a:pt x="203200" y="267264"/>
                  </a:cubicBezTo>
                  <a:cubicBezTo>
                    <a:pt x="208280" y="264724"/>
                    <a:pt x="213360" y="262185"/>
                    <a:pt x="218440" y="258374"/>
                  </a:cubicBezTo>
                  <a:cubicBezTo>
                    <a:pt x="223520" y="254564"/>
                    <a:pt x="228600" y="250754"/>
                    <a:pt x="232410" y="246945"/>
                  </a:cubicBezTo>
                  <a:cubicBezTo>
                    <a:pt x="241300" y="239324"/>
                    <a:pt x="248920" y="230435"/>
                    <a:pt x="255270" y="220274"/>
                  </a:cubicBezTo>
                  <a:cubicBezTo>
                    <a:pt x="260350" y="213924"/>
                    <a:pt x="264160" y="206304"/>
                    <a:pt x="266700" y="198685"/>
                  </a:cubicBezTo>
                  <a:cubicBezTo>
                    <a:pt x="262890" y="198685"/>
                    <a:pt x="260350" y="198685"/>
                    <a:pt x="256540" y="198685"/>
                  </a:cubicBezTo>
                  <a:close/>
                </a:path>
              </a:pathLst>
            </a:custGeom>
            <a:solidFill>
              <a:srgbClr val="03569F"/>
            </a:solidFill>
            <a:ln w="12700" cap="flat">
              <a:noFill/>
              <a:prstDash val="solid"/>
              <a:miter/>
            </a:ln>
          </p:spPr>
          <p:txBody>
            <a:bodyPr rtlCol="0" anchor="ctr"/>
            <a:lstStyle/>
            <a:p>
              <a:endParaRPr lang="nl-NL"/>
            </a:p>
          </p:txBody>
        </p:sp>
        <p:sp>
          <p:nvSpPr>
            <p:cNvPr id="51" name="Vrije vorm 50">
              <a:extLst>
                <a:ext uri="{FF2B5EF4-FFF2-40B4-BE49-F238E27FC236}">
                  <a16:creationId xmlns:a16="http://schemas.microsoft.com/office/drawing/2014/main" id="{540EAE95-AD89-87F6-B03B-D8BA70145ED7}"/>
                </a:ext>
              </a:extLst>
            </p:cNvPr>
            <p:cNvSpPr/>
            <p:nvPr userDrawn="1"/>
          </p:nvSpPr>
          <p:spPr>
            <a:xfrm>
              <a:off x="567690" y="6593829"/>
              <a:ext cx="63500" cy="74930"/>
            </a:xfrm>
            <a:custGeom>
              <a:avLst/>
              <a:gdLst>
                <a:gd name="connsiteX0" fmla="*/ 0 w 63500"/>
                <a:gd name="connsiteY0" fmla="*/ 43180 h 74930"/>
                <a:gd name="connsiteX1" fmla="*/ 0 w 63500"/>
                <a:gd name="connsiteY1" fmla="*/ 0 h 74930"/>
                <a:gd name="connsiteX2" fmla="*/ 19050 w 63500"/>
                <a:gd name="connsiteY2" fmla="*/ 0 h 74930"/>
                <a:gd name="connsiteX3" fmla="*/ 19050 w 63500"/>
                <a:gd name="connsiteY3" fmla="*/ 43180 h 74930"/>
                <a:gd name="connsiteX4" fmla="*/ 31750 w 63500"/>
                <a:gd name="connsiteY4" fmla="*/ 57150 h 74930"/>
                <a:gd name="connsiteX5" fmla="*/ 45720 w 63500"/>
                <a:gd name="connsiteY5" fmla="*/ 43180 h 74930"/>
                <a:gd name="connsiteX6" fmla="*/ 45720 w 63500"/>
                <a:gd name="connsiteY6" fmla="*/ 0 h 74930"/>
                <a:gd name="connsiteX7" fmla="*/ 63500 w 63500"/>
                <a:gd name="connsiteY7" fmla="*/ 0 h 74930"/>
                <a:gd name="connsiteX8" fmla="*/ 63500 w 63500"/>
                <a:gd name="connsiteY8" fmla="*/ 43180 h 74930"/>
                <a:gd name="connsiteX9" fmla="*/ 31750 w 63500"/>
                <a:gd name="connsiteY9" fmla="*/ 74930 h 74930"/>
                <a:gd name="connsiteX10" fmla="*/ 0 w 63500"/>
                <a:gd name="connsiteY10" fmla="*/ 43180 h 74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500" h="74930">
                  <a:moveTo>
                    <a:pt x="0" y="43180"/>
                  </a:moveTo>
                  <a:lnTo>
                    <a:pt x="0" y="0"/>
                  </a:lnTo>
                  <a:lnTo>
                    <a:pt x="19050" y="0"/>
                  </a:lnTo>
                  <a:lnTo>
                    <a:pt x="19050" y="43180"/>
                  </a:lnTo>
                  <a:cubicBezTo>
                    <a:pt x="19050" y="52070"/>
                    <a:pt x="22860" y="57150"/>
                    <a:pt x="31750" y="57150"/>
                  </a:cubicBezTo>
                  <a:cubicBezTo>
                    <a:pt x="40640" y="57150"/>
                    <a:pt x="45720" y="52070"/>
                    <a:pt x="45720" y="43180"/>
                  </a:cubicBezTo>
                  <a:lnTo>
                    <a:pt x="45720" y="0"/>
                  </a:lnTo>
                  <a:lnTo>
                    <a:pt x="63500" y="0"/>
                  </a:lnTo>
                  <a:lnTo>
                    <a:pt x="63500" y="43180"/>
                  </a:lnTo>
                  <a:cubicBezTo>
                    <a:pt x="63500" y="62230"/>
                    <a:pt x="52070" y="74930"/>
                    <a:pt x="31750" y="74930"/>
                  </a:cubicBezTo>
                  <a:cubicBezTo>
                    <a:pt x="11430" y="74930"/>
                    <a:pt x="0" y="63500"/>
                    <a:pt x="0" y="43180"/>
                  </a:cubicBezTo>
                  <a:close/>
                </a:path>
              </a:pathLst>
            </a:custGeom>
            <a:solidFill>
              <a:srgbClr val="333333"/>
            </a:solidFill>
            <a:ln w="12700" cap="flat">
              <a:noFill/>
              <a:prstDash val="solid"/>
              <a:miter/>
            </a:ln>
          </p:spPr>
          <p:txBody>
            <a:bodyPr rtlCol="0" anchor="ctr"/>
            <a:lstStyle/>
            <a:p>
              <a:endParaRPr lang="nl-NL"/>
            </a:p>
          </p:txBody>
        </p:sp>
        <p:sp>
          <p:nvSpPr>
            <p:cNvPr id="52" name="Vrije vorm 51">
              <a:extLst>
                <a:ext uri="{FF2B5EF4-FFF2-40B4-BE49-F238E27FC236}">
                  <a16:creationId xmlns:a16="http://schemas.microsoft.com/office/drawing/2014/main" id="{DC0F6C39-AADC-5D60-B68C-866E6D138147}"/>
                </a:ext>
              </a:extLst>
            </p:cNvPr>
            <p:cNvSpPr/>
            <p:nvPr userDrawn="1"/>
          </p:nvSpPr>
          <p:spPr>
            <a:xfrm>
              <a:off x="638809" y="6611610"/>
              <a:ext cx="55880" cy="57150"/>
            </a:xfrm>
            <a:custGeom>
              <a:avLst/>
              <a:gdLst>
                <a:gd name="connsiteX0" fmla="*/ 0 w 55880"/>
                <a:gd name="connsiteY0" fmla="*/ 27940 h 57150"/>
                <a:gd name="connsiteX1" fmla="*/ 27940 w 55880"/>
                <a:gd name="connsiteY1" fmla="*/ 0 h 57150"/>
                <a:gd name="connsiteX2" fmla="*/ 55880 w 55880"/>
                <a:gd name="connsiteY2" fmla="*/ 27940 h 57150"/>
                <a:gd name="connsiteX3" fmla="*/ 55880 w 55880"/>
                <a:gd name="connsiteY3" fmla="*/ 57150 h 57150"/>
                <a:gd name="connsiteX4" fmla="*/ 39370 w 55880"/>
                <a:gd name="connsiteY4" fmla="*/ 57150 h 57150"/>
                <a:gd name="connsiteX5" fmla="*/ 39370 w 55880"/>
                <a:gd name="connsiteY5" fmla="*/ 27940 h 57150"/>
                <a:gd name="connsiteX6" fmla="*/ 29210 w 55880"/>
                <a:gd name="connsiteY6" fmla="*/ 15240 h 57150"/>
                <a:gd name="connsiteX7" fmla="*/ 19050 w 55880"/>
                <a:gd name="connsiteY7" fmla="*/ 27940 h 57150"/>
                <a:gd name="connsiteX8" fmla="*/ 19050 w 55880"/>
                <a:gd name="connsiteY8" fmla="*/ 57150 h 57150"/>
                <a:gd name="connsiteX9" fmla="*/ 2540 w 55880"/>
                <a:gd name="connsiteY9" fmla="*/ 57150 h 57150"/>
                <a:gd name="connsiteX10" fmla="*/ 2540 w 55880"/>
                <a:gd name="connsiteY10" fmla="*/ 27940 h 57150"/>
                <a:gd name="connsiteX11" fmla="*/ 2540 w 55880"/>
                <a:gd name="connsiteY11" fmla="*/ 27940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5880" h="57150">
                  <a:moveTo>
                    <a:pt x="0" y="27940"/>
                  </a:moveTo>
                  <a:cubicBezTo>
                    <a:pt x="0" y="8890"/>
                    <a:pt x="11430" y="0"/>
                    <a:pt x="27940" y="0"/>
                  </a:cubicBezTo>
                  <a:cubicBezTo>
                    <a:pt x="44450" y="0"/>
                    <a:pt x="55880" y="8890"/>
                    <a:pt x="55880" y="27940"/>
                  </a:cubicBezTo>
                  <a:lnTo>
                    <a:pt x="55880" y="57150"/>
                  </a:lnTo>
                  <a:lnTo>
                    <a:pt x="39370" y="57150"/>
                  </a:lnTo>
                  <a:lnTo>
                    <a:pt x="39370" y="27940"/>
                  </a:lnTo>
                  <a:cubicBezTo>
                    <a:pt x="39370" y="19050"/>
                    <a:pt x="35560" y="15240"/>
                    <a:pt x="29210" y="15240"/>
                  </a:cubicBezTo>
                  <a:cubicBezTo>
                    <a:pt x="22860" y="15240"/>
                    <a:pt x="19050" y="19050"/>
                    <a:pt x="19050" y="27940"/>
                  </a:cubicBezTo>
                  <a:lnTo>
                    <a:pt x="19050" y="57150"/>
                  </a:lnTo>
                  <a:lnTo>
                    <a:pt x="2540" y="57150"/>
                  </a:lnTo>
                  <a:lnTo>
                    <a:pt x="2540" y="27940"/>
                  </a:lnTo>
                  <a:lnTo>
                    <a:pt x="2540" y="27940"/>
                  </a:lnTo>
                  <a:close/>
                </a:path>
              </a:pathLst>
            </a:custGeom>
            <a:solidFill>
              <a:srgbClr val="333333"/>
            </a:solidFill>
            <a:ln w="12700" cap="flat">
              <a:noFill/>
              <a:prstDash val="solid"/>
              <a:miter/>
            </a:ln>
          </p:spPr>
          <p:txBody>
            <a:bodyPr rtlCol="0" anchor="ctr"/>
            <a:lstStyle/>
            <a:p>
              <a:endParaRPr lang="nl-NL"/>
            </a:p>
          </p:txBody>
        </p:sp>
        <p:sp>
          <p:nvSpPr>
            <p:cNvPr id="53" name="Vrije vorm 52">
              <a:extLst>
                <a:ext uri="{FF2B5EF4-FFF2-40B4-BE49-F238E27FC236}">
                  <a16:creationId xmlns:a16="http://schemas.microsoft.com/office/drawing/2014/main" id="{41C565F4-FD0F-8B34-631D-BB22E030608B}"/>
                </a:ext>
              </a:extLst>
            </p:cNvPr>
            <p:cNvSpPr/>
            <p:nvPr userDrawn="1"/>
          </p:nvSpPr>
          <p:spPr>
            <a:xfrm>
              <a:off x="707390" y="6619229"/>
              <a:ext cx="16509" cy="49530"/>
            </a:xfrm>
            <a:custGeom>
              <a:avLst/>
              <a:gdLst>
                <a:gd name="connsiteX0" fmla="*/ 0 w 16509"/>
                <a:gd name="connsiteY0" fmla="*/ 0 h 49530"/>
                <a:gd name="connsiteX1" fmla="*/ 16510 w 16509"/>
                <a:gd name="connsiteY1" fmla="*/ 0 h 49530"/>
                <a:gd name="connsiteX2" fmla="*/ 16510 w 16509"/>
                <a:gd name="connsiteY2" fmla="*/ 49530 h 49530"/>
                <a:gd name="connsiteX3" fmla="*/ 0 w 16509"/>
                <a:gd name="connsiteY3" fmla="*/ 49530 h 49530"/>
                <a:gd name="connsiteX4" fmla="*/ 0 w 16509"/>
                <a:gd name="connsiteY4" fmla="*/ 0 h 495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09" h="49530">
                  <a:moveTo>
                    <a:pt x="0" y="0"/>
                  </a:moveTo>
                  <a:lnTo>
                    <a:pt x="16510" y="0"/>
                  </a:lnTo>
                  <a:lnTo>
                    <a:pt x="16510" y="49530"/>
                  </a:lnTo>
                  <a:lnTo>
                    <a:pt x="0" y="49530"/>
                  </a:lnTo>
                  <a:lnTo>
                    <a:pt x="0" y="0"/>
                  </a:lnTo>
                  <a:close/>
                </a:path>
              </a:pathLst>
            </a:custGeom>
            <a:solidFill>
              <a:srgbClr val="333333"/>
            </a:solidFill>
            <a:ln w="12700" cap="flat">
              <a:noFill/>
              <a:prstDash val="solid"/>
              <a:miter/>
            </a:ln>
          </p:spPr>
          <p:txBody>
            <a:bodyPr rtlCol="0" anchor="ctr"/>
            <a:lstStyle/>
            <a:p>
              <a:endParaRPr lang="nl-NL"/>
            </a:p>
          </p:txBody>
        </p:sp>
        <p:sp>
          <p:nvSpPr>
            <p:cNvPr id="54" name="Vrije vorm 53">
              <a:extLst>
                <a:ext uri="{FF2B5EF4-FFF2-40B4-BE49-F238E27FC236}">
                  <a16:creationId xmlns:a16="http://schemas.microsoft.com/office/drawing/2014/main" id="{2B0FCBE5-2B82-5870-E73D-74B5DD5D4F17}"/>
                </a:ext>
              </a:extLst>
            </p:cNvPr>
            <p:cNvSpPr/>
            <p:nvPr userDrawn="1"/>
          </p:nvSpPr>
          <p:spPr>
            <a:xfrm>
              <a:off x="737869" y="6593829"/>
              <a:ext cx="46990" cy="74930"/>
            </a:xfrm>
            <a:custGeom>
              <a:avLst/>
              <a:gdLst>
                <a:gd name="connsiteX0" fmla="*/ 1270 w 46990"/>
                <a:gd name="connsiteY0" fmla="*/ 50800 h 74930"/>
                <a:gd name="connsiteX1" fmla="*/ 1270 w 46990"/>
                <a:gd name="connsiteY1" fmla="*/ 0 h 74930"/>
                <a:gd name="connsiteX2" fmla="*/ 17780 w 46990"/>
                <a:gd name="connsiteY2" fmla="*/ 0 h 74930"/>
                <a:gd name="connsiteX3" fmla="*/ 17780 w 46990"/>
                <a:gd name="connsiteY3" fmla="*/ 16511 h 74930"/>
                <a:gd name="connsiteX4" fmla="*/ 44450 w 46990"/>
                <a:gd name="connsiteY4" fmla="*/ 16511 h 74930"/>
                <a:gd name="connsiteX5" fmla="*/ 44450 w 46990"/>
                <a:gd name="connsiteY5" fmla="*/ 31750 h 74930"/>
                <a:gd name="connsiteX6" fmla="*/ 17780 w 46990"/>
                <a:gd name="connsiteY6" fmla="*/ 31750 h 74930"/>
                <a:gd name="connsiteX7" fmla="*/ 17780 w 46990"/>
                <a:gd name="connsiteY7" fmla="*/ 50800 h 74930"/>
                <a:gd name="connsiteX8" fmla="*/ 24130 w 46990"/>
                <a:gd name="connsiteY8" fmla="*/ 58420 h 74930"/>
                <a:gd name="connsiteX9" fmla="*/ 30480 w 46990"/>
                <a:gd name="connsiteY9" fmla="*/ 50800 h 74930"/>
                <a:gd name="connsiteX10" fmla="*/ 30480 w 46990"/>
                <a:gd name="connsiteY10" fmla="*/ 50800 h 74930"/>
                <a:gd name="connsiteX11" fmla="*/ 46990 w 46990"/>
                <a:gd name="connsiteY11" fmla="*/ 49530 h 74930"/>
                <a:gd name="connsiteX12" fmla="*/ 46990 w 46990"/>
                <a:gd name="connsiteY12" fmla="*/ 49530 h 74930"/>
                <a:gd name="connsiteX13" fmla="*/ 22860 w 46990"/>
                <a:gd name="connsiteY13" fmla="*/ 74930 h 74930"/>
                <a:gd name="connsiteX14" fmla="*/ 0 w 46990"/>
                <a:gd name="connsiteY14" fmla="*/ 50800 h 74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6990" h="74930">
                  <a:moveTo>
                    <a:pt x="1270" y="50800"/>
                  </a:moveTo>
                  <a:lnTo>
                    <a:pt x="1270" y="0"/>
                  </a:lnTo>
                  <a:lnTo>
                    <a:pt x="17780" y="0"/>
                  </a:lnTo>
                  <a:lnTo>
                    <a:pt x="17780" y="16511"/>
                  </a:lnTo>
                  <a:lnTo>
                    <a:pt x="44450" y="16511"/>
                  </a:lnTo>
                  <a:lnTo>
                    <a:pt x="44450" y="31750"/>
                  </a:lnTo>
                  <a:lnTo>
                    <a:pt x="17780" y="31750"/>
                  </a:lnTo>
                  <a:lnTo>
                    <a:pt x="17780" y="50800"/>
                  </a:lnTo>
                  <a:cubicBezTo>
                    <a:pt x="17780" y="57150"/>
                    <a:pt x="20320" y="58420"/>
                    <a:pt x="24130" y="58420"/>
                  </a:cubicBezTo>
                  <a:cubicBezTo>
                    <a:pt x="27940" y="58420"/>
                    <a:pt x="30480" y="57150"/>
                    <a:pt x="30480" y="50800"/>
                  </a:cubicBezTo>
                  <a:lnTo>
                    <a:pt x="30480" y="50800"/>
                  </a:lnTo>
                  <a:cubicBezTo>
                    <a:pt x="30480" y="49530"/>
                    <a:pt x="46990" y="49530"/>
                    <a:pt x="46990" y="49530"/>
                  </a:cubicBezTo>
                  <a:lnTo>
                    <a:pt x="46990" y="49530"/>
                  </a:lnTo>
                  <a:cubicBezTo>
                    <a:pt x="46990" y="67311"/>
                    <a:pt x="38100" y="74930"/>
                    <a:pt x="22860" y="74930"/>
                  </a:cubicBezTo>
                  <a:cubicBezTo>
                    <a:pt x="7620" y="74930"/>
                    <a:pt x="0" y="67311"/>
                    <a:pt x="0" y="50800"/>
                  </a:cubicBezTo>
                  <a:close/>
                </a:path>
              </a:pathLst>
            </a:custGeom>
            <a:solidFill>
              <a:srgbClr val="333333"/>
            </a:solidFill>
            <a:ln w="12700" cap="flat">
              <a:noFill/>
              <a:prstDash val="solid"/>
              <a:miter/>
            </a:ln>
          </p:spPr>
          <p:txBody>
            <a:bodyPr rtlCol="0" anchor="ctr"/>
            <a:lstStyle/>
            <a:p>
              <a:endParaRPr lang="nl-NL"/>
            </a:p>
          </p:txBody>
        </p:sp>
        <p:sp>
          <p:nvSpPr>
            <p:cNvPr id="55" name="Vrije vorm 54">
              <a:extLst>
                <a:ext uri="{FF2B5EF4-FFF2-40B4-BE49-F238E27FC236}">
                  <a16:creationId xmlns:a16="http://schemas.microsoft.com/office/drawing/2014/main" id="{9EB35838-6B3A-0BEF-236E-AA7DB05EDEAB}"/>
                </a:ext>
              </a:extLst>
            </p:cNvPr>
            <p:cNvSpPr/>
            <p:nvPr userDrawn="1"/>
          </p:nvSpPr>
          <p:spPr>
            <a:xfrm>
              <a:off x="793750" y="6609069"/>
              <a:ext cx="60960" cy="58420"/>
            </a:xfrm>
            <a:custGeom>
              <a:avLst/>
              <a:gdLst>
                <a:gd name="connsiteX0" fmla="*/ 0 w 60960"/>
                <a:gd name="connsiteY0" fmla="*/ 29210 h 58420"/>
                <a:gd name="connsiteX1" fmla="*/ 30480 w 60960"/>
                <a:gd name="connsiteY1" fmla="*/ 0 h 58420"/>
                <a:gd name="connsiteX2" fmla="*/ 60960 w 60960"/>
                <a:gd name="connsiteY2" fmla="*/ 29210 h 58420"/>
                <a:gd name="connsiteX3" fmla="*/ 60960 w 60960"/>
                <a:gd name="connsiteY3" fmla="*/ 34290 h 58420"/>
                <a:gd name="connsiteX4" fmla="*/ 19050 w 60960"/>
                <a:gd name="connsiteY4" fmla="*/ 34290 h 58420"/>
                <a:gd name="connsiteX5" fmla="*/ 31750 w 60960"/>
                <a:gd name="connsiteY5" fmla="*/ 43180 h 58420"/>
                <a:gd name="connsiteX6" fmla="*/ 41910 w 60960"/>
                <a:gd name="connsiteY6" fmla="*/ 39370 h 58420"/>
                <a:gd name="connsiteX7" fmla="*/ 59690 w 60960"/>
                <a:gd name="connsiteY7" fmla="*/ 39370 h 58420"/>
                <a:gd name="connsiteX8" fmla="*/ 31750 w 60960"/>
                <a:gd name="connsiteY8" fmla="*/ 58420 h 58420"/>
                <a:gd name="connsiteX9" fmla="*/ 1270 w 60960"/>
                <a:gd name="connsiteY9" fmla="*/ 29210 h 58420"/>
                <a:gd name="connsiteX10" fmla="*/ 41910 w 60960"/>
                <a:gd name="connsiteY10" fmla="*/ 24130 h 58420"/>
                <a:gd name="connsiteX11" fmla="*/ 29210 w 60960"/>
                <a:gd name="connsiteY11" fmla="*/ 15240 h 58420"/>
                <a:gd name="connsiteX12" fmla="*/ 16510 w 60960"/>
                <a:gd name="connsiteY12" fmla="*/ 24130 h 58420"/>
                <a:gd name="connsiteX13" fmla="*/ 40640 w 60960"/>
                <a:gd name="connsiteY13" fmla="*/ 24130 h 58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0960" h="58420">
                  <a:moveTo>
                    <a:pt x="0" y="29210"/>
                  </a:moveTo>
                  <a:cubicBezTo>
                    <a:pt x="0" y="12700"/>
                    <a:pt x="12700" y="0"/>
                    <a:pt x="30480" y="0"/>
                  </a:cubicBezTo>
                  <a:cubicBezTo>
                    <a:pt x="48260" y="0"/>
                    <a:pt x="60960" y="12700"/>
                    <a:pt x="60960" y="29210"/>
                  </a:cubicBezTo>
                  <a:lnTo>
                    <a:pt x="60960" y="34290"/>
                  </a:lnTo>
                  <a:lnTo>
                    <a:pt x="19050" y="34290"/>
                  </a:lnTo>
                  <a:cubicBezTo>
                    <a:pt x="20320" y="40640"/>
                    <a:pt x="25400" y="43180"/>
                    <a:pt x="31750" y="43180"/>
                  </a:cubicBezTo>
                  <a:cubicBezTo>
                    <a:pt x="38100" y="43180"/>
                    <a:pt x="40640" y="43180"/>
                    <a:pt x="41910" y="39370"/>
                  </a:cubicBezTo>
                  <a:lnTo>
                    <a:pt x="59690" y="39370"/>
                  </a:lnTo>
                  <a:cubicBezTo>
                    <a:pt x="55880" y="50800"/>
                    <a:pt x="45720" y="58420"/>
                    <a:pt x="31750" y="58420"/>
                  </a:cubicBezTo>
                  <a:cubicBezTo>
                    <a:pt x="13970" y="58420"/>
                    <a:pt x="1270" y="45720"/>
                    <a:pt x="1270" y="29210"/>
                  </a:cubicBezTo>
                  <a:close/>
                  <a:moveTo>
                    <a:pt x="41910" y="24130"/>
                  </a:moveTo>
                  <a:cubicBezTo>
                    <a:pt x="39370" y="17780"/>
                    <a:pt x="35560" y="15240"/>
                    <a:pt x="29210" y="15240"/>
                  </a:cubicBezTo>
                  <a:cubicBezTo>
                    <a:pt x="22860" y="15240"/>
                    <a:pt x="19050" y="17780"/>
                    <a:pt x="16510" y="24130"/>
                  </a:cubicBezTo>
                  <a:lnTo>
                    <a:pt x="40640" y="24130"/>
                  </a:lnTo>
                  <a:close/>
                </a:path>
              </a:pathLst>
            </a:custGeom>
            <a:solidFill>
              <a:srgbClr val="333333"/>
            </a:solidFill>
            <a:ln w="12700" cap="flat">
              <a:noFill/>
              <a:prstDash val="solid"/>
              <a:miter/>
            </a:ln>
          </p:spPr>
          <p:txBody>
            <a:bodyPr rtlCol="0" anchor="ctr"/>
            <a:lstStyle/>
            <a:p>
              <a:endParaRPr lang="nl-NL"/>
            </a:p>
          </p:txBody>
        </p:sp>
        <p:sp>
          <p:nvSpPr>
            <p:cNvPr id="56" name="Vrije vorm 55">
              <a:extLst>
                <a:ext uri="{FF2B5EF4-FFF2-40B4-BE49-F238E27FC236}">
                  <a16:creationId xmlns:a16="http://schemas.microsoft.com/office/drawing/2014/main" id="{D793A222-92B3-A4A6-28FC-98F5C1194AF0}"/>
                </a:ext>
              </a:extLst>
            </p:cNvPr>
            <p:cNvSpPr/>
            <p:nvPr userDrawn="1"/>
          </p:nvSpPr>
          <p:spPr>
            <a:xfrm>
              <a:off x="859789" y="6593829"/>
              <a:ext cx="60960" cy="74930"/>
            </a:xfrm>
            <a:custGeom>
              <a:avLst/>
              <a:gdLst>
                <a:gd name="connsiteX0" fmla="*/ 1270 w 60960"/>
                <a:gd name="connsiteY0" fmla="*/ 44450 h 74930"/>
                <a:gd name="connsiteX1" fmla="*/ 27940 w 60960"/>
                <a:gd name="connsiteY1" fmla="*/ 15240 h 74930"/>
                <a:gd name="connsiteX2" fmla="*/ 44450 w 60960"/>
                <a:gd name="connsiteY2" fmla="*/ 22861 h 74930"/>
                <a:gd name="connsiteX3" fmla="*/ 44450 w 60960"/>
                <a:gd name="connsiteY3" fmla="*/ 0 h 74930"/>
                <a:gd name="connsiteX4" fmla="*/ 60960 w 60960"/>
                <a:gd name="connsiteY4" fmla="*/ 0 h 74930"/>
                <a:gd name="connsiteX5" fmla="*/ 60960 w 60960"/>
                <a:gd name="connsiteY5" fmla="*/ 44450 h 74930"/>
                <a:gd name="connsiteX6" fmla="*/ 30480 w 60960"/>
                <a:gd name="connsiteY6" fmla="*/ 74930 h 74930"/>
                <a:gd name="connsiteX7" fmla="*/ 0 w 60960"/>
                <a:gd name="connsiteY7" fmla="*/ 44450 h 74930"/>
                <a:gd name="connsiteX8" fmla="*/ 44450 w 60960"/>
                <a:gd name="connsiteY8" fmla="*/ 44450 h 74930"/>
                <a:gd name="connsiteX9" fmla="*/ 31750 w 60960"/>
                <a:gd name="connsiteY9" fmla="*/ 30480 h 74930"/>
                <a:gd name="connsiteX10" fmla="*/ 19050 w 60960"/>
                <a:gd name="connsiteY10" fmla="*/ 44450 h 74930"/>
                <a:gd name="connsiteX11" fmla="*/ 31750 w 60960"/>
                <a:gd name="connsiteY11" fmla="*/ 58420 h 74930"/>
                <a:gd name="connsiteX12" fmla="*/ 44450 w 60960"/>
                <a:gd name="connsiteY12" fmla="*/ 44450 h 74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0960" h="74930">
                  <a:moveTo>
                    <a:pt x="1270" y="44450"/>
                  </a:moveTo>
                  <a:cubicBezTo>
                    <a:pt x="1270" y="25400"/>
                    <a:pt x="15240" y="15240"/>
                    <a:pt x="27940" y="15240"/>
                  </a:cubicBezTo>
                  <a:cubicBezTo>
                    <a:pt x="40640" y="15240"/>
                    <a:pt x="40640" y="17780"/>
                    <a:pt x="44450" y="22861"/>
                  </a:cubicBezTo>
                  <a:lnTo>
                    <a:pt x="44450" y="0"/>
                  </a:lnTo>
                  <a:lnTo>
                    <a:pt x="60960" y="0"/>
                  </a:lnTo>
                  <a:lnTo>
                    <a:pt x="60960" y="44450"/>
                  </a:lnTo>
                  <a:cubicBezTo>
                    <a:pt x="60960" y="63500"/>
                    <a:pt x="48260" y="74930"/>
                    <a:pt x="30480" y="74930"/>
                  </a:cubicBezTo>
                  <a:cubicBezTo>
                    <a:pt x="12700" y="74930"/>
                    <a:pt x="0" y="62230"/>
                    <a:pt x="0" y="44450"/>
                  </a:cubicBezTo>
                  <a:close/>
                  <a:moveTo>
                    <a:pt x="44450" y="44450"/>
                  </a:moveTo>
                  <a:cubicBezTo>
                    <a:pt x="44450" y="36830"/>
                    <a:pt x="39370" y="30480"/>
                    <a:pt x="31750" y="30480"/>
                  </a:cubicBezTo>
                  <a:cubicBezTo>
                    <a:pt x="24130" y="30480"/>
                    <a:pt x="19050" y="35561"/>
                    <a:pt x="19050" y="44450"/>
                  </a:cubicBezTo>
                  <a:cubicBezTo>
                    <a:pt x="19050" y="53340"/>
                    <a:pt x="24130" y="58420"/>
                    <a:pt x="31750" y="58420"/>
                  </a:cubicBezTo>
                  <a:cubicBezTo>
                    <a:pt x="39370" y="58420"/>
                    <a:pt x="44450" y="53340"/>
                    <a:pt x="44450" y="44450"/>
                  </a:cubicBezTo>
                  <a:close/>
                </a:path>
              </a:pathLst>
            </a:custGeom>
            <a:solidFill>
              <a:srgbClr val="333333"/>
            </a:solidFill>
            <a:ln w="12700" cap="flat">
              <a:noFill/>
              <a:prstDash val="solid"/>
              <a:miter/>
            </a:ln>
          </p:spPr>
          <p:txBody>
            <a:bodyPr rtlCol="0" anchor="ctr"/>
            <a:lstStyle/>
            <a:p>
              <a:endParaRPr lang="nl-NL"/>
            </a:p>
          </p:txBody>
        </p:sp>
        <p:sp>
          <p:nvSpPr>
            <p:cNvPr id="57" name="Vrije vorm 56">
              <a:extLst>
                <a:ext uri="{FF2B5EF4-FFF2-40B4-BE49-F238E27FC236}">
                  <a16:creationId xmlns:a16="http://schemas.microsoft.com/office/drawing/2014/main" id="{DFA4253D-9643-C004-64AA-08BA7F7D8CFA}"/>
                </a:ext>
              </a:extLst>
            </p:cNvPr>
            <p:cNvSpPr/>
            <p:nvPr userDrawn="1"/>
          </p:nvSpPr>
          <p:spPr>
            <a:xfrm>
              <a:off x="707143" y="6593829"/>
              <a:ext cx="19542" cy="19050"/>
            </a:xfrm>
            <a:custGeom>
              <a:avLst/>
              <a:gdLst>
                <a:gd name="connsiteX0" fmla="*/ 11676 w 19542"/>
                <a:gd name="connsiteY0" fmla="*/ 0 h 19050"/>
                <a:gd name="connsiteX1" fmla="*/ 246 w 19542"/>
                <a:gd name="connsiteY1" fmla="*/ 7620 h 19050"/>
                <a:gd name="connsiteX2" fmla="*/ 7866 w 19542"/>
                <a:gd name="connsiteY2" fmla="*/ 19050 h 19050"/>
                <a:gd name="connsiteX3" fmla="*/ 19296 w 19542"/>
                <a:gd name="connsiteY3" fmla="*/ 11430 h 19050"/>
                <a:gd name="connsiteX4" fmla="*/ 11676 w 19542"/>
                <a:gd name="connsiteY4" fmla="*/ 0 h 1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542" h="19050">
                  <a:moveTo>
                    <a:pt x="11676" y="0"/>
                  </a:moveTo>
                  <a:cubicBezTo>
                    <a:pt x="6596" y="0"/>
                    <a:pt x="1516" y="2540"/>
                    <a:pt x="246" y="7620"/>
                  </a:cubicBezTo>
                  <a:cubicBezTo>
                    <a:pt x="-1024" y="12700"/>
                    <a:pt x="2786" y="17780"/>
                    <a:pt x="7866" y="19050"/>
                  </a:cubicBezTo>
                  <a:cubicBezTo>
                    <a:pt x="12946" y="19050"/>
                    <a:pt x="18026" y="16511"/>
                    <a:pt x="19296" y="11430"/>
                  </a:cubicBezTo>
                  <a:cubicBezTo>
                    <a:pt x="20566" y="6350"/>
                    <a:pt x="16756" y="1270"/>
                    <a:pt x="11676" y="0"/>
                  </a:cubicBezTo>
                  <a:close/>
                </a:path>
              </a:pathLst>
            </a:custGeom>
            <a:solidFill>
              <a:srgbClr val="333333"/>
            </a:solidFill>
            <a:ln w="12700" cap="flat">
              <a:noFill/>
              <a:prstDash val="solid"/>
              <a:miter/>
            </a:ln>
          </p:spPr>
          <p:txBody>
            <a:bodyPr rtlCol="0" anchor="ctr"/>
            <a:lstStyle/>
            <a:p>
              <a:endParaRPr lang="nl-NL"/>
            </a:p>
          </p:txBody>
        </p:sp>
      </p:grpSp>
      <p:grpSp>
        <p:nvGrpSpPr>
          <p:cNvPr id="10" name="Groep 9">
            <a:extLst>
              <a:ext uri="{FF2B5EF4-FFF2-40B4-BE49-F238E27FC236}">
                <a16:creationId xmlns:a16="http://schemas.microsoft.com/office/drawing/2014/main" id="{99439A09-18F5-B2CB-F56D-7415C83A33CA}"/>
              </a:ext>
            </a:extLst>
          </p:cNvPr>
          <p:cNvGrpSpPr/>
          <p:nvPr userDrawn="1"/>
        </p:nvGrpSpPr>
        <p:grpSpPr>
          <a:xfrm>
            <a:off x="-3620530" y="2958678"/>
            <a:ext cx="3527668" cy="3899322"/>
            <a:chOff x="-3913429" y="2864654"/>
            <a:chExt cx="3820567" cy="3899322"/>
          </a:xfrm>
        </p:grpSpPr>
        <p:sp>
          <p:nvSpPr>
            <p:cNvPr id="11" name="Rechthoek: afgeronde hoeken 10">
              <a:extLst>
                <a:ext uri="{FF2B5EF4-FFF2-40B4-BE49-F238E27FC236}">
                  <a16:creationId xmlns:a16="http://schemas.microsoft.com/office/drawing/2014/main" id="{F1889462-348A-B559-73E1-FCA678359A6D}"/>
                </a:ext>
              </a:extLst>
            </p:cNvPr>
            <p:cNvSpPr/>
            <p:nvPr userDrawn="1"/>
          </p:nvSpPr>
          <p:spPr>
            <a:xfrm>
              <a:off x="-3913429" y="3343976"/>
              <a:ext cx="3820567" cy="3420000"/>
            </a:xfrm>
            <a:prstGeom prst="roundRect">
              <a:avLst>
                <a:gd name="adj" fmla="val 0"/>
              </a:avLst>
            </a:prstGeom>
            <a:solidFill>
              <a:schemeClr val="bg1"/>
            </a:solidFill>
            <a:ln w="7620" cap="flat">
              <a:noFill/>
              <a:prstDash val="solid"/>
              <a:miter/>
            </a:ln>
          </p:spPr>
          <p:txBody>
            <a:bodyPr lIns="216000" tIns="144000" rIns="216000" rtlCol="0" anchor="t"/>
            <a:lstStyle/>
            <a:p>
              <a:pPr marL="171450" indent="-171450" algn="l">
                <a:spcAft>
                  <a:spcPts val="400"/>
                </a:spcAft>
                <a:buClr>
                  <a:schemeClr val="tx1"/>
                </a:buClr>
                <a:buFont typeface="Arial" panose="020B0604020202020204" pitchFamily="34" charset="0"/>
                <a:buChar char="•"/>
              </a:pPr>
              <a:r>
                <a:rPr lang="nl-NL" sz="1000" b="0" dirty="0">
                  <a:latin typeface="Arial" panose="020B0604020202020204" pitchFamily="34" charset="0"/>
                  <a:cs typeface="Arial" panose="020B0604020202020204" pitchFamily="34" charset="0"/>
                </a:rPr>
                <a:t>Voeg een afbeelding toe door een afbeelding vanaf je bestanden naar deze slide te slepen. Of door op het icoon te klikken en een afbeelding in te voegen.</a:t>
              </a:r>
            </a:p>
            <a:p>
              <a:pPr marL="171450" indent="-171450" algn="l">
                <a:spcAft>
                  <a:spcPts val="400"/>
                </a:spcAft>
                <a:buClr>
                  <a:schemeClr val="tx1"/>
                </a:buClr>
                <a:buFont typeface="Arial" panose="020B0604020202020204" pitchFamily="34" charset="0"/>
                <a:buChar char="•"/>
              </a:pPr>
              <a:r>
                <a:rPr lang="nl-NL" sz="1000" b="0" dirty="0">
                  <a:latin typeface="Arial" panose="020B0604020202020204" pitchFamily="34" charset="0"/>
                  <a:cs typeface="Arial" panose="020B0604020202020204" pitchFamily="34" charset="0"/>
                </a:rPr>
                <a:t>Als er al een afbeelding is toegevoegd, moet je deze eerst verwijderen. Nadat je dit hebt gedaan, komen er iconen tevoorschijn in het kader. </a:t>
              </a:r>
            </a:p>
            <a:p>
              <a:pPr marL="171450" indent="-171450">
                <a:spcAft>
                  <a:spcPts val="400"/>
                </a:spcAft>
                <a:buClr>
                  <a:schemeClr val="tx1"/>
                </a:buClr>
                <a:buFont typeface="Arial" panose="020B0604020202020204" pitchFamily="34" charset="0"/>
                <a:buChar char="•"/>
              </a:pPr>
              <a:r>
                <a:rPr lang="nl-NL" sz="1000" b="0" dirty="0">
                  <a:latin typeface="Arial" panose="020B0604020202020204" pitchFamily="34" charset="0"/>
                  <a:cs typeface="Arial" panose="020B0604020202020204" pitchFamily="34" charset="0"/>
                </a:rPr>
                <a:t>Wanneer je de afbeelding bij wilt snijden of een andere positie in het kader wilt geven, </a:t>
              </a:r>
              <a:r>
                <a:rPr lang="nl-NL" sz="1000" dirty="0">
                  <a:latin typeface="Arial" panose="020B0604020202020204" pitchFamily="34" charset="0"/>
                  <a:cs typeface="Arial" panose="020B0604020202020204" pitchFamily="34" charset="0"/>
                </a:rPr>
                <a:t>d</a:t>
              </a:r>
              <a:r>
                <a:rPr lang="nl-NL" sz="1000" b="0" dirty="0">
                  <a:latin typeface="Arial" panose="020B0604020202020204" pitchFamily="34" charset="0"/>
                  <a:cs typeface="Arial" panose="020B0604020202020204" pitchFamily="34" charset="0"/>
                </a:rPr>
                <a:t>an kun je dit doen door:</a:t>
              </a:r>
            </a:p>
            <a:p>
              <a:pPr marL="447675" indent="-180975">
                <a:spcAft>
                  <a:spcPts val="400"/>
                </a:spcAft>
                <a:buClr>
                  <a:schemeClr val="tx1"/>
                </a:buClr>
                <a:buFont typeface="+mj-lt"/>
                <a:buAutoNum type="arabicPeriod"/>
              </a:pPr>
              <a:r>
                <a:rPr lang="nl-NL" sz="1000" dirty="0">
                  <a:latin typeface="Arial" panose="020B0604020202020204" pitchFamily="34" charset="0"/>
                  <a:cs typeface="Arial" panose="020B0604020202020204" pitchFamily="34" charset="0"/>
                </a:rPr>
                <a:t>Klik op</a:t>
              </a:r>
              <a:r>
                <a:rPr lang="nl-NL" sz="1000" b="0" dirty="0">
                  <a:latin typeface="Arial" panose="020B0604020202020204" pitchFamily="34" charset="0"/>
                  <a:cs typeface="Arial" panose="020B0604020202020204" pitchFamily="34" charset="0"/>
                </a:rPr>
                <a:t> de afbeelding met de rechtermuisknop en kies voor: “Bijsnijden”. </a:t>
              </a:r>
            </a:p>
            <a:p>
              <a:pPr marL="447675" indent="-180975">
                <a:spcAft>
                  <a:spcPts val="400"/>
                </a:spcAft>
                <a:buClr>
                  <a:schemeClr val="tx1"/>
                </a:buClr>
                <a:buFont typeface="+mj-lt"/>
                <a:buAutoNum type="arabicPeriod"/>
              </a:pPr>
              <a:r>
                <a:rPr lang="nl-NL" sz="1000" b="0" dirty="0">
                  <a:latin typeface="Arial" panose="020B0604020202020204" pitchFamily="34" charset="0"/>
                  <a:cs typeface="Arial" panose="020B0604020202020204" pitchFamily="34" charset="0"/>
                </a:rPr>
                <a:t>Nu kun je de uitsnede van de afbeelding aanpassen door de afbeelding te verplaatsen of de witte bollen gebruiken om de grootte van de afbeelding te bepalen.</a:t>
              </a:r>
            </a:p>
            <a:p>
              <a:pPr marL="171450" indent="-171450">
                <a:spcAft>
                  <a:spcPts val="400"/>
                </a:spcAft>
                <a:buClr>
                  <a:schemeClr val="tx1"/>
                </a:buClr>
                <a:buFont typeface="Arial" panose="020B0604020202020204" pitchFamily="34" charset="0"/>
                <a:buChar char="•"/>
              </a:pPr>
              <a:r>
                <a:rPr lang="nl-NL" sz="1000" b="0" dirty="0">
                  <a:latin typeface="Arial" panose="020B0604020202020204" pitchFamily="34" charset="0"/>
                  <a:cs typeface="Arial" panose="020B0604020202020204" pitchFamily="34" charset="0"/>
                </a:rPr>
                <a:t>Nadat je de wijzingen hebt doorgevoerd, klik je nogmaals op: “Bijsnijden”. Nu is de afbeelding gewijzigd. </a:t>
              </a:r>
            </a:p>
          </p:txBody>
        </p:sp>
        <p:sp>
          <p:nvSpPr>
            <p:cNvPr id="12" name="Rechthoek: afgeronde hoeken 11">
              <a:extLst>
                <a:ext uri="{FF2B5EF4-FFF2-40B4-BE49-F238E27FC236}">
                  <a16:creationId xmlns:a16="http://schemas.microsoft.com/office/drawing/2014/main" id="{59D90E89-117B-D18D-ADF9-0958877C28CA}"/>
                </a:ext>
              </a:extLst>
            </p:cNvPr>
            <p:cNvSpPr/>
            <p:nvPr userDrawn="1"/>
          </p:nvSpPr>
          <p:spPr>
            <a:xfrm>
              <a:off x="-3913429" y="2864654"/>
              <a:ext cx="3820567" cy="479322"/>
            </a:xfrm>
            <a:prstGeom prst="roundRect">
              <a:avLst>
                <a:gd name="adj" fmla="val 0"/>
              </a:avLst>
            </a:prstGeom>
            <a:solidFill>
              <a:schemeClr val="tx1"/>
            </a:solidFill>
            <a:ln w="7620" cap="flat">
              <a:noFill/>
              <a:prstDash val="solid"/>
              <a:miter/>
            </a:ln>
          </p:spPr>
          <p:txBody>
            <a:bodyPr lIns="216000" tIns="90000" rIns="216000" bIns="90000" rtlCol="0" anchor="ctr"/>
            <a:lstStyle/>
            <a:p>
              <a:pPr>
                <a:spcAft>
                  <a:spcPts val="600"/>
                </a:spcAft>
              </a:pPr>
              <a:r>
                <a:rPr lang="nl-NL" sz="1400" b="1" dirty="0">
                  <a:solidFill>
                    <a:schemeClr val="bg1"/>
                  </a:solidFill>
                  <a:latin typeface="Arial" panose="020B0604020202020204" pitchFamily="34" charset="0"/>
                  <a:cs typeface="Arial" panose="020B0604020202020204" pitchFamily="34" charset="0"/>
                </a:rPr>
                <a:t>Afbeeldingen toevoegen of wijzigen</a:t>
              </a:r>
              <a:endParaRPr lang="nl-NL" sz="900" b="0" dirty="0">
                <a:solidFill>
                  <a:schemeClr val="bg1"/>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664396031"/>
      </p:ext>
    </p:extLst>
  </p:cSld>
  <p:clrMapOvr>
    <a:masterClrMapping/>
  </p:clrMapOvr>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el, tekst 75% en afbeelding 25%">
    <p:spTree>
      <p:nvGrpSpPr>
        <p:cNvPr id="1" name=""/>
        <p:cNvGrpSpPr/>
        <p:nvPr/>
      </p:nvGrpSpPr>
      <p:grpSpPr>
        <a:xfrm>
          <a:off x="0" y="0"/>
          <a:ext cx="0" cy="0"/>
          <a:chOff x="0" y="0"/>
          <a:chExt cx="0" cy="0"/>
        </a:xfrm>
      </p:grpSpPr>
      <p:sp>
        <p:nvSpPr>
          <p:cNvPr id="7" name="Vrije vorm 6">
            <a:extLst>
              <a:ext uri="{FF2B5EF4-FFF2-40B4-BE49-F238E27FC236}">
                <a16:creationId xmlns:a16="http://schemas.microsoft.com/office/drawing/2014/main" id="{C8620CAC-69EB-4AE8-7ABD-AA9BC26C4EAD}"/>
              </a:ext>
            </a:extLst>
          </p:cNvPr>
          <p:cNvSpPr/>
          <p:nvPr userDrawn="1"/>
        </p:nvSpPr>
        <p:spPr>
          <a:xfrm>
            <a:off x="0" y="0"/>
            <a:ext cx="12192000" cy="1700213"/>
          </a:xfrm>
          <a:custGeom>
            <a:avLst/>
            <a:gdLst>
              <a:gd name="connsiteX0" fmla="*/ 0 w 12192000"/>
              <a:gd name="connsiteY0" fmla="*/ 0 h 1687829"/>
              <a:gd name="connsiteX1" fmla="*/ 12192000 w 12192000"/>
              <a:gd name="connsiteY1" fmla="*/ 0 h 1687829"/>
              <a:gd name="connsiteX2" fmla="*/ 12192000 w 12192000"/>
              <a:gd name="connsiteY2" fmla="*/ 1179830 h 1687829"/>
              <a:gd name="connsiteX3" fmla="*/ 11684000 w 12192000"/>
              <a:gd name="connsiteY3" fmla="*/ 1687830 h 1687829"/>
              <a:gd name="connsiteX4" fmla="*/ 0 w 12192000"/>
              <a:gd name="connsiteY4" fmla="*/ 1687830 h 1687829"/>
              <a:gd name="connsiteX5" fmla="*/ 0 w 12192000"/>
              <a:gd name="connsiteY5" fmla="*/ 0 h 1687829"/>
              <a:gd name="connsiteX6" fmla="*/ 0 w 12192000"/>
              <a:gd name="connsiteY6" fmla="*/ 0 h 1687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1687829">
                <a:moveTo>
                  <a:pt x="0" y="0"/>
                </a:moveTo>
                <a:lnTo>
                  <a:pt x="12192000" y="0"/>
                </a:lnTo>
                <a:lnTo>
                  <a:pt x="12192000" y="1179830"/>
                </a:lnTo>
                <a:cubicBezTo>
                  <a:pt x="12192000" y="1460500"/>
                  <a:pt x="11964670" y="1687830"/>
                  <a:pt x="11684000" y="1687830"/>
                </a:cubicBezTo>
                <a:lnTo>
                  <a:pt x="0" y="1687830"/>
                </a:lnTo>
                <a:lnTo>
                  <a:pt x="0" y="0"/>
                </a:lnTo>
                <a:lnTo>
                  <a:pt x="0" y="0"/>
                </a:lnTo>
                <a:close/>
              </a:path>
            </a:pathLst>
          </a:custGeom>
          <a:solidFill>
            <a:srgbClr val="F2F2F2"/>
          </a:solidFill>
          <a:ln w="12700" cap="flat">
            <a:noFill/>
            <a:prstDash val="solid"/>
            <a:miter/>
          </a:ln>
        </p:spPr>
        <p:txBody>
          <a:bodyPr rtlCol="0" anchor="ctr"/>
          <a:lstStyle/>
          <a:p>
            <a:endParaRPr lang="nl-NL"/>
          </a:p>
        </p:txBody>
      </p:sp>
      <p:sp>
        <p:nvSpPr>
          <p:cNvPr id="31" name="Vrije vorm 30">
            <a:extLst>
              <a:ext uri="{FF2B5EF4-FFF2-40B4-BE49-F238E27FC236}">
                <a16:creationId xmlns:a16="http://schemas.microsoft.com/office/drawing/2014/main" id="{25F2CF90-9F07-482B-CFBA-E899FA279844}"/>
              </a:ext>
            </a:extLst>
          </p:cNvPr>
          <p:cNvSpPr/>
          <p:nvPr/>
        </p:nvSpPr>
        <p:spPr>
          <a:xfrm>
            <a:off x="1424940" y="6545580"/>
            <a:ext cx="12700" cy="127000"/>
          </a:xfrm>
          <a:custGeom>
            <a:avLst/>
            <a:gdLst>
              <a:gd name="connsiteX0" fmla="*/ 0 w 12700"/>
              <a:gd name="connsiteY0" fmla="*/ 0 h 127000"/>
              <a:gd name="connsiteX1" fmla="*/ 0 w 12700"/>
              <a:gd name="connsiteY1" fmla="*/ 127000 h 127000"/>
            </a:gdLst>
            <a:ahLst/>
            <a:cxnLst>
              <a:cxn ang="0">
                <a:pos x="connsiteX0" y="connsiteY0"/>
              </a:cxn>
              <a:cxn ang="0">
                <a:pos x="connsiteX1" y="connsiteY1"/>
              </a:cxn>
            </a:cxnLst>
            <a:rect l="l" t="t" r="r" b="b"/>
            <a:pathLst>
              <a:path w="12700" h="127000">
                <a:moveTo>
                  <a:pt x="0" y="0"/>
                </a:moveTo>
                <a:lnTo>
                  <a:pt x="0" y="127000"/>
                </a:lnTo>
              </a:path>
            </a:pathLst>
          </a:custGeom>
          <a:ln w="12700" cap="flat">
            <a:solidFill>
              <a:srgbClr val="E95223"/>
            </a:solidFill>
            <a:prstDash val="solid"/>
            <a:miter/>
          </a:ln>
        </p:spPr>
        <p:txBody>
          <a:bodyPr rtlCol="0" anchor="ctr"/>
          <a:lstStyle/>
          <a:p>
            <a:endParaRPr lang="nl-NL"/>
          </a:p>
        </p:txBody>
      </p:sp>
      <p:sp>
        <p:nvSpPr>
          <p:cNvPr id="140" name="Tijdelijke aanduiding voor voettekst 139">
            <a:extLst>
              <a:ext uri="{FF2B5EF4-FFF2-40B4-BE49-F238E27FC236}">
                <a16:creationId xmlns:a16="http://schemas.microsoft.com/office/drawing/2014/main" id="{1F34F79B-9EBB-EFE6-5719-32BC0328B67C}"/>
              </a:ext>
            </a:extLst>
          </p:cNvPr>
          <p:cNvSpPr>
            <a:spLocks noGrp="1"/>
          </p:cNvSpPr>
          <p:nvPr>
            <p:ph type="ftr" sz="quarter" idx="11"/>
          </p:nvPr>
        </p:nvSpPr>
        <p:spPr>
          <a:xfrm>
            <a:off x="1599386" y="6416675"/>
            <a:ext cx="4891901" cy="441325"/>
          </a:xfrm>
        </p:spPr>
        <p:txBody>
          <a:bodyPr/>
          <a:lstStyle>
            <a:lvl1pPr>
              <a:defRPr sz="900" b="0" i="0">
                <a:latin typeface="Real Text Pro" panose="020B0504020204020204" pitchFamily="34" charset="77"/>
              </a:defRPr>
            </a:lvl1pPr>
          </a:lstStyle>
          <a:p>
            <a:pPr algn="l"/>
            <a:r>
              <a:rPr lang="nl-NL" dirty="0">
                <a:ln/>
                <a:solidFill>
                  <a:srgbClr val="B3B3B3"/>
                </a:solidFill>
                <a:sym typeface="RealTextPro-Regular"/>
                <a:rtl val="0"/>
              </a:rPr>
              <a:t>Optie voor presentatie titel of andere extra informatie.</a:t>
            </a:r>
          </a:p>
        </p:txBody>
      </p:sp>
      <p:sp>
        <p:nvSpPr>
          <p:cNvPr id="141" name="Tijdelijke aanduiding voor dianummer 140">
            <a:extLst>
              <a:ext uri="{FF2B5EF4-FFF2-40B4-BE49-F238E27FC236}">
                <a16:creationId xmlns:a16="http://schemas.microsoft.com/office/drawing/2014/main" id="{2D742E33-CD5B-1D65-A4BD-7EEA5D9DE0CE}"/>
              </a:ext>
            </a:extLst>
          </p:cNvPr>
          <p:cNvSpPr>
            <a:spLocks noGrp="1"/>
          </p:cNvSpPr>
          <p:nvPr>
            <p:ph type="sldNum" sz="quarter" idx="12"/>
          </p:nvPr>
        </p:nvSpPr>
        <p:spPr>
          <a:xfrm>
            <a:off x="8710930" y="6416675"/>
            <a:ext cx="3038157" cy="448819"/>
          </a:xfrm>
        </p:spPr>
        <p:txBody>
          <a:bodyPr/>
          <a:lstStyle>
            <a:lvl1pPr>
              <a:defRPr>
                <a:solidFill>
                  <a:srgbClr val="004996"/>
                </a:solidFill>
              </a:defRPr>
            </a:lvl1pPr>
          </a:lstStyle>
          <a:p>
            <a:fld id="{9F53E0E1-1632-AA43-9C83-C74C9E11BADB}" type="slidenum">
              <a:rPr lang="nl-NL" smtClean="0"/>
              <a:pPr/>
              <a:t>‹nr.›</a:t>
            </a:fld>
            <a:endParaRPr lang="nl-NL" dirty="0"/>
          </a:p>
        </p:txBody>
      </p:sp>
      <p:sp>
        <p:nvSpPr>
          <p:cNvPr id="142" name="Ovaal 141">
            <a:extLst>
              <a:ext uri="{FF2B5EF4-FFF2-40B4-BE49-F238E27FC236}">
                <a16:creationId xmlns:a16="http://schemas.microsoft.com/office/drawing/2014/main" id="{28D06BE5-A0EF-D136-C0E6-F8B6D97B28A5}"/>
              </a:ext>
            </a:extLst>
          </p:cNvPr>
          <p:cNvSpPr/>
          <p:nvPr userDrawn="1"/>
        </p:nvSpPr>
        <p:spPr>
          <a:xfrm>
            <a:off x="11779408" y="6661582"/>
            <a:ext cx="37785" cy="37785"/>
          </a:xfrm>
          <a:prstGeom prst="ellipse">
            <a:avLst/>
          </a:prstGeom>
          <a:solidFill>
            <a:srgbClr val="E9522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43" name="Titel 142">
            <a:extLst>
              <a:ext uri="{FF2B5EF4-FFF2-40B4-BE49-F238E27FC236}">
                <a16:creationId xmlns:a16="http://schemas.microsoft.com/office/drawing/2014/main" id="{AD090B86-1C0C-5835-FF3D-4D68EC1291F9}"/>
              </a:ext>
            </a:extLst>
          </p:cNvPr>
          <p:cNvSpPr>
            <a:spLocks noGrp="1"/>
          </p:cNvSpPr>
          <p:nvPr>
            <p:ph type="title" hasCustomPrompt="1"/>
          </p:nvPr>
        </p:nvSpPr>
        <p:spPr>
          <a:xfrm>
            <a:off x="455929" y="581257"/>
            <a:ext cx="11293157" cy="358082"/>
          </a:xfrm>
        </p:spPr>
        <p:txBody>
          <a:bodyPr/>
          <a:lstStyle>
            <a:lvl1pPr>
              <a:defRPr>
                <a:solidFill>
                  <a:srgbClr val="004996"/>
                </a:solidFill>
              </a:defRPr>
            </a:lvl1pPr>
          </a:lstStyle>
          <a:p>
            <a:r>
              <a:rPr lang="nl-NL" dirty="0"/>
              <a:t>Klikken om een titel toe te voegen</a:t>
            </a:r>
          </a:p>
        </p:txBody>
      </p:sp>
      <p:sp>
        <p:nvSpPr>
          <p:cNvPr id="145" name="Tijdelijke aanduiding voor tekst 144">
            <a:extLst>
              <a:ext uri="{FF2B5EF4-FFF2-40B4-BE49-F238E27FC236}">
                <a16:creationId xmlns:a16="http://schemas.microsoft.com/office/drawing/2014/main" id="{CCA02B37-8546-752C-93D5-94C5AE7991B5}"/>
              </a:ext>
            </a:extLst>
          </p:cNvPr>
          <p:cNvSpPr>
            <a:spLocks noGrp="1"/>
          </p:cNvSpPr>
          <p:nvPr>
            <p:ph type="body" sz="quarter" idx="13" hasCustomPrompt="1"/>
          </p:nvPr>
        </p:nvSpPr>
        <p:spPr>
          <a:xfrm>
            <a:off x="442912" y="1146407"/>
            <a:ext cx="11293157" cy="195031"/>
          </a:xfrm>
        </p:spPr>
        <p:txBody>
          <a:bodyPr>
            <a:normAutofit/>
          </a:bodyPr>
          <a:lstStyle>
            <a:lvl1pPr marL="0" indent="0">
              <a:buNone/>
              <a:defRPr sz="1800">
                <a:solidFill>
                  <a:srgbClr val="004996"/>
                </a:solidFill>
              </a:defRPr>
            </a:lvl1pPr>
          </a:lstStyle>
          <a:p>
            <a:pPr lvl="0"/>
            <a:r>
              <a:rPr lang="nl-NL" dirty="0"/>
              <a:t>Klikken om een subtitel toe te voegen</a:t>
            </a:r>
          </a:p>
        </p:txBody>
      </p:sp>
      <p:sp>
        <p:nvSpPr>
          <p:cNvPr id="6" name="Tijdelijke aanduiding voor afbeelding 5">
            <a:extLst>
              <a:ext uri="{FF2B5EF4-FFF2-40B4-BE49-F238E27FC236}">
                <a16:creationId xmlns:a16="http://schemas.microsoft.com/office/drawing/2014/main" id="{29097335-F71D-518A-34AA-9382D0017C11}"/>
              </a:ext>
            </a:extLst>
          </p:cNvPr>
          <p:cNvSpPr>
            <a:spLocks noGrp="1"/>
          </p:cNvSpPr>
          <p:nvPr>
            <p:ph type="pic" sz="quarter" idx="16"/>
          </p:nvPr>
        </p:nvSpPr>
        <p:spPr>
          <a:xfrm>
            <a:off x="9072878" y="1188498"/>
            <a:ext cx="3119121" cy="5225000"/>
          </a:xfrm>
          <a:custGeom>
            <a:avLst/>
            <a:gdLst>
              <a:gd name="connsiteX0" fmla="*/ 3119121 w 3119121"/>
              <a:gd name="connsiteY0" fmla="*/ 0 h 5225000"/>
              <a:gd name="connsiteX1" fmla="*/ 3119121 w 3119121"/>
              <a:gd name="connsiteY1" fmla="*/ 5225000 h 5225000"/>
              <a:gd name="connsiteX2" fmla="*/ 0 w 3119121"/>
              <a:gd name="connsiteY2" fmla="*/ 5225000 h 5225000"/>
              <a:gd name="connsiteX3" fmla="*/ 0 w 3119121"/>
              <a:gd name="connsiteY3" fmla="*/ 511716 h 5225000"/>
              <a:gd name="connsiteX4" fmla="*/ 2611122 w 3119121"/>
              <a:gd name="connsiteY4" fmla="*/ 511716 h 5225000"/>
              <a:gd name="connsiteX5" fmla="*/ 3108806 w 3119121"/>
              <a:gd name="connsiteY5" fmla="*/ 103151 h 5225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19121" h="5225000">
                <a:moveTo>
                  <a:pt x="3119121" y="0"/>
                </a:moveTo>
                <a:lnTo>
                  <a:pt x="3119121" y="5225000"/>
                </a:lnTo>
                <a:lnTo>
                  <a:pt x="0" y="5225000"/>
                </a:lnTo>
                <a:lnTo>
                  <a:pt x="0" y="511716"/>
                </a:lnTo>
                <a:lnTo>
                  <a:pt x="2611122" y="511716"/>
                </a:lnTo>
                <a:cubicBezTo>
                  <a:pt x="2856708" y="511716"/>
                  <a:pt x="3061456" y="336390"/>
                  <a:pt x="3108806" y="103151"/>
                </a:cubicBezTo>
                <a:close/>
              </a:path>
            </a:pathLst>
          </a:custGeom>
          <a:solidFill>
            <a:schemeClr val="bg1">
              <a:lumMod val="95000"/>
            </a:schemeClr>
          </a:solidFill>
        </p:spPr>
        <p:txBody>
          <a:bodyPr wrap="square" tIns="360000">
            <a:noAutofit/>
          </a:bodyPr>
          <a:lstStyle>
            <a:lvl1pPr marL="0" indent="0" algn="ctr">
              <a:buNone/>
              <a:defRPr sz="1000"/>
            </a:lvl1pPr>
          </a:lstStyle>
          <a:p>
            <a:endParaRPr lang="nl-NL" dirty="0"/>
          </a:p>
        </p:txBody>
      </p:sp>
      <p:sp>
        <p:nvSpPr>
          <p:cNvPr id="8" name="Tijdelijke aanduiding voor tekst 2">
            <a:extLst>
              <a:ext uri="{FF2B5EF4-FFF2-40B4-BE49-F238E27FC236}">
                <a16:creationId xmlns:a16="http://schemas.microsoft.com/office/drawing/2014/main" id="{1F3AD753-BE30-17B7-944C-6C36C49C3626}"/>
              </a:ext>
            </a:extLst>
          </p:cNvPr>
          <p:cNvSpPr>
            <a:spLocks noGrp="1"/>
          </p:cNvSpPr>
          <p:nvPr>
            <p:ph type="body" sz="quarter" idx="15"/>
          </p:nvPr>
        </p:nvSpPr>
        <p:spPr>
          <a:xfrm>
            <a:off x="442912" y="1978025"/>
            <a:ext cx="8268017" cy="4113059"/>
          </a:xfrm>
        </p:spPr>
        <p:txBody>
          <a:bodyPr/>
          <a:lstStyle>
            <a:lvl1pPr marL="0" indent="0">
              <a:buNone/>
              <a:defRPr>
                <a:solidFill>
                  <a:srgbClr val="004996"/>
                </a:solidFill>
              </a:defRPr>
            </a:lvl1pPr>
            <a:lvl2pPr>
              <a:buClr>
                <a:srgbClr val="E95223"/>
              </a:buClr>
              <a:defRPr>
                <a:solidFill>
                  <a:srgbClr val="666666"/>
                </a:solidFill>
              </a:defRPr>
            </a:lvl2pPr>
            <a:lvl3pPr>
              <a:buClr>
                <a:srgbClr val="E95223"/>
              </a:buClr>
              <a:defRPr>
                <a:solidFill>
                  <a:srgbClr val="666666"/>
                </a:solidFill>
              </a:defRPr>
            </a:lvl3pPr>
            <a:lvl4pPr>
              <a:buClr>
                <a:srgbClr val="E95223"/>
              </a:buClr>
              <a:defRPr>
                <a:solidFill>
                  <a:srgbClr val="666666"/>
                </a:solidFill>
              </a:defRPr>
            </a:lvl4pPr>
            <a:lvl5pPr>
              <a:buClr>
                <a:srgbClr val="E95223"/>
              </a:buClr>
              <a:defRPr>
                <a:solidFill>
                  <a:srgbClr val="666666"/>
                </a:solidFill>
              </a:defRPr>
            </a:lvl5p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grpSp>
        <p:nvGrpSpPr>
          <p:cNvPr id="9" name="Groep 8">
            <a:extLst>
              <a:ext uri="{FF2B5EF4-FFF2-40B4-BE49-F238E27FC236}">
                <a16:creationId xmlns:a16="http://schemas.microsoft.com/office/drawing/2014/main" id="{1013F6E0-B471-C610-E390-1A72A55A4552}"/>
              </a:ext>
            </a:extLst>
          </p:cNvPr>
          <p:cNvGrpSpPr/>
          <p:nvPr userDrawn="1"/>
        </p:nvGrpSpPr>
        <p:grpSpPr>
          <a:xfrm>
            <a:off x="-3620530" y="2"/>
            <a:ext cx="3527668" cy="2850577"/>
            <a:chOff x="-3620530" y="2"/>
            <a:chExt cx="3527668" cy="2850577"/>
          </a:xfrm>
        </p:grpSpPr>
        <p:grpSp>
          <p:nvGrpSpPr>
            <p:cNvPr id="32" name="Groep 31">
              <a:extLst>
                <a:ext uri="{FF2B5EF4-FFF2-40B4-BE49-F238E27FC236}">
                  <a16:creationId xmlns:a16="http://schemas.microsoft.com/office/drawing/2014/main" id="{411CA78C-4AAC-4D33-85F6-E2B846FF9E13}"/>
                </a:ext>
              </a:extLst>
            </p:cNvPr>
            <p:cNvGrpSpPr/>
            <p:nvPr/>
          </p:nvGrpSpPr>
          <p:grpSpPr>
            <a:xfrm>
              <a:off x="-3620530" y="2"/>
              <a:ext cx="3527668" cy="2850577"/>
              <a:chOff x="-3913429" y="2"/>
              <a:chExt cx="3820567" cy="2850577"/>
            </a:xfrm>
          </p:grpSpPr>
          <p:sp>
            <p:nvSpPr>
              <p:cNvPr id="34" name="Rechthoek: afgeronde hoeken 9">
                <a:extLst>
                  <a:ext uri="{FF2B5EF4-FFF2-40B4-BE49-F238E27FC236}">
                    <a16:creationId xmlns:a16="http://schemas.microsoft.com/office/drawing/2014/main" id="{410CECE9-A9B8-CD81-5BB0-B6448AF0036A}"/>
                  </a:ext>
                </a:extLst>
              </p:cNvPr>
              <p:cNvSpPr/>
              <p:nvPr userDrawn="1"/>
            </p:nvSpPr>
            <p:spPr>
              <a:xfrm>
                <a:off x="-3913429" y="479323"/>
                <a:ext cx="3820567" cy="2371256"/>
              </a:xfrm>
              <a:prstGeom prst="roundRect">
                <a:avLst>
                  <a:gd name="adj" fmla="val 0"/>
                </a:avLst>
              </a:prstGeom>
              <a:solidFill>
                <a:schemeClr val="bg1"/>
              </a:solidFill>
              <a:ln w="7620" cap="flat">
                <a:noFill/>
                <a:prstDash val="solid"/>
                <a:miter/>
              </a:ln>
            </p:spPr>
            <p:txBody>
              <a:bodyPr lIns="216000" tIns="144000" rIns="216000" rtlCol="0" anchor="t"/>
              <a:lstStyle/>
              <a:p>
                <a:pPr marL="171450" indent="-171450">
                  <a:spcAft>
                    <a:spcPts val="400"/>
                  </a:spcAft>
                  <a:buClr>
                    <a:schemeClr val="tx1"/>
                  </a:buClr>
                  <a:buFont typeface="Arial" panose="020B0604020202020204" pitchFamily="34" charset="0"/>
                  <a:buChar char="•"/>
                </a:pPr>
                <a:r>
                  <a:rPr lang="nl-NL" sz="1000" b="0" dirty="0">
                    <a:latin typeface="Arial" panose="020B0604020202020204" pitchFamily="34" charset="0"/>
                    <a:cs typeface="Arial" panose="020B0604020202020204" pitchFamily="34" charset="0"/>
                  </a:rPr>
                  <a:t>Gebruik de tekstniveau’s om gebruik te maken van de verschillende tekststijlen. </a:t>
                </a:r>
              </a:p>
              <a:p>
                <a:pPr marL="171450" indent="-171450">
                  <a:spcAft>
                    <a:spcPts val="400"/>
                  </a:spcAft>
                  <a:buClr>
                    <a:schemeClr val="tx1"/>
                  </a:buClr>
                  <a:buFont typeface="Arial" panose="020B0604020202020204" pitchFamily="34" charset="0"/>
                  <a:buChar char="•"/>
                </a:pPr>
                <a:r>
                  <a:rPr lang="nl-NL" sz="1000" b="0" dirty="0">
                    <a:latin typeface="Arial" panose="020B0604020202020204" pitchFamily="34" charset="0"/>
                    <a:cs typeface="Arial" panose="020B0604020202020204" pitchFamily="34" charset="0"/>
                  </a:rPr>
                  <a:t>Klik op de knop voor het verhogen en verlagen van het lijstniveau, om te wisselen tussen de verschillende tekststijlen.</a:t>
                </a:r>
              </a:p>
              <a:p>
                <a:pPr marL="171450" indent="-171450">
                  <a:spcAft>
                    <a:spcPts val="400"/>
                  </a:spcAft>
                  <a:buClr>
                    <a:schemeClr val="tx1"/>
                  </a:buClr>
                  <a:buFont typeface="Arial" panose="020B0604020202020204" pitchFamily="34" charset="0"/>
                  <a:buChar char="•"/>
                </a:pPr>
                <a:endParaRPr lang="nl-NL" sz="1000" b="0" dirty="0">
                  <a:latin typeface="Arial" panose="020B0604020202020204" pitchFamily="34" charset="0"/>
                  <a:cs typeface="Arial" panose="020B0604020202020204" pitchFamily="34" charset="0"/>
                </a:endParaRPr>
              </a:p>
              <a:p>
                <a:pPr marL="171450" indent="-171450">
                  <a:spcAft>
                    <a:spcPts val="400"/>
                  </a:spcAft>
                  <a:buClr>
                    <a:schemeClr val="tx1"/>
                  </a:buClr>
                  <a:buFont typeface="Arial" panose="020B0604020202020204" pitchFamily="34" charset="0"/>
                  <a:buChar char="•"/>
                </a:pPr>
                <a:endParaRPr lang="nl-NL" sz="1000" b="0" dirty="0">
                  <a:latin typeface="Arial" panose="020B0604020202020204" pitchFamily="34" charset="0"/>
                  <a:cs typeface="Arial" panose="020B0604020202020204" pitchFamily="34" charset="0"/>
                </a:endParaRPr>
              </a:p>
              <a:p>
                <a:pPr marL="171450" indent="-171450">
                  <a:spcAft>
                    <a:spcPts val="400"/>
                  </a:spcAft>
                  <a:buClr>
                    <a:schemeClr val="tx1"/>
                  </a:buClr>
                  <a:buFont typeface="Arial" panose="020B0604020202020204" pitchFamily="34" charset="0"/>
                  <a:buChar char="•"/>
                </a:pPr>
                <a:r>
                  <a:rPr lang="nl-NL" sz="1000" b="0" dirty="0">
                    <a:latin typeface="Arial" panose="020B0604020202020204" pitchFamily="34" charset="0"/>
                    <a:cs typeface="Arial" panose="020B0604020202020204" pitchFamily="34" charset="0"/>
                  </a:rPr>
                  <a:t>Je kunt de volgende tekstniveau’s gebruiken:</a:t>
                </a:r>
              </a:p>
              <a:p>
                <a:pPr marL="180975">
                  <a:spcAft>
                    <a:spcPts val="400"/>
                  </a:spcAft>
                  <a:buClr>
                    <a:schemeClr val="tx1"/>
                  </a:buClr>
                  <a:buFont typeface="Arial" panose="020B0604020202020204" pitchFamily="34" charset="0"/>
                  <a:buNone/>
                </a:pPr>
                <a:r>
                  <a:rPr lang="nl-NL" sz="1000" b="1" dirty="0">
                    <a:latin typeface="Arial" panose="020B0604020202020204" pitchFamily="34" charset="0"/>
                    <a:cs typeface="Arial" panose="020B0604020202020204" pitchFamily="34" charset="0"/>
                  </a:rPr>
                  <a:t>Level 1</a:t>
                </a:r>
              </a:p>
              <a:p>
                <a:pPr marL="542925" indent="-180975">
                  <a:spcAft>
                    <a:spcPts val="400"/>
                  </a:spcAft>
                  <a:buClr>
                    <a:schemeClr val="tx1"/>
                  </a:buClr>
                  <a:buFont typeface="Arial" panose="020B0604020202020204" pitchFamily="34" charset="0"/>
                  <a:buChar char="•"/>
                </a:pPr>
                <a:r>
                  <a:rPr lang="nl-NL" sz="900" b="0" dirty="0">
                    <a:latin typeface="Arial" panose="020B0604020202020204" pitchFamily="34" charset="0"/>
                    <a:cs typeface="Arial" panose="020B0604020202020204" pitchFamily="34" charset="0"/>
                  </a:rPr>
                  <a:t>Level 2</a:t>
                </a:r>
              </a:p>
              <a:p>
                <a:pPr marL="895350" indent="-180975">
                  <a:spcAft>
                    <a:spcPts val="400"/>
                  </a:spcAft>
                  <a:buClr>
                    <a:schemeClr val="tx1"/>
                  </a:buClr>
                  <a:buFont typeface="Arial" panose="020B0604020202020204" pitchFamily="34" charset="0"/>
                  <a:buChar char="•"/>
                </a:pPr>
                <a:r>
                  <a:rPr lang="nl-NL" sz="900" b="0" dirty="0">
                    <a:latin typeface="Arial" panose="020B0604020202020204" pitchFamily="34" charset="0"/>
                    <a:cs typeface="Arial" panose="020B0604020202020204" pitchFamily="34" charset="0"/>
                  </a:rPr>
                  <a:t>Level 3</a:t>
                </a:r>
              </a:p>
            </p:txBody>
          </p:sp>
          <p:sp>
            <p:nvSpPr>
              <p:cNvPr id="35" name="Rechthoek: afgeronde hoeken 10">
                <a:extLst>
                  <a:ext uri="{FF2B5EF4-FFF2-40B4-BE49-F238E27FC236}">
                    <a16:creationId xmlns:a16="http://schemas.microsoft.com/office/drawing/2014/main" id="{CA7C3D4E-8D13-097E-856E-3F57ECD4E334}"/>
                  </a:ext>
                </a:extLst>
              </p:cNvPr>
              <p:cNvSpPr/>
              <p:nvPr userDrawn="1"/>
            </p:nvSpPr>
            <p:spPr>
              <a:xfrm>
                <a:off x="-3913429" y="2"/>
                <a:ext cx="3820567" cy="479322"/>
              </a:xfrm>
              <a:prstGeom prst="roundRect">
                <a:avLst>
                  <a:gd name="adj" fmla="val 0"/>
                </a:avLst>
              </a:prstGeom>
              <a:solidFill>
                <a:schemeClr val="tx1"/>
              </a:solidFill>
              <a:ln w="7620" cap="flat">
                <a:noFill/>
                <a:prstDash val="solid"/>
                <a:miter/>
              </a:ln>
            </p:spPr>
            <p:txBody>
              <a:bodyPr lIns="216000" tIns="90000" rIns="216000" bIns="90000" rtlCol="0" anchor="ctr"/>
              <a:lstStyle/>
              <a:p>
                <a:pPr>
                  <a:spcAft>
                    <a:spcPts val="600"/>
                  </a:spcAft>
                </a:pPr>
                <a:r>
                  <a:rPr lang="nl-NL" sz="1400" b="1" dirty="0">
                    <a:solidFill>
                      <a:schemeClr val="bg1"/>
                    </a:solidFill>
                    <a:latin typeface="Arial" panose="020B0604020202020204" pitchFamily="34" charset="0"/>
                    <a:cs typeface="Arial" panose="020B0604020202020204" pitchFamily="34" charset="0"/>
                  </a:rPr>
                  <a:t>Tekstniveau’s gebruiken</a:t>
                </a:r>
                <a:endParaRPr lang="nl-NL" sz="900" b="0" dirty="0">
                  <a:solidFill>
                    <a:schemeClr val="bg1"/>
                  </a:solidFill>
                  <a:latin typeface="Arial" panose="020B0604020202020204" pitchFamily="34" charset="0"/>
                  <a:cs typeface="Arial" panose="020B0604020202020204" pitchFamily="34" charset="0"/>
                </a:endParaRPr>
              </a:p>
            </p:txBody>
          </p:sp>
        </p:grpSp>
        <p:pic>
          <p:nvPicPr>
            <p:cNvPr id="33" name="Afbeelding 32">
              <a:extLst>
                <a:ext uri="{FF2B5EF4-FFF2-40B4-BE49-F238E27FC236}">
                  <a16:creationId xmlns:a16="http://schemas.microsoft.com/office/drawing/2014/main" id="{2E8B2D3B-70F0-4EF8-DDFA-16ADC01CC488}"/>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3293489" y="1488376"/>
              <a:ext cx="669460" cy="293288"/>
            </a:xfrm>
            <a:prstGeom prst="rect">
              <a:avLst/>
            </a:prstGeom>
          </p:spPr>
        </p:pic>
      </p:grpSp>
      <p:grpSp>
        <p:nvGrpSpPr>
          <p:cNvPr id="2" name="Groep 1">
            <a:extLst>
              <a:ext uri="{FF2B5EF4-FFF2-40B4-BE49-F238E27FC236}">
                <a16:creationId xmlns:a16="http://schemas.microsoft.com/office/drawing/2014/main" id="{700A28E7-1F98-02D4-5805-134F64B5336A}"/>
              </a:ext>
            </a:extLst>
          </p:cNvPr>
          <p:cNvGrpSpPr/>
          <p:nvPr userDrawn="1"/>
        </p:nvGrpSpPr>
        <p:grpSpPr>
          <a:xfrm>
            <a:off x="455930" y="6497074"/>
            <a:ext cx="808989" cy="283774"/>
            <a:chOff x="455930" y="6480235"/>
            <a:chExt cx="808989" cy="283774"/>
          </a:xfrm>
        </p:grpSpPr>
        <p:sp>
          <p:nvSpPr>
            <p:cNvPr id="3" name="Vrije vorm 2">
              <a:extLst>
                <a:ext uri="{FF2B5EF4-FFF2-40B4-BE49-F238E27FC236}">
                  <a16:creationId xmlns:a16="http://schemas.microsoft.com/office/drawing/2014/main" id="{FD76E55C-6173-64A8-89BB-A78F6A8FD94E}"/>
                </a:ext>
              </a:extLst>
            </p:cNvPr>
            <p:cNvSpPr/>
            <p:nvPr userDrawn="1"/>
          </p:nvSpPr>
          <p:spPr>
            <a:xfrm>
              <a:off x="961389" y="6593829"/>
              <a:ext cx="62230" cy="74930"/>
            </a:xfrm>
            <a:custGeom>
              <a:avLst/>
              <a:gdLst>
                <a:gd name="connsiteX0" fmla="*/ 0 w 62230"/>
                <a:gd name="connsiteY0" fmla="*/ 0 h 74930"/>
                <a:gd name="connsiteX1" fmla="*/ 31750 w 62230"/>
                <a:gd name="connsiteY1" fmla="*/ 0 h 74930"/>
                <a:gd name="connsiteX2" fmla="*/ 58420 w 62230"/>
                <a:gd name="connsiteY2" fmla="*/ 24130 h 74930"/>
                <a:gd name="connsiteX3" fmla="*/ 41910 w 62230"/>
                <a:gd name="connsiteY3" fmla="*/ 46990 h 74930"/>
                <a:gd name="connsiteX4" fmla="*/ 62230 w 62230"/>
                <a:gd name="connsiteY4" fmla="*/ 74930 h 74930"/>
                <a:gd name="connsiteX5" fmla="*/ 48260 w 62230"/>
                <a:gd name="connsiteY5" fmla="*/ 74930 h 74930"/>
                <a:gd name="connsiteX6" fmla="*/ 30480 w 62230"/>
                <a:gd name="connsiteY6" fmla="*/ 48261 h 74930"/>
                <a:gd name="connsiteX7" fmla="*/ 12700 w 62230"/>
                <a:gd name="connsiteY7" fmla="*/ 48261 h 74930"/>
                <a:gd name="connsiteX8" fmla="*/ 12700 w 62230"/>
                <a:gd name="connsiteY8" fmla="*/ 74930 h 74930"/>
                <a:gd name="connsiteX9" fmla="*/ 1270 w 62230"/>
                <a:gd name="connsiteY9" fmla="*/ 74930 h 74930"/>
                <a:gd name="connsiteX10" fmla="*/ 1270 w 62230"/>
                <a:gd name="connsiteY10" fmla="*/ 0 h 74930"/>
                <a:gd name="connsiteX11" fmla="*/ 31750 w 62230"/>
                <a:gd name="connsiteY11" fmla="*/ 36830 h 74930"/>
                <a:gd name="connsiteX12" fmla="*/ 45720 w 62230"/>
                <a:gd name="connsiteY12" fmla="*/ 24130 h 74930"/>
                <a:gd name="connsiteX13" fmla="*/ 31750 w 62230"/>
                <a:gd name="connsiteY13" fmla="*/ 11430 h 74930"/>
                <a:gd name="connsiteX14" fmla="*/ 11430 w 62230"/>
                <a:gd name="connsiteY14" fmla="*/ 11430 h 74930"/>
                <a:gd name="connsiteX15" fmla="*/ 11430 w 62230"/>
                <a:gd name="connsiteY15" fmla="*/ 38100 h 74930"/>
                <a:gd name="connsiteX16" fmla="*/ 31750 w 62230"/>
                <a:gd name="connsiteY16" fmla="*/ 38100 h 74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2230" h="74930">
                  <a:moveTo>
                    <a:pt x="0" y="0"/>
                  </a:moveTo>
                  <a:lnTo>
                    <a:pt x="31750" y="0"/>
                  </a:lnTo>
                  <a:cubicBezTo>
                    <a:pt x="49530" y="0"/>
                    <a:pt x="58420" y="10161"/>
                    <a:pt x="58420" y="24130"/>
                  </a:cubicBezTo>
                  <a:cubicBezTo>
                    <a:pt x="58420" y="38100"/>
                    <a:pt x="53340" y="44450"/>
                    <a:pt x="41910" y="46990"/>
                  </a:cubicBezTo>
                  <a:lnTo>
                    <a:pt x="62230" y="74930"/>
                  </a:lnTo>
                  <a:lnTo>
                    <a:pt x="48260" y="74930"/>
                  </a:lnTo>
                  <a:lnTo>
                    <a:pt x="30480" y="48261"/>
                  </a:lnTo>
                  <a:lnTo>
                    <a:pt x="12700" y="48261"/>
                  </a:lnTo>
                  <a:lnTo>
                    <a:pt x="12700" y="74930"/>
                  </a:lnTo>
                  <a:lnTo>
                    <a:pt x="1270" y="74930"/>
                  </a:lnTo>
                  <a:lnTo>
                    <a:pt x="1270" y="0"/>
                  </a:lnTo>
                  <a:close/>
                  <a:moveTo>
                    <a:pt x="31750" y="36830"/>
                  </a:moveTo>
                  <a:cubicBezTo>
                    <a:pt x="43180" y="36830"/>
                    <a:pt x="45720" y="31750"/>
                    <a:pt x="45720" y="24130"/>
                  </a:cubicBezTo>
                  <a:cubicBezTo>
                    <a:pt x="45720" y="16511"/>
                    <a:pt x="41910" y="11430"/>
                    <a:pt x="31750" y="11430"/>
                  </a:cubicBezTo>
                  <a:lnTo>
                    <a:pt x="11430" y="11430"/>
                  </a:lnTo>
                  <a:lnTo>
                    <a:pt x="11430" y="38100"/>
                  </a:lnTo>
                  <a:lnTo>
                    <a:pt x="31750" y="38100"/>
                  </a:lnTo>
                  <a:close/>
                </a:path>
              </a:pathLst>
            </a:custGeom>
            <a:solidFill>
              <a:srgbClr val="333333"/>
            </a:solidFill>
            <a:ln w="12700" cap="flat">
              <a:noFill/>
              <a:prstDash val="solid"/>
              <a:miter/>
            </a:ln>
          </p:spPr>
          <p:txBody>
            <a:bodyPr rtlCol="0" anchor="ctr"/>
            <a:lstStyle/>
            <a:p>
              <a:endParaRPr lang="nl-NL"/>
            </a:p>
          </p:txBody>
        </p:sp>
        <p:sp>
          <p:nvSpPr>
            <p:cNvPr id="4" name="Vrije vorm 3">
              <a:extLst>
                <a:ext uri="{FF2B5EF4-FFF2-40B4-BE49-F238E27FC236}">
                  <a16:creationId xmlns:a16="http://schemas.microsoft.com/office/drawing/2014/main" id="{BD1581F6-84E3-A3AA-DF6C-1C733889BCB0}"/>
                </a:ext>
              </a:extLst>
            </p:cNvPr>
            <p:cNvSpPr/>
            <p:nvPr userDrawn="1"/>
          </p:nvSpPr>
          <p:spPr>
            <a:xfrm>
              <a:off x="1028700" y="6609069"/>
              <a:ext cx="60960" cy="58420"/>
            </a:xfrm>
            <a:custGeom>
              <a:avLst/>
              <a:gdLst>
                <a:gd name="connsiteX0" fmla="*/ 0 w 60960"/>
                <a:gd name="connsiteY0" fmla="*/ 29210 h 58420"/>
                <a:gd name="connsiteX1" fmla="*/ 30480 w 60960"/>
                <a:gd name="connsiteY1" fmla="*/ 0 h 58420"/>
                <a:gd name="connsiteX2" fmla="*/ 60960 w 60960"/>
                <a:gd name="connsiteY2" fmla="*/ 29210 h 58420"/>
                <a:gd name="connsiteX3" fmla="*/ 60960 w 60960"/>
                <a:gd name="connsiteY3" fmla="*/ 33020 h 58420"/>
                <a:gd name="connsiteX4" fmla="*/ 12700 w 60960"/>
                <a:gd name="connsiteY4" fmla="*/ 33020 h 58420"/>
                <a:gd name="connsiteX5" fmla="*/ 31750 w 60960"/>
                <a:gd name="connsiteY5" fmla="*/ 48260 h 58420"/>
                <a:gd name="connsiteX6" fmla="*/ 46990 w 60960"/>
                <a:gd name="connsiteY6" fmla="*/ 40640 h 58420"/>
                <a:gd name="connsiteX7" fmla="*/ 58420 w 60960"/>
                <a:gd name="connsiteY7" fmla="*/ 40640 h 58420"/>
                <a:gd name="connsiteX8" fmla="*/ 30480 w 60960"/>
                <a:gd name="connsiteY8" fmla="*/ 58420 h 58420"/>
                <a:gd name="connsiteX9" fmla="*/ 0 w 60960"/>
                <a:gd name="connsiteY9" fmla="*/ 29210 h 58420"/>
                <a:gd name="connsiteX10" fmla="*/ 49530 w 60960"/>
                <a:gd name="connsiteY10" fmla="*/ 24130 h 58420"/>
                <a:gd name="connsiteX11" fmla="*/ 30480 w 60960"/>
                <a:gd name="connsiteY11" fmla="*/ 10160 h 58420"/>
                <a:gd name="connsiteX12" fmla="*/ 11430 w 60960"/>
                <a:gd name="connsiteY12" fmla="*/ 24130 h 58420"/>
                <a:gd name="connsiteX13" fmla="*/ 48260 w 60960"/>
                <a:gd name="connsiteY13" fmla="*/ 24130 h 58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0960" h="58420">
                  <a:moveTo>
                    <a:pt x="0" y="29210"/>
                  </a:moveTo>
                  <a:cubicBezTo>
                    <a:pt x="0" y="12700"/>
                    <a:pt x="12700" y="0"/>
                    <a:pt x="30480" y="0"/>
                  </a:cubicBezTo>
                  <a:cubicBezTo>
                    <a:pt x="48260" y="0"/>
                    <a:pt x="60960" y="12700"/>
                    <a:pt x="60960" y="29210"/>
                  </a:cubicBezTo>
                  <a:lnTo>
                    <a:pt x="60960" y="33020"/>
                  </a:lnTo>
                  <a:lnTo>
                    <a:pt x="12700" y="33020"/>
                  </a:lnTo>
                  <a:cubicBezTo>
                    <a:pt x="13970" y="43180"/>
                    <a:pt x="21590" y="48260"/>
                    <a:pt x="31750" y="48260"/>
                  </a:cubicBezTo>
                  <a:cubicBezTo>
                    <a:pt x="41910" y="48260"/>
                    <a:pt x="44450" y="45720"/>
                    <a:pt x="46990" y="40640"/>
                  </a:cubicBezTo>
                  <a:lnTo>
                    <a:pt x="58420" y="40640"/>
                  </a:lnTo>
                  <a:cubicBezTo>
                    <a:pt x="54610" y="50800"/>
                    <a:pt x="44450" y="58420"/>
                    <a:pt x="30480" y="58420"/>
                  </a:cubicBezTo>
                  <a:cubicBezTo>
                    <a:pt x="12700" y="58420"/>
                    <a:pt x="0" y="45720"/>
                    <a:pt x="0" y="29210"/>
                  </a:cubicBezTo>
                  <a:close/>
                  <a:moveTo>
                    <a:pt x="49530" y="24130"/>
                  </a:moveTo>
                  <a:cubicBezTo>
                    <a:pt x="46990" y="15240"/>
                    <a:pt x="40640" y="10160"/>
                    <a:pt x="30480" y="10160"/>
                  </a:cubicBezTo>
                  <a:cubicBezTo>
                    <a:pt x="20320" y="10160"/>
                    <a:pt x="13970" y="15240"/>
                    <a:pt x="11430" y="24130"/>
                  </a:cubicBezTo>
                  <a:lnTo>
                    <a:pt x="48260" y="24130"/>
                  </a:lnTo>
                  <a:close/>
                </a:path>
              </a:pathLst>
            </a:custGeom>
            <a:solidFill>
              <a:srgbClr val="333333"/>
            </a:solidFill>
            <a:ln w="12700" cap="flat">
              <a:noFill/>
              <a:prstDash val="solid"/>
              <a:miter/>
            </a:ln>
          </p:spPr>
          <p:txBody>
            <a:bodyPr rtlCol="0" anchor="ctr"/>
            <a:lstStyle/>
            <a:p>
              <a:endParaRPr lang="nl-NL"/>
            </a:p>
          </p:txBody>
        </p:sp>
        <p:sp>
          <p:nvSpPr>
            <p:cNvPr id="5" name="Vrije vorm 4">
              <a:extLst>
                <a:ext uri="{FF2B5EF4-FFF2-40B4-BE49-F238E27FC236}">
                  <a16:creationId xmlns:a16="http://schemas.microsoft.com/office/drawing/2014/main" id="{9A47F255-35C6-8010-F638-B27E07558FF4}"/>
                </a:ext>
              </a:extLst>
            </p:cNvPr>
            <p:cNvSpPr/>
            <p:nvPr userDrawn="1"/>
          </p:nvSpPr>
          <p:spPr>
            <a:xfrm>
              <a:off x="1097280" y="6593829"/>
              <a:ext cx="45719" cy="74930"/>
            </a:xfrm>
            <a:custGeom>
              <a:avLst/>
              <a:gdLst>
                <a:gd name="connsiteX0" fmla="*/ 2540 w 45719"/>
                <a:gd name="connsiteY0" fmla="*/ 52070 h 74930"/>
                <a:gd name="connsiteX1" fmla="*/ 2540 w 45719"/>
                <a:gd name="connsiteY1" fmla="*/ 0 h 74930"/>
                <a:gd name="connsiteX2" fmla="*/ 12700 w 45719"/>
                <a:gd name="connsiteY2" fmla="*/ 0 h 74930"/>
                <a:gd name="connsiteX3" fmla="*/ 12700 w 45719"/>
                <a:gd name="connsiteY3" fmla="*/ 16511 h 74930"/>
                <a:gd name="connsiteX4" fmla="*/ 43180 w 45719"/>
                <a:gd name="connsiteY4" fmla="*/ 16511 h 74930"/>
                <a:gd name="connsiteX5" fmla="*/ 43180 w 45719"/>
                <a:gd name="connsiteY5" fmla="*/ 26670 h 74930"/>
                <a:gd name="connsiteX6" fmla="*/ 12700 w 45719"/>
                <a:gd name="connsiteY6" fmla="*/ 26670 h 74930"/>
                <a:gd name="connsiteX7" fmla="*/ 12700 w 45719"/>
                <a:gd name="connsiteY7" fmla="*/ 52070 h 74930"/>
                <a:gd name="connsiteX8" fmla="*/ 24130 w 45719"/>
                <a:gd name="connsiteY8" fmla="*/ 64770 h 74930"/>
                <a:gd name="connsiteX9" fmla="*/ 35560 w 45719"/>
                <a:gd name="connsiteY9" fmla="*/ 52070 h 74930"/>
                <a:gd name="connsiteX10" fmla="*/ 35560 w 45719"/>
                <a:gd name="connsiteY10" fmla="*/ 52070 h 74930"/>
                <a:gd name="connsiteX11" fmla="*/ 45720 w 45719"/>
                <a:gd name="connsiteY11" fmla="*/ 50800 h 74930"/>
                <a:gd name="connsiteX12" fmla="*/ 45720 w 45719"/>
                <a:gd name="connsiteY12" fmla="*/ 50800 h 74930"/>
                <a:gd name="connsiteX13" fmla="*/ 22860 w 45719"/>
                <a:gd name="connsiteY13" fmla="*/ 74930 h 74930"/>
                <a:gd name="connsiteX14" fmla="*/ 0 w 45719"/>
                <a:gd name="connsiteY14" fmla="*/ 52070 h 74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19" h="74930">
                  <a:moveTo>
                    <a:pt x="2540" y="52070"/>
                  </a:moveTo>
                  <a:lnTo>
                    <a:pt x="2540" y="0"/>
                  </a:lnTo>
                  <a:lnTo>
                    <a:pt x="12700" y="0"/>
                  </a:lnTo>
                  <a:lnTo>
                    <a:pt x="12700" y="16511"/>
                  </a:lnTo>
                  <a:lnTo>
                    <a:pt x="43180" y="16511"/>
                  </a:lnTo>
                  <a:lnTo>
                    <a:pt x="43180" y="26670"/>
                  </a:lnTo>
                  <a:lnTo>
                    <a:pt x="12700" y="26670"/>
                  </a:lnTo>
                  <a:lnTo>
                    <a:pt x="12700" y="52070"/>
                  </a:lnTo>
                  <a:cubicBezTo>
                    <a:pt x="12700" y="60961"/>
                    <a:pt x="17780" y="64770"/>
                    <a:pt x="24130" y="64770"/>
                  </a:cubicBezTo>
                  <a:cubicBezTo>
                    <a:pt x="30480" y="64770"/>
                    <a:pt x="35560" y="60961"/>
                    <a:pt x="35560" y="52070"/>
                  </a:cubicBezTo>
                  <a:lnTo>
                    <a:pt x="35560" y="52070"/>
                  </a:lnTo>
                  <a:cubicBezTo>
                    <a:pt x="35560" y="50800"/>
                    <a:pt x="45720" y="50800"/>
                    <a:pt x="45720" y="50800"/>
                  </a:cubicBezTo>
                  <a:lnTo>
                    <a:pt x="45720" y="50800"/>
                  </a:lnTo>
                  <a:cubicBezTo>
                    <a:pt x="45720" y="67311"/>
                    <a:pt x="36830" y="74930"/>
                    <a:pt x="22860" y="74930"/>
                  </a:cubicBezTo>
                  <a:cubicBezTo>
                    <a:pt x="8890" y="74930"/>
                    <a:pt x="0" y="67311"/>
                    <a:pt x="0" y="52070"/>
                  </a:cubicBezTo>
                  <a:close/>
                </a:path>
              </a:pathLst>
            </a:custGeom>
            <a:solidFill>
              <a:srgbClr val="333333"/>
            </a:solidFill>
            <a:ln w="12700" cap="flat">
              <a:noFill/>
              <a:prstDash val="solid"/>
              <a:miter/>
            </a:ln>
          </p:spPr>
          <p:txBody>
            <a:bodyPr rtlCol="0" anchor="ctr"/>
            <a:lstStyle/>
            <a:p>
              <a:endParaRPr lang="nl-NL"/>
            </a:p>
          </p:txBody>
        </p:sp>
        <p:sp>
          <p:nvSpPr>
            <p:cNvPr id="43" name="Vrije vorm 42">
              <a:extLst>
                <a:ext uri="{FF2B5EF4-FFF2-40B4-BE49-F238E27FC236}">
                  <a16:creationId xmlns:a16="http://schemas.microsoft.com/office/drawing/2014/main" id="{4805220A-193E-A463-1D13-B3C8150DEE86}"/>
                </a:ext>
              </a:extLst>
            </p:cNvPr>
            <p:cNvSpPr/>
            <p:nvPr userDrawn="1"/>
          </p:nvSpPr>
          <p:spPr>
            <a:xfrm>
              <a:off x="1151889" y="6609069"/>
              <a:ext cx="60960" cy="59690"/>
            </a:xfrm>
            <a:custGeom>
              <a:avLst/>
              <a:gdLst>
                <a:gd name="connsiteX0" fmla="*/ 0 w 60960"/>
                <a:gd name="connsiteY0" fmla="*/ 30480 h 59690"/>
                <a:gd name="connsiteX1" fmla="*/ 30480 w 60960"/>
                <a:gd name="connsiteY1" fmla="*/ 0 h 59690"/>
                <a:gd name="connsiteX2" fmla="*/ 60960 w 60960"/>
                <a:gd name="connsiteY2" fmla="*/ 30480 h 59690"/>
                <a:gd name="connsiteX3" fmla="*/ 60960 w 60960"/>
                <a:gd name="connsiteY3" fmla="*/ 59690 h 59690"/>
                <a:gd name="connsiteX4" fmla="*/ 50800 w 60960"/>
                <a:gd name="connsiteY4" fmla="*/ 59690 h 59690"/>
                <a:gd name="connsiteX5" fmla="*/ 50800 w 60960"/>
                <a:gd name="connsiteY5" fmla="*/ 45720 h 59690"/>
                <a:gd name="connsiteX6" fmla="*/ 29210 w 60960"/>
                <a:gd name="connsiteY6" fmla="*/ 59690 h 59690"/>
                <a:gd name="connsiteX7" fmla="*/ 1270 w 60960"/>
                <a:gd name="connsiteY7" fmla="*/ 30480 h 59690"/>
                <a:gd name="connsiteX8" fmla="*/ 49530 w 60960"/>
                <a:gd name="connsiteY8" fmla="*/ 29210 h 59690"/>
                <a:gd name="connsiteX9" fmla="*/ 30480 w 60960"/>
                <a:gd name="connsiteY9" fmla="*/ 10160 h 59690"/>
                <a:gd name="connsiteX10" fmla="*/ 11430 w 60960"/>
                <a:gd name="connsiteY10" fmla="*/ 29210 h 59690"/>
                <a:gd name="connsiteX11" fmla="*/ 30480 w 60960"/>
                <a:gd name="connsiteY11" fmla="*/ 48260 h 59690"/>
                <a:gd name="connsiteX12" fmla="*/ 49530 w 60960"/>
                <a:gd name="connsiteY12" fmla="*/ 29210 h 5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0960" h="59690">
                  <a:moveTo>
                    <a:pt x="0" y="30480"/>
                  </a:moveTo>
                  <a:cubicBezTo>
                    <a:pt x="0" y="12700"/>
                    <a:pt x="12700" y="0"/>
                    <a:pt x="30480" y="0"/>
                  </a:cubicBezTo>
                  <a:cubicBezTo>
                    <a:pt x="48260" y="0"/>
                    <a:pt x="60960" y="11430"/>
                    <a:pt x="60960" y="30480"/>
                  </a:cubicBezTo>
                  <a:lnTo>
                    <a:pt x="60960" y="59690"/>
                  </a:lnTo>
                  <a:lnTo>
                    <a:pt x="50800" y="59690"/>
                  </a:lnTo>
                  <a:lnTo>
                    <a:pt x="50800" y="45720"/>
                  </a:lnTo>
                  <a:cubicBezTo>
                    <a:pt x="46990" y="54610"/>
                    <a:pt x="39370" y="59690"/>
                    <a:pt x="29210" y="59690"/>
                  </a:cubicBezTo>
                  <a:cubicBezTo>
                    <a:pt x="13970" y="59690"/>
                    <a:pt x="1270" y="49530"/>
                    <a:pt x="1270" y="30480"/>
                  </a:cubicBezTo>
                  <a:close/>
                  <a:moveTo>
                    <a:pt x="49530" y="29210"/>
                  </a:moveTo>
                  <a:cubicBezTo>
                    <a:pt x="49530" y="17780"/>
                    <a:pt x="41910" y="10160"/>
                    <a:pt x="30480" y="10160"/>
                  </a:cubicBezTo>
                  <a:cubicBezTo>
                    <a:pt x="19050" y="10160"/>
                    <a:pt x="11430" y="17780"/>
                    <a:pt x="11430" y="29210"/>
                  </a:cubicBezTo>
                  <a:cubicBezTo>
                    <a:pt x="11430" y="40640"/>
                    <a:pt x="19050" y="48260"/>
                    <a:pt x="30480" y="48260"/>
                  </a:cubicBezTo>
                  <a:cubicBezTo>
                    <a:pt x="41910" y="48260"/>
                    <a:pt x="49530" y="40640"/>
                    <a:pt x="49530" y="29210"/>
                  </a:cubicBezTo>
                  <a:close/>
                </a:path>
              </a:pathLst>
            </a:custGeom>
            <a:solidFill>
              <a:srgbClr val="333333"/>
            </a:solidFill>
            <a:ln w="12700" cap="flat">
              <a:noFill/>
              <a:prstDash val="solid"/>
              <a:miter/>
            </a:ln>
          </p:spPr>
          <p:txBody>
            <a:bodyPr rtlCol="0" anchor="ctr"/>
            <a:lstStyle/>
            <a:p>
              <a:endParaRPr lang="nl-NL"/>
            </a:p>
          </p:txBody>
        </p:sp>
        <p:sp>
          <p:nvSpPr>
            <p:cNvPr id="44" name="Vrije vorm 43">
              <a:extLst>
                <a:ext uri="{FF2B5EF4-FFF2-40B4-BE49-F238E27FC236}">
                  <a16:creationId xmlns:a16="http://schemas.microsoft.com/office/drawing/2014/main" id="{6813CE1F-1EFD-E7C8-C862-D54AE579F9E2}"/>
                </a:ext>
              </a:extLst>
            </p:cNvPr>
            <p:cNvSpPr/>
            <p:nvPr userDrawn="1"/>
          </p:nvSpPr>
          <p:spPr>
            <a:xfrm>
              <a:off x="1226819" y="6619229"/>
              <a:ext cx="10160" cy="49530"/>
            </a:xfrm>
            <a:custGeom>
              <a:avLst/>
              <a:gdLst>
                <a:gd name="connsiteX0" fmla="*/ 0 w 10160"/>
                <a:gd name="connsiteY0" fmla="*/ 0 h 49530"/>
                <a:gd name="connsiteX1" fmla="*/ 10160 w 10160"/>
                <a:gd name="connsiteY1" fmla="*/ 0 h 49530"/>
                <a:gd name="connsiteX2" fmla="*/ 10160 w 10160"/>
                <a:gd name="connsiteY2" fmla="*/ 49530 h 49530"/>
                <a:gd name="connsiteX3" fmla="*/ 0 w 10160"/>
                <a:gd name="connsiteY3" fmla="*/ 49530 h 49530"/>
                <a:gd name="connsiteX4" fmla="*/ 0 w 10160"/>
                <a:gd name="connsiteY4" fmla="*/ 0 h 495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60" h="49530">
                  <a:moveTo>
                    <a:pt x="0" y="0"/>
                  </a:moveTo>
                  <a:lnTo>
                    <a:pt x="10160" y="0"/>
                  </a:lnTo>
                  <a:lnTo>
                    <a:pt x="10160" y="49530"/>
                  </a:lnTo>
                  <a:lnTo>
                    <a:pt x="0" y="49530"/>
                  </a:lnTo>
                  <a:lnTo>
                    <a:pt x="0" y="0"/>
                  </a:lnTo>
                  <a:close/>
                </a:path>
              </a:pathLst>
            </a:custGeom>
            <a:solidFill>
              <a:srgbClr val="333333"/>
            </a:solidFill>
            <a:ln w="12700" cap="flat">
              <a:noFill/>
              <a:prstDash val="solid"/>
              <a:miter/>
            </a:ln>
          </p:spPr>
          <p:txBody>
            <a:bodyPr rtlCol="0" anchor="ctr"/>
            <a:lstStyle/>
            <a:p>
              <a:endParaRPr lang="nl-NL"/>
            </a:p>
          </p:txBody>
        </p:sp>
        <p:sp>
          <p:nvSpPr>
            <p:cNvPr id="45" name="Vrije vorm 44">
              <a:extLst>
                <a:ext uri="{FF2B5EF4-FFF2-40B4-BE49-F238E27FC236}">
                  <a16:creationId xmlns:a16="http://schemas.microsoft.com/office/drawing/2014/main" id="{523D9CEA-D1B1-20F4-BBB4-E4AB40772003}"/>
                </a:ext>
              </a:extLst>
            </p:cNvPr>
            <p:cNvSpPr/>
            <p:nvPr userDrawn="1"/>
          </p:nvSpPr>
          <p:spPr>
            <a:xfrm>
              <a:off x="1254760" y="6593829"/>
              <a:ext cx="10159" cy="74930"/>
            </a:xfrm>
            <a:custGeom>
              <a:avLst/>
              <a:gdLst>
                <a:gd name="connsiteX0" fmla="*/ 0 w 10159"/>
                <a:gd name="connsiteY0" fmla="*/ 0 h 74930"/>
                <a:gd name="connsiteX1" fmla="*/ 10160 w 10159"/>
                <a:gd name="connsiteY1" fmla="*/ 0 h 74930"/>
                <a:gd name="connsiteX2" fmla="*/ 10160 w 10159"/>
                <a:gd name="connsiteY2" fmla="*/ 74930 h 74930"/>
                <a:gd name="connsiteX3" fmla="*/ 0 w 10159"/>
                <a:gd name="connsiteY3" fmla="*/ 74930 h 74930"/>
                <a:gd name="connsiteX4" fmla="*/ 0 w 10159"/>
                <a:gd name="connsiteY4" fmla="*/ 0 h 749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59" h="74930">
                  <a:moveTo>
                    <a:pt x="0" y="0"/>
                  </a:moveTo>
                  <a:lnTo>
                    <a:pt x="10160" y="0"/>
                  </a:lnTo>
                  <a:lnTo>
                    <a:pt x="10160" y="74930"/>
                  </a:lnTo>
                  <a:lnTo>
                    <a:pt x="0" y="74930"/>
                  </a:lnTo>
                  <a:lnTo>
                    <a:pt x="0" y="0"/>
                  </a:lnTo>
                  <a:close/>
                </a:path>
              </a:pathLst>
            </a:custGeom>
            <a:solidFill>
              <a:srgbClr val="333333"/>
            </a:solidFill>
            <a:ln w="12700" cap="flat">
              <a:noFill/>
              <a:prstDash val="solid"/>
              <a:miter/>
            </a:ln>
          </p:spPr>
          <p:txBody>
            <a:bodyPr rtlCol="0" anchor="ctr"/>
            <a:lstStyle/>
            <a:p>
              <a:endParaRPr lang="nl-NL"/>
            </a:p>
          </p:txBody>
        </p:sp>
        <p:sp>
          <p:nvSpPr>
            <p:cNvPr id="46" name="Vrije vorm 45">
              <a:extLst>
                <a:ext uri="{FF2B5EF4-FFF2-40B4-BE49-F238E27FC236}">
                  <a16:creationId xmlns:a16="http://schemas.microsoft.com/office/drawing/2014/main" id="{A8A79681-9DCD-1A5D-753B-2E598A756720}"/>
                </a:ext>
              </a:extLst>
            </p:cNvPr>
            <p:cNvSpPr/>
            <p:nvPr/>
          </p:nvSpPr>
          <p:spPr>
            <a:xfrm>
              <a:off x="1224280" y="6593829"/>
              <a:ext cx="15239" cy="15240"/>
            </a:xfrm>
            <a:custGeom>
              <a:avLst/>
              <a:gdLst>
                <a:gd name="connsiteX0" fmla="*/ 0 w 15239"/>
                <a:gd name="connsiteY0" fmla="*/ 7620 h 15240"/>
                <a:gd name="connsiteX1" fmla="*/ 7620 w 15239"/>
                <a:gd name="connsiteY1" fmla="*/ 0 h 15240"/>
                <a:gd name="connsiteX2" fmla="*/ 15240 w 15239"/>
                <a:gd name="connsiteY2" fmla="*/ 7620 h 15240"/>
                <a:gd name="connsiteX3" fmla="*/ 7620 w 15239"/>
                <a:gd name="connsiteY3" fmla="*/ 15240 h 15240"/>
                <a:gd name="connsiteX4" fmla="*/ 0 w 15239"/>
                <a:gd name="connsiteY4" fmla="*/ 7620 h 1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40">
                  <a:moveTo>
                    <a:pt x="0" y="7620"/>
                  </a:moveTo>
                  <a:cubicBezTo>
                    <a:pt x="0" y="3811"/>
                    <a:pt x="2540" y="0"/>
                    <a:pt x="7620" y="0"/>
                  </a:cubicBezTo>
                  <a:cubicBezTo>
                    <a:pt x="12700" y="0"/>
                    <a:pt x="15240" y="2540"/>
                    <a:pt x="15240" y="7620"/>
                  </a:cubicBezTo>
                  <a:cubicBezTo>
                    <a:pt x="15240" y="12700"/>
                    <a:pt x="12700" y="15240"/>
                    <a:pt x="7620" y="15240"/>
                  </a:cubicBezTo>
                  <a:cubicBezTo>
                    <a:pt x="2540" y="15240"/>
                    <a:pt x="0" y="11430"/>
                    <a:pt x="0" y="7620"/>
                  </a:cubicBezTo>
                  <a:close/>
                </a:path>
              </a:pathLst>
            </a:custGeom>
            <a:solidFill>
              <a:srgbClr val="333333"/>
            </a:solidFill>
            <a:ln w="12700" cap="flat">
              <a:noFill/>
              <a:prstDash val="solid"/>
              <a:miter/>
            </a:ln>
          </p:spPr>
          <p:txBody>
            <a:bodyPr rtlCol="0" anchor="ctr"/>
            <a:lstStyle/>
            <a:p>
              <a:endParaRPr lang="nl-NL"/>
            </a:p>
          </p:txBody>
        </p:sp>
        <p:sp>
          <p:nvSpPr>
            <p:cNvPr id="47" name="Vrije vorm 46">
              <a:extLst>
                <a:ext uri="{FF2B5EF4-FFF2-40B4-BE49-F238E27FC236}">
                  <a16:creationId xmlns:a16="http://schemas.microsoft.com/office/drawing/2014/main" id="{151E6A8A-9CD2-5967-2D22-84AD0FBB9D0B}"/>
                </a:ext>
              </a:extLst>
            </p:cNvPr>
            <p:cNvSpPr/>
            <p:nvPr userDrawn="1"/>
          </p:nvSpPr>
          <p:spPr>
            <a:xfrm>
              <a:off x="601415" y="6480235"/>
              <a:ext cx="34148" cy="34148"/>
            </a:xfrm>
            <a:custGeom>
              <a:avLst/>
              <a:gdLst>
                <a:gd name="connsiteX0" fmla="*/ 20884 w 34148"/>
                <a:gd name="connsiteY0" fmla="*/ 564 h 34148"/>
                <a:gd name="connsiteX1" fmla="*/ 564 w 34148"/>
                <a:gd name="connsiteY1" fmla="*/ 13264 h 34148"/>
                <a:gd name="connsiteX2" fmla="*/ 13264 w 34148"/>
                <a:gd name="connsiteY2" fmla="*/ 33584 h 34148"/>
                <a:gd name="connsiteX3" fmla="*/ 33584 w 34148"/>
                <a:gd name="connsiteY3" fmla="*/ 20884 h 34148"/>
                <a:gd name="connsiteX4" fmla="*/ 20884 w 34148"/>
                <a:gd name="connsiteY4" fmla="*/ 564 h 34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148" h="34148">
                  <a:moveTo>
                    <a:pt x="20884" y="564"/>
                  </a:moveTo>
                  <a:cubicBezTo>
                    <a:pt x="11994" y="-1976"/>
                    <a:pt x="3104" y="4374"/>
                    <a:pt x="564" y="13264"/>
                  </a:cubicBezTo>
                  <a:cubicBezTo>
                    <a:pt x="-1976" y="22154"/>
                    <a:pt x="4374" y="31044"/>
                    <a:pt x="13264" y="33584"/>
                  </a:cubicBezTo>
                  <a:cubicBezTo>
                    <a:pt x="22154" y="36124"/>
                    <a:pt x="31044" y="29774"/>
                    <a:pt x="33584" y="20884"/>
                  </a:cubicBezTo>
                  <a:cubicBezTo>
                    <a:pt x="36124" y="11994"/>
                    <a:pt x="29774" y="3104"/>
                    <a:pt x="20884" y="564"/>
                  </a:cubicBezTo>
                  <a:close/>
                </a:path>
              </a:pathLst>
            </a:custGeom>
            <a:solidFill>
              <a:srgbClr val="ED602F"/>
            </a:solidFill>
            <a:ln w="12700" cap="flat">
              <a:noFill/>
              <a:prstDash val="solid"/>
              <a:miter/>
            </a:ln>
          </p:spPr>
          <p:txBody>
            <a:bodyPr rtlCol="0" anchor="ctr"/>
            <a:lstStyle/>
            <a:p>
              <a:endParaRPr lang="nl-NL"/>
            </a:p>
          </p:txBody>
        </p:sp>
        <p:sp>
          <p:nvSpPr>
            <p:cNvPr id="48" name="Vrije vorm 47">
              <a:extLst>
                <a:ext uri="{FF2B5EF4-FFF2-40B4-BE49-F238E27FC236}">
                  <a16:creationId xmlns:a16="http://schemas.microsoft.com/office/drawing/2014/main" id="{08698358-8627-6359-9D36-69C06972CAA7}"/>
                </a:ext>
              </a:extLst>
            </p:cNvPr>
            <p:cNvSpPr/>
            <p:nvPr userDrawn="1"/>
          </p:nvSpPr>
          <p:spPr>
            <a:xfrm>
              <a:off x="645865" y="6495475"/>
              <a:ext cx="34148" cy="34148"/>
            </a:xfrm>
            <a:custGeom>
              <a:avLst/>
              <a:gdLst>
                <a:gd name="connsiteX0" fmla="*/ 20884 w 34148"/>
                <a:gd name="connsiteY0" fmla="*/ 564 h 34148"/>
                <a:gd name="connsiteX1" fmla="*/ 564 w 34148"/>
                <a:gd name="connsiteY1" fmla="*/ 13264 h 34148"/>
                <a:gd name="connsiteX2" fmla="*/ 13264 w 34148"/>
                <a:gd name="connsiteY2" fmla="*/ 33584 h 34148"/>
                <a:gd name="connsiteX3" fmla="*/ 33584 w 34148"/>
                <a:gd name="connsiteY3" fmla="*/ 20884 h 34148"/>
                <a:gd name="connsiteX4" fmla="*/ 20884 w 34148"/>
                <a:gd name="connsiteY4" fmla="*/ 564 h 34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148" h="34148">
                  <a:moveTo>
                    <a:pt x="20884" y="564"/>
                  </a:moveTo>
                  <a:cubicBezTo>
                    <a:pt x="11994" y="-1975"/>
                    <a:pt x="3104" y="4375"/>
                    <a:pt x="564" y="13264"/>
                  </a:cubicBezTo>
                  <a:cubicBezTo>
                    <a:pt x="-1976" y="22154"/>
                    <a:pt x="4374" y="31044"/>
                    <a:pt x="13264" y="33584"/>
                  </a:cubicBezTo>
                  <a:cubicBezTo>
                    <a:pt x="22154" y="36125"/>
                    <a:pt x="31044" y="29775"/>
                    <a:pt x="33584" y="20884"/>
                  </a:cubicBezTo>
                  <a:cubicBezTo>
                    <a:pt x="36124" y="11994"/>
                    <a:pt x="29774" y="3104"/>
                    <a:pt x="20884" y="564"/>
                  </a:cubicBezTo>
                  <a:close/>
                </a:path>
              </a:pathLst>
            </a:custGeom>
            <a:solidFill>
              <a:srgbClr val="ED602F"/>
            </a:solidFill>
            <a:ln w="12700" cap="flat">
              <a:noFill/>
              <a:prstDash val="solid"/>
              <a:miter/>
            </a:ln>
          </p:spPr>
          <p:txBody>
            <a:bodyPr rtlCol="0" anchor="ctr"/>
            <a:lstStyle/>
            <a:p>
              <a:endParaRPr lang="nl-NL"/>
            </a:p>
          </p:txBody>
        </p:sp>
        <p:sp>
          <p:nvSpPr>
            <p:cNvPr id="49" name="Vrije vorm 48">
              <a:extLst>
                <a:ext uri="{FF2B5EF4-FFF2-40B4-BE49-F238E27FC236}">
                  <a16:creationId xmlns:a16="http://schemas.microsoft.com/office/drawing/2014/main" id="{249E9A53-5CA1-B765-5E58-9819AD97A3E5}"/>
                </a:ext>
              </a:extLst>
            </p:cNvPr>
            <p:cNvSpPr/>
            <p:nvPr userDrawn="1"/>
          </p:nvSpPr>
          <p:spPr>
            <a:xfrm>
              <a:off x="681425" y="6524685"/>
              <a:ext cx="34148" cy="34148"/>
            </a:xfrm>
            <a:custGeom>
              <a:avLst/>
              <a:gdLst>
                <a:gd name="connsiteX0" fmla="*/ 20884 w 34148"/>
                <a:gd name="connsiteY0" fmla="*/ 564 h 34148"/>
                <a:gd name="connsiteX1" fmla="*/ 564 w 34148"/>
                <a:gd name="connsiteY1" fmla="*/ 13264 h 34148"/>
                <a:gd name="connsiteX2" fmla="*/ 13264 w 34148"/>
                <a:gd name="connsiteY2" fmla="*/ 33584 h 34148"/>
                <a:gd name="connsiteX3" fmla="*/ 33584 w 34148"/>
                <a:gd name="connsiteY3" fmla="*/ 20884 h 34148"/>
                <a:gd name="connsiteX4" fmla="*/ 20884 w 34148"/>
                <a:gd name="connsiteY4" fmla="*/ 564 h 34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148" h="34148">
                  <a:moveTo>
                    <a:pt x="20884" y="564"/>
                  </a:moveTo>
                  <a:cubicBezTo>
                    <a:pt x="11994" y="-1976"/>
                    <a:pt x="3104" y="4374"/>
                    <a:pt x="564" y="13264"/>
                  </a:cubicBezTo>
                  <a:cubicBezTo>
                    <a:pt x="-1976" y="22155"/>
                    <a:pt x="4374" y="31044"/>
                    <a:pt x="13264" y="33584"/>
                  </a:cubicBezTo>
                  <a:cubicBezTo>
                    <a:pt x="22154" y="36124"/>
                    <a:pt x="31044" y="29774"/>
                    <a:pt x="33584" y="20884"/>
                  </a:cubicBezTo>
                  <a:cubicBezTo>
                    <a:pt x="36124" y="11994"/>
                    <a:pt x="29774" y="3105"/>
                    <a:pt x="20884" y="564"/>
                  </a:cubicBezTo>
                  <a:close/>
                </a:path>
              </a:pathLst>
            </a:custGeom>
            <a:solidFill>
              <a:srgbClr val="ED602F"/>
            </a:solidFill>
            <a:ln w="12700" cap="flat">
              <a:noFill/>
              <a:prstDash val="solid"/>
              <a:miter/>
            </a:ln>
          </p:spPr>
          <p:txBody>
            <a:bodyPr rtlCol="0" anchor="ctr"/>
            <a:lstStyle/>
            <a:p>
              <a:endParaRPr lang="nl-NL"/>
            </a:p>
          </p:txBody>
        </p:sp>
        <p:sp>
          <p:nvSpPr>
            <p:cNvPr id="50" name="Vrije vorm 49">
              <a:extLst>
                <a:ext uri="{FF2B5EF4-FFF2-40B4-BE49-F238E27FC236}">
                  <a16:creationId xmlns:a16="http://schemas.microsoft.com/office/drawing/2014/main" id="{6484B87F-ECC8-5151-9E2D-339B1073203D}"/>
                </a:ext>
              </a:extLst>
            </p:cNvPr>
            <p:cNvSpPr/>
            <p:nvPr userDrawn="1"/>
          </p:nvSpPr>
          <p:spPr>
            <a:xfrm>
              <a:off x="455930" y="6481505"/>
              <a:ext cx="266700" cy="282504"/>
            </a:xfrm>
            <a:custGeom>
              <a:avLst/>
              <a:gdLst>
                <a:gd name="connsiteX0" fmla="*/ 256540 w 266700"/>
                <a:gd name="connsiteY0" fmla="*/ 198685 h 282504"/>
                <a:gd name="connsiteX1" fmla="*/ 250190 w 266700"/>
                <a:gd name="connsiteY1" fmla="*/ 198685 h 282504"/>
                <a:gd name="connsiteX2" fmla="*/ 242570 w 266700"/>
                <a:gd name="connsiteY2" fmla="*/ 211385 h 282504"/>
                <a:gd name="connsiteX3" fmla="*/ 220980 w 266700"/>
                <a:gd name="connsiteY3" fmla="*/ 234245 h 282504"/>
                <a:gd name="connsiteX4" fmla="*/ 208280 w 266700"/>
                <a:gd name="connsiteY4" fmla="*/ 243135 h 282504"/>
                <a:gd name="connsiteX5" fmla="*/ 194310 w 266700"/>
                <a:gd name="connsiteY5" fmla="*/ 250754 h 282504"/>
                <a:gd name="connsiteX6" fmla="*/ 180340 w 266700"/>
                <a:gd name="connsiteY6" fmla="*/ 255835 h 282504"/>
                <a:gd name="connsiteX7" fmla="*/ 165100 w 266700"/>
                <a:gd name="connsiteY7" fmla="*/ 259645 h 282504"/>
                <a:gd name="connsiteX8" fmla="*/ 149860 w 266700"/>
                <a:gd name="connsiteY8" fmla="*/ 260914 h 282504"/>
                <a:gd name="connsiteX9" fmla="*/ 142240 w 266700"/>
                <a:gd name="connsiteY9" fmla="*/ 260914 h 282504"/>
                <a:gd name="connsiteX10" fmla="*/ 134620 w 266700"/>
                <a:gd name="connsiteY10" fmla="*/ 260914 h 282504"/>
                <a:gd name="connsiteX11" fmla="*/ 104140 w 266700"/>
                <a:gd name="connsiteY11" fmla="*/ 254564 h 282504"/>
                <a:gd name="connsiteX12" fmla="*/ 54610 w 266700"/>
                <a:gd name="connsiteY12" fmla="*/ 220274 h 282504"/>
                <a:gd name="connsiteX13" fmla="*/ 29210 w 266700"/>
                <a:gd name="connsiteY13" fmla="*/ 166935 h 282504"/>
                <a:gd name="connsiteX14" fmla="*/ 27940 w 266700"/>
                <a:gd name="connsiteY14" fmla="*/ 151695 h 282504"/>
                <a:gd name="connsiteX15" fmla="*/ 27940 w 266700"/>
                <a:gd name="connsiteY15" fmla="*/ 136454 h 282504"/>
                <a:gd name="connsiteX16" fmla="*/ 34290 w 266700"/>
                <a:gd name="connsiteY16" fmla="*/ 107245 h 282504"/>
                <a:gd name="connsiteX17" fmla="*/ 67310 w 266700"/>
                <a:gd name="connsiteY17" fmla="*/ 58985 h 282504"/>
                <a:gd name="connsiteX18" fmla="*/ 119380 w 266700"/>
                <a:gd name="connsiteY18" fmla="*/ 33584 h 282504"/>
                <a:gd name="connsiteX19" fmla="*/ 119380 w 266700"/>
                <a:gd name="connsiteY19" fmla="*/ 33584 h 282504"/>
                <a:gd name="connsiteX20" fmla="*/ 132080 w 266700"/>
                <a:gd name="connsiteY20" fmla="*/ 13264 h 282504"/>
                <a:gd name="connsiteX21" fmla="*/ 111760 w 266700"/>
                <a:gd name="connsiteY21" fmla="*/ 564 h 282504"/>
                <a:gd name="connsiteX22" fmla="*/ 111760 w 266700"/>
                <a:gd name="connsiteY22" fmla="*/ 564 h 282504"/>
                <a:gd name="connsiteX23" fmla="*/ 76200 w 266700"/>
                <a:gd name="connsiteY23" fmla="*/ 14534 h 282504"/>
                <a:gd name="connsiteX24" fmla="*/ 45720 w 266700"/>
                <a:gd name="connsiteY24" fmla="*/ 36124 h 282504"/>
                <a:gd name="connsiteX25" fmla="*/ 6350 w 266700"/>
                <a:gd name="connsiteY25" fmla="*/ 98354 h 282504"/>
                <a:gd name="connsiteX26" fmla="*/ 0 w 266700"/>
                <a:gd name="connsiteY26" fmla="*/ 135185 h 282504"/>
                <a:gd name="connsiteX27" fmla="*/ 0 w 266700"/>
                <a:gd name="connsiteY27" fmla="*/ 154235 h 282504"/>
                <a:gd name="connsiteX28" fmla="*/ 2540 w 266700"/>
                <a:gd name="connsiteY28" fmla="*/ 172014 h 282504"/>
                <a:gd name="connsiteX29" fmla="*/ 36830 w 266700"/>
                <a:gd name="connsiteY29" fmla="*/ 236785 h 282504"/>
                <a:gd name="connsiteX30" fmla="*/ 97790 w 266700"/>
                <a:gd name="connsiteY30" fmla="*/ 276154 h 282504"/>
                <a:gd name="connsiteX31" fmla="*/ 133350 w 266700"/>
                <a:gd name="connsiteY31" fmla="*/ 282504 h 282504"/>
                <a:gd name="connsiteX32" fmla="*/ 142240 w 266700"/>
                <a:gd name="connsiteY32" fmla="*/ 282504 h 282504"/>
                <a:gd name="connsiteX33" fmla="*/ 151130 w 266700"/>
                <a:gd name="connsiteY33" fmla="*/ 282504 h 282504"/>
                <a:gd name="connsiteX34" fmla="*/ 168910 w 266700"/>
                <a:gd name="connsiteY34" fmla="*/ 279964 h 282504"/>
                <a:gd name="connsiteX35" fmla="*/ 186690 w 266700"/>
                <a:gd name="connsiteY35" fmla="*/ 274885 h 282504"/>
                <a:gd name="connsiteX36" fmla="*/ 203200 w 266700"/>
                <a:gd name="connsiteY36" fmla="*/ 267264 h 282504"/>
                <a:gd name="connsiteX37" fmla="*/ 218440 w 266700"/>
                <a:gd name="connsiteY37" fmla="*/ 258374 h 282504"/>
                <a:gd name="connsiteX38" fmla="*/ 232410 w 266700"/>
                <a:gd name="connsiteY38" fmla="*/ 246945 h 282504"/>
                <a:gd name="connsiteX39" fmla="*/ 255270 w 266700"/>
                <a:gd name="connsiteY39" fmla="*/ 220274 h 282504"/>
                <a:gd name="connsiteX40" fmla="*/ 266700 w 266700"/>
                <a:gd name="connsiteY40" fmla="*/ 198685 h 282504"/>
                <a:gd name="connsiteX41" fmla="*/ 256540 w 266700"/>
                <a:gd name="connsiteY41" fmla="*/ 198685 h 282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66700" h="282504">
                  <a:moveTo>
                    <a:pt x="256540" y="198685"/>
                  </a:moveTo>
                  <a:lnTo>
                    <a:pt x="250190" y="198685"/>
                  </a:lnTo>
                  <a:cubicBezTo>
                    <a:pt x="247650" y="203764"/>
                    <a:pt x="245110" y="207574"/>
                    <a:pt x="242570" y="211385"/>
                  </a:cubicBezTo>
                  <a:cubicBezTo>
                    <a:pt x="236220" y="220274"/>
                    <a:pt x="229870" y="227895"/>
                    <a:pt x="220980" y="234245"/>
                  </a:cubicBezTo>
                  <a:cubicBezTo>
                    <a:pt x="217170" y="238054"/>
                    <a:pt x="213360" y="240595"/>
                    <a:pt x="208280" y="243135"/>
                  </a:cubicBezTo>
                  <a:cubicBezTo>
                    <a:pt x="204470" y="245674"/>
                    <a:pt x="199390" y="248214"/>
                    <a:pt x="194310" y="250754"/>
                  </a:cubicBezTo>
                  <a:cubicBezTo>
                    <a:pt x="189230" y="253295"/>
                    <a:pt x="184150" y="254564"/>
                    <a:pt x="180340" y="255835"/>
                  </a:cubicBezTo>
                  <a:cubicBezTo>
                    <a:pt x="175260" y="257104"/>
                    <a:pt x="170180" y="258374"/>
                    <a:pt x="165100" y="259645"/>
                  </a:cubicBezTo>
                  <a:cubicBezTo>
                    <a:pt x="160020" y="259645"/>
                    <a:pt x="154940" y="260914"/>
                    <a:pt x="149860" y="260914"/>
                  </a:cubicBezTo>
                  <a:cubicBezTo>
                    <a:pt x="147320" y="260914"/>
                    <a:pt x="144780" y="260914"/>
                    <a:pt x="142240" y="260914"/>
                  </a:cubicBezTo>
                  <a:cubicBezTo>
                    <a:pt x="139700" y="260914"/>
                    <a:pt x="137160" y="260914"/>
                    <a:pt x="134620" y="260914"/>
                  </a:cubicBezTo>
                  <a:cubicBezTo>
                    <a:pt x="124460" y="260914"/>
                    <a:pt x="114300" y="258374"/>
                    <a:pt x="104140" y="254564"/>
                  </a:cubicBezTo>
                  <a:cubicBezTo>
                    <a:pt x="85090" y="248214"/>
                    <a:pt x="67310" y="235514"/>
                    <a:pt x="54610" y="220274"/>
                  </a:cubicBezTo>
                  <a:cubicBezTo>
                    <a:pt x="41910" y="205035"/>
                    <a:pt x="33020" y="185985"/>
                    <a:pt x="29210" y="166935"/>
                  </a:cubicBezTo>
                  <a:cubicBezTo>
                    <a:pt x="29210" y="161854"/>
                    <a:pt x="27940" y="156774"/>
                    <a:pt x="27940" y="151695"/>
                  </a:cubicBezTo>
                  <a:cubicBezTo>
                    <a:pt x="27940" y="146614"/>
                    <a:pt x="27940" y="141535"/>
                    <a:pt x="27940" y="136454"/>
                  </a:cubicBezTo>
                  <a:cubicBezTo>
                    <a:pt x="27940" y="126295"/>
                    <a:pt x="30480" y="116135"/>
                    <a:pt x="34290" y="107245"/>
                  </a:cubicBezTo>
                  <a:cubicBezTo>
                    <a:pt x="40640" y="88195"/>
                    <a:pt x="52070" y="71685"/>
                    <a:pt x="67310" y="58985"/>
                  </a:cubicBezTo>
                  <a:cubicBezTo>
                    <a:pt x="82550" y="46285"/>
                    <a:pt x="100330" y="37395"/>
                    <a:pt x="119380" y="33584"/>
                  </a:cubicBezTo>
                  <a:cubicBezTo>
                    <a:pt x="119380" y="33584"/>
                    <a:pt x="119380" y="33584"/>
                    <a:pt x="119380" y="33584"/>
                  </a:cubicBezTo>
                  <a:cubicBezTo>
                    <a:pt x="128270" y="31045"/>
                    <a:pt x="134620" y="22154"/>
                    <a:pt x="132080" y="13264"/>
                  </a:cubicBezTo>
                  <a:cubicBezTo>
                    <a:pt x="129540" y="4375"/>
                    <a:pt x="120650" y="-1975"/>
                    <a:pt x="111760" y="564"/>
                  </a:cubicBezTo>
                  <a:lnTo>
                    <a:pt x="111760" y="564"/>
                  </a:lnTo>
                  <a:cubicBezTo>
                    <a:pt x="99060" y="3104"/>
                    <a:pt x="87630" y="8184"/>
                    <a:pt x="76200" y="14534"/>
                  </a:cubicBezTo>
                  <a:cubicBezTo>
                    <a:pt x="64770" y="20884"/>
                    <a:pt x="54610" y="28504"/>
                    <a:pt x="45720" y="36124"/>
                  </a:cubicBezTo>
                  <a:cubicBezTo>
                    <a:pt x="27940" y="53904"/>
                    <a:pt x="13970" y="75495"/>
                    <a:pt x="6350" y="98354"/>
                  </a:cubicBezTo>
                  <a:cubicBezTo>
                    <a:pt x="2540" y="109785"/>
                    <a:pt x="1270" y="122485"/>
                    <a:pt x="0" y="135185"/>
                  </a:cubicBezTo>
                  <a:cubicBezTo>
                    <a:pt x="0" y="141535"/>
                    <a:pt x="0" y="147885"/>
                    <a:pt x="0" y="154235"/>
                  </a:cubicBezTo>
                  <a:cubicBezTo>
                    <a:pt x="0" y="160585"/>
                    <a:pt x="1270" y="166935"/>
                    <a:pt x="2540" y="172014"/>
                  </a:cubicBezTo>
                  <a:cubicBezTo>
                    <a:pt x="7620" y="196145"/>
                    <a:pt x="20320" y="219004"/>
                    <a:pt x="36830" y="236785"/>
                  </a:cubicBezTo>
                  <a:cubicBezTo>
                    <a:pt x="53340" y="254564"/>
                    <a:pt x="74930" y="268535"/>
                    <a:pt x="97790" y="276154"/>
                  </a:cubicBezTo>
                  <a:cubicBezTo>
                    <a:pt x="109220" y="279964"/>
                    <a:pt x="121920" y="282504"/>
                    <a:pt x="133350" y="282504"/>
                  </a:cubicBezTo>
                  <a:cubicBezTo>
                    <a:pt x="135890" y="282504"/>
                    <a:pt x="139700" y="282504"/>
                    <a:pt x="142240" y="282504"/>
                  </a:cubicBezTo>
                  <a:cubicBezTo>
                    <a:pt x="144780" y="282504"/>
                    <a:pt x="148590" y="282504"/>
                    <a:pt x="151130" y="282504"/>
                  </a:cubicBezTo>
                  <a:cubicBezTo>
                    <a:pt x="157480" y="282504"/>
                    <a:pt x="162560" y="281235"/>
                    <a:pt x="168910" y="279964"/>
                  </a:cubicBezTo>
                  <a:cubicBezTo>
                    <a:pt x="175260" y="278695"/>
                    <a:pt x="180340" y="277424"/>
                    <a:pt x="186690" y="274885"/>
                  </a:cubicBezTo>
                  <a:cubicBezTo>
                    <a:pt x="191770" y="272345"/>
                    <a:pt x="198120" y="271074"/>
                    <a:pt x="203200" y="267264"/>
                  </a:cubicBezTo>
                  <a:cubicBezTo>
                    <a:pt x="208280" y="264724"/>
                    <a:pt x="213360" y="262185"/>
                    <a:pt x="218440" y="258374"/>
                  </a:cubicBezTo>
                  <a:cubicBezTo>
                    <a:pt x="223520" y="254564"/>
                    <a:pt x="228600" y="250754"/>
                    <a:pt x="232410" y="246945"/>
                  </a:cubicBezTo>
                  <a:cubicBezTo>
                    <a:pt x="241300" y="239324"/>
                    <a:pt x="248920" y="230435"/>
                    <a:pt x="255270" y="220274"/>
                  </a:cubicBezTo>
                  <a:cubicBezTo>
                    <a:pt x="260350" y="213924"/>
                    <a:pt x="264160" y="206304"/>
                    <a:pt x="266700" y="198685"/>
                  </a:cubicBezTo>
                  <a:cubicBezTo>
                    <a:pt x="262890" y="198685"/>
                    <a:pt x="260350" y="198685"/>
                    <a:pt x="256540" y="198685"/>
                  </a:cubicBezTo>
                  <a:close/>
                </a:path>
              </a:pathLst>
            </a:custGeom>
            <a:solidFill>
              <a:srgbClr val="03569F"/>
            </a:solidFill>
            <a:ln w="12700" cap="flat">
              <a:noFill/>
              <a:prstDash val="solid"/>
              <a:miter/>
            </a:ln>
          </p:spPr>
          <p:txBody>
            <a:bodyPr rtlCol="0" anchor="ctr"/>
            <a:lstStyle/>
            <a:p>
              <a:endParaRPr lang="nl-NL"/>
            </a:p>
          </p:txBody>
        </p:sp>
        <p:sp>
          <p:nvSpPr>
            <p:cNvPr id="51" name="Vrije vorm 50">
              <a:extLst>
                <a:ext uri="{FF2B5EF4-FFF2-40B4-BE49-F238E27FC236}">
                  <a16:creationId xmlns:a16="http://schemas.microsoft.com/office/drawing/2014/main" id="{4BEDB6D4-B213-D2AF-2547-509AF62AD5DB}"/>
                </a:ext>
              </a:extLst>
            </p:cNvPr>
            <p:cNvSpPr/>
            <p:nvPr userDrawn="1"/>
          </p:nvSpPr>
          <p:spPr>
            <a:xfrm>
              <a:off x="567690" y="6593829"/>
              <a:ext cx="63500" cy="74930"/>
            </a:xfrm>
            <a:custGeom>
              <a:avLst/>
              <a:gdLst>
                <a:gd name="connsiteX0" fmla="*/ 0 w 63500"/>
                <a:gd name="connsiteY0" fmla="*/ 43180 h 74930"/>
                <a:gd name="connsiteX1" fmla="*/ 0 w 63500"/>
                <a:gd name="connsiteY1" fmla="*/ 0 h 74930"/>
                <a:gd name="connsiteX2" fmla="*/ 19050 w 63500"/>
                <a:gd name="connsiteY2" fmla="*/ 0 h 74930"/>
                <a:gd name="connsiteX3" fmla="*/ 19050 w 63500"/>
                <a:gd name="connsiteY3" fmla="*/ 43180 h 74930"/>
                <a:gd name="connsiteX4" fmla="*/ 31750 w 63500"/>
                <a:gd name="connsiteY4" fmla="*/ 57150 h 74930"/>
                <a:gd name="connsiteX5" fmla="*/ 45720 w 63500"/>
                <a:gd name="connsiteY5" fmla="*/ 43180 h 74930"/>
                <a:gd name="connsiteX6" fmla="*/ 45720 w 63500"/>
                <a:gd name="connsiteY6" fmla="*/ 0 h 74930"/>
                <a:gd name="connsiteX7" fmla="*/ 63500 w 63500"/>
                <a:gd name="connsiteY7" fmla="*/ 0 h 74930"/>
                <a:gd name="connsiteX8" fmla="*/ 63500 w 63500"/>
                <a:gd name="connsiteY8" fmla="*/ 43180 h 74930"/>
                <a:gd name="connsiteX9" fmla="*/ 31750 w 63500"/>
                <a:gd name="connsiteY9" fmla="*/ 74930 h 74930"/>
                <a:gd name="connsiteX10" fmla="*/ 0 w 63500"/>
                <a:gd name="connsiteY10" fmla="*/ 43180 h 74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500" h="74930">
                  <a:moveTo>
                    <a:pt x="0" y="43180"/>
                  </a:moveTo>
                  <a:lnTo>
                    <a:pt x="0" y="0"/>
                  </a:lnTo>
                  <a:lnTo>
                    <a:pt x="19050" y="0"/>
                  </a:lnTo>
                  <a:lnTo>
                    <a:pt x="19050" y="43180"/>
                  </a:lnTo>
                  <a:cubicBezTo>
                    <a:pt x="19050" y="52070"/>
                    <a:pt x="22860" y="57150"/>
                    <a:pt x="31750" y="57150"/>
                  </a:cubicBezTo>
                  <a:cubicBezTo>
                    <a:pt x="40640" y="57150"/>
                    <a:pt x="45720" y="52070"/>
                    <a:pt x="45720" y="43180"/>
                  </a:cubicBezTo>
                  <a:lnTo>
                    <a:pt x="45720" y="0"/>
                  </a:lnTo>
                  <a:lnTo>
                    <a:pt x="63500" y="0"/>
                  </a:lnTo>
                  <a:lnTo>
                    <a:pt x="63500" y="43180"/>
                  </a:lnTo>
                  <a:cubicBezTo>
                    <a:pt x="63500" y="62230"/>
                    <a:pt x="52070" y="74930"/>
                    <a:pt x="31750" y="74930"/>
                  </a:cubicBezTo>
                  <a:cubicBezTo>
                    <a:pt x="11430" y="74930"/>
                    <a:pt x="0" y="63500"/>
                    <a:pt x="0" y="43180"/>
                  </a:cubicBezTo>
                  <a:close/>
                </a:path>
              </a:pathLst>
            </a:custGeom>
            <a:solidFill>
              <a:srgbClr val="333333"/>
            </a:solidFill>
            <a:ln w="12700" cap="flat">
              <a:noFill/>
              <a:prstDash val="solid"/>
              <a:miter/>
            </a:ln>
          </p:spPr>
          <p:txBody>
            <a:bodyPr rtlCol="0" anchor="ctr"/>
            <a:lstStyle/>
            <a:p>
              <a:endParaRPr lang="nl-NL"/>
            </a:p>
          </p:txBody>
        </p:sp>
        <p:sp>
          <p:nvSpPr>
            <p:cNvPr id="52" name="Vrije vorm 51">
              <a:extLst>
                <a:ext uri="{FF2B5EF4-FFF2-40B4-BE49-F238E27FC236}">
                  <a16:creationId xmlns:a16="http://schemas.microsoft.com/office/drawing/2014/main" id="{939EA89F-52CB-F9E5-2CFF-09954DDA6DA7}"/>
                </a:ext>
              </a:extLst>
            </p:cNvPr>
            <p:cNvSpPr/>
            <p:nvPr userDrawn="1"/>
          </p:nvSpPr>
          <p:spPr>
            <a:xfrm>
              <a:off x="638809" y="6611610"/>
              <a:ext cx="55880" cy="57150"/>
            </a:xfrm>
            <a:custGeom>
              <a:avLst/>
              <a:gdLst>
                <a:gd name="connsiteX0" fmla="*/ 0 w 55880"/>
                <a:gd name="connsiteY0" fmla="*/ 27940 h 57150"/>
                <a:gd name="connsiteX1" fmla="*/ 27940 w 55880"/>
                <a:gd name="connsiteY1" fmla="*/ 0 h 57150"/>
                <a:gd name="connsiteX2" fmla="*/ 55880 w 55880"/>
                <a:gd name="connsiteY2" fmla="*/ 27940 h 57150"/>
                <a:gd name="connsiteX3" fmla="*/ 55880 w 55880"/>
                <a:gd name="connsiteY3" fmla="*/ 57150 h 57150"/>
                <a:gd name="connsiteX4" fmla="*/ 39370 w 55880"/>
                <a:gd name="connsiteY4" fmla="*/ 57150 h 57150"/>
                <a:gd name="connsiteX5" fmla="*/ 39370 w 55880"/>
                <a:gd name="connsiteY5" fmla="*/ 27940 h 57150"/>
                <a:gd name="connsiteX6" fmla="*/ 29210 w 55880"/>
                <a:gd name="connsiteY6" fmla="*/ 15240 h 57150"/>
                <a:gd name="connsiteX7" fmla="*/ 19050 w 55880"/>
                <a:gd name="connsiteY7" fmla="*/ 27940 h 57150"/>
                <a:gd name="connsiteX8" fmla="*/ 19050 w 55880"/>
                <a:gd name="connsiteY8" fmla="*/ 57150 h 57150"/>
                <a:gd name="connsiteX9" fmla="*/ 2540 w 55880"/>
                <a:gd name="connsiteY9" fmla="*/ 57150 h 57150"/>
                <a:gd name="connsiteX10" fmla="*/ 2540 w 55880"/>
                <a:gd name="connsiteY10" fmla="*/ 27940 h 57150"/>
                <a:gd name="connsiteX11" fmla="*/ 2540 w 55880"/>
                <a:gd name="connsiteY11" fmla="*/ 27940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5880" h="57150">
                  <a:moveTo>
                    <a:pt x="0" y="27940"/>
                  </a:moveTo>
                  <a:cubicBezTo>
                    <a:pt x="0" y="8890"/>
                    <a:pt x="11430" y="0"/>
                    <a:pt x="27940" y="0"/>
                  </a:cubicBezTo>
                  <a:cubicBezTo>
                    <a:pt x="44450" y="0"/>
                    <a:pt x="55880" y="8890"/>
                    <a:pt x="55880" y="27940"/>
                  </a:cubicBezTo>
                  <a:lnTo>
                    <a:pt x="55880" y="57150"/>
                  </a:lnTo>
                  <a:lnTo>
                    <a:pt x="39370" y="57150"/>
                  </a:lnTo>
                  <a:lnTo>
                    <a:pt x="39370" y="27940"/>
                  </a:lnTo>
                  <a:cubicBezTo>
                    <a:pt x="39370" y="19050"/>
                    <a:pt x="35560" y="15240"/>
                    <a:pt x="29210" y="15240"/>
                  </a:cubicBezTo>
                  <a:cubicBezTo>
                    <a:pt x="22860" y="15240"/>
                    <a:pt x="19050" y="19050"/>
                    <a:pt x="19050" y="27940"/>
                  </a:cubicBezTo>
                  <a:lnTo>
                    <a:pt x="19050" y="57150"/>
                  </a:lnTo>
                  <a:lnTo>
                    <a:pt x="2540" y="57150"/>
                  </a:lnTo>
                  <a:lnTo>
                    <a:pt x="2540" y="27940"/>
                  </a:lnTo>
                  <a:lnTo>
                    <a:pt x="2540" y="27940"/>
                  </a:lnTo>
                  <a:close/>
                </a:path>
              </a:pathLst>
            </a:custGeom>
            <a:solidFill>
              <a:srgbClr val="333333"/>
            </a:solidFill>
            <a:ln w="12700" cap="flat">
              <a:noFill/>
              <a:prstDash val="solid"/>
              <a:miter/>
            </a:ln>
          </p:spPr>
          <p:txBody>
            <a:bodyPr rtlCol="0" anchor="ctr"/>
            <a:lstStyle/>
            <a:p>
              <a:endParaRPr lang="nl-NL"/>
            </a:p>
          </p:txBody>
        </p:sp>
        <p:sp>
          <p:nvSpPr>
            <p:cNvPr id="53" name="Vrije vorm 52">
              <a:extLst>
                <a:ext uri="{FF2B5EF4-FFF2-40B4-BE49-F238E27FC236}">
                  <a16:creationId xmlns:a16="http://schemas.microsoft.com/office/drawing/2014/main" id="{AB88E45B-229E-6ECF-7879-C85393490913}"/>
                </a:ext>
              </a:extLst>
            </p:cNvPr>
            <p:cNvSpPr/>
            <p:nvPr userDrawn="1"/>
          </p:nvSpPr>
          <p:spPr>
            <a:xfrm>
              <a:off x="707390" y="6619229"/>
              <a:ext cx="16509" cy="49530"/>
            </a:xfrm>
            <a:custGeom>
              <a:avLst/>
              <a:gdLst>
                <a:gd name="connsiteX0" fmla="*/ 0 w 16509"/>
                <a:gd name="connsiteY0" fmla="*/ 0 h 49530"/>
                <a:gd name="connsiteX1" fmla="*/ 16510 w 16509"/>
                <a:gd name="connsiteY1" fmla="*/ 0 h 49530"/>
                <a:gd name="connsiteX2" fmla="*/ 16510 w 16509"/>
                <a:gd name="connsiteY2" fmla="*/ 49530 h 49530"/>
                <a:gd name="connsiteX3" fmla="*/ 0 w 16509"/>
                <a:gd name="connsiteY3" fmla="*/ 49530 h 49530"/>
                <a:gd name="connsiteX4" fmla="*/ 0 w 16509"/>
                <a:gd name="connsiteY4" fmla="*/ 0 h 495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09" h="49530">
                  <a:moveTo>
                    <a:pt x="0" y="0"/>
                  </a:moveTo>
                  <a:lnTo>
                    <a:pt x="16510" y="0"/>
                  </a:lnTo>
                  <a:lnTo>
                    <a:pt x="16510" y="49530"/>
                  </a:lnTo>
                  <a:lnTo>
                    <a:pt x="0" y="49530"/>
                  </a:lnTo>
                  <a:lnTo>
                    <a:pt x="0" y="0"/>
                  </a:lnTo>
                  <a:close/>
                </a:path>
              </a:pathLst>
            </a:custGeom>
            <a:solidFill>
              <a:srgbClr val="333333"/>
            </a:solidFill>
            <a:ln w="12700" cap="flat">
              <a:noFill/>
              <a:prstDash val="solid"/>
              <a:miter/>
            </a:ln>
          </p:spPr>
          <p:txBody>
            <a:bodyPr rtlCol="0" anchor="ctr"/>
            <a:lstStyle/>
            <a:p>
              <a:endParaRPr lang="nl-NL"/>
            </a:p>
          </p:txBody>
        </p:sp>
        <p:sp>
          <p:nvSpPr>
            <p:cNvPr id="54" name="Vrije vorm 53">
              <a:extLst>
                <a:ext uri="{FF2B5EF4-FFF2-40B4-BE49-F238E27FC236}">
                  <a16:creationId xmlns:a16="http://schemas.microsoft.com/office/drawing/2014/main" id="{0C8F2EB4-C6F9-73EA-F443-7EACD65DF070}"/>
                </a:ext>
              </a:extLst>
            </p:cNvPr>
            <p:cNvSpPr/>
            <p:nvPr userDrawn="1"/>
          </p:nvSpPr>
          <p:spPr>
            <a:xfrm>
              <a:off x="737869" y="6593829"/>
              <a:ext cx="46990" cy="74930"/>
            </a:xfrm>
            <a:custGeom>
              <a:avLst/>
              <a:gdLst>
                <a:gd name="connsiteX0" fmla="*/ 1270 w 46990"/>
                <a:gd name="connsiteY0" fmla="*/ 50800 h 74930"/>
                <a:gd name="connsiteX1" fmla="*/ 1270 w 46990"/>
                <a:gd name="connsiteY1" fmla="*/ 0 h 74930"/>
                <a:gd name="connsiteX2" fmla="*/ 17780 w 46990"/>
                <a:gd name="connsiteY2" fmla="*/ 0 h 74930"/>
                <a:gd name="connsiteX3" fmla="*/ 17780 w 46990"/>
                <a:gd name="connsiteY3" fmla="*/ 16511 h 74930"/>
                <a:gd name="connsiteX4" fmla="*/ 44450 w 46990"/>
                <a:gd name="connsiteY4" fmla="*/ 16511 h 74930"/>
                <a:gd name="connsiteX5" fmla="*/ 44450 w 46990"/>
                <a:gd name="connsiteY5" fmla="*/ 31750 h 74930"/>
                <a:gd name="connsiteX6" fmla="*/ 17780 w 46990"/>
                <a:gd name="connsiteY6" fmla="*/ 31750 h 74930"/>
                <a:gd name="connsiteX7" fmla="*/ 17780 w 46990"/>
                <a:gd name="connsiteY7" fmla="*/ 50800 h 74930"/>
                <a:gd name="connsiteX8" fmla="*/ 24130 w 46990"/>
                <a:gd name="connsiteY8" fmla="*/ 58420 h 74930"/>
                <a:gd name="connsiteX9" fmla="*/ 30480 w 46990"/>
                <a:gd name="connsiteY9" fmla="*/ 50800 h 74930"/>
                <a:gd name="connsiteX10" fmla="*/ 30480 w 46990"/>
                <a:gd name="connsiteY10" fmla="*/ 50800 h 74930"/>
                <a:gd name="connsiteX11" fmla="*/ 46990 w 46990"/>
                <a:gd name="connsiteY11" fmla="*/ 49530 h 74930"/>
                <a:gd name="connsiteX12" fmla="*/ 46990 w 46990"/>
                <a:gd name="connsiteY12" fmla="*/ 49530 h 74930"/>
                <a:gd name="connsiteX13" fmla="*/ 22860 w 46990"/>
                <a:gd name="connsiteY13" fmla="*/ 74930 h 74930"/>
                <a:gd name="connsiteX14" fmla="*/ 0 w 46990"/>
                <a:gd name="connsiteY14" fmla="*/ 50800 h 74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6990" h="74930">
                  <a:moveTo>
                    <a:pt x="1270" y="50800"/>
                  </a:moveTo>
                  <a:lnTo>
                    <a:pt x="1270" y="0"/>
                  </a:lnTo>
                  <a:lnTo>
                    <a:pt x="17780" y="0"/>
                  </a:lnTo>
                  <a:lnTo>
                    <a:pt x="17780" y="16511"/>
                  </a:lnTo>
                  <a:lnTo>
                    <a:pt x="44450" y="16511"/>
                  </a:lnTo>
                  <a:lnTo>
                    <a:pt x="44450" y="31750"/>
                  </a:lnTo>
                  <a:lnTo>
                    <a:pt x="17780" y="31750"/>
                  </a:lnTo>
                  <a:lnTo>
                    <a:pt x="17780" y="50800"/>
                  </a:lnTo>
                  <a:cubicBezTo>
                    <a:pt x="17780" y="57150"/>
                    <a:pt x="20320" y="58420"/>
                    <a:pt x="24130" y="58420"/>
                  </a:cubicBezTo>
                  <a:cubicBezTo>
                    <a:pt x="27940" y="58420"/>
                    <a:pt x="30480" y="57150"/>
                    <a:pt x="30480" y="50800"/>
                  </a:cubicBezTo>
                  <a:lnTo>
                    <a:pt x="30480" y="50800"/>
                  </a:lnTo>
                  <a:cubicBezTo>
                    <a:pt x="30480" y="49530"/>
                    <a:pt x="46990" y="49530"/>
                    <a:pt x="46990" y="49530"/>
                  </a:cubicBezTo>
                  <a:lnTo>
                    <a:pt x="46990" y="49530"/>
                  </a:lnTo>
                  <a:cubicBezTo>
                    <a:pt x="46990" y="67311"/>
                    <a:pt x="38100" y="74930"/>
                    <a:pt x="22860" y="74930"/>
                  </a:cubicBezTo>
                  <a:cubicBezTo>
                    <a:pt x="7620" y="74930"/>
                    <a:pt x="0" y="67311"/>
                    <a:pt x="0" y="50800"/>
                  </a:cubicBezTo>
                  <a:close/>
                </a:path>
              </a:pathLst>
            </a:custGeom>
            <a:solidFill>
              <a:srgbClr val="333333"/>
            </a:solidFill>
            <a:ln w="12700" cap="flat">
              <a:noFill/>
              <a:prstDash val="solid"/>
              <a:miter/>
            </a:ln>
          </p:spPr>
          <p:txBody>
            <a:bodyPr rtlCol="0" anchor="ctr"/>
            <a:lstStyle/>
            <a:p>
              <a:endParaRPr lang="nl-NL"/>
            </a:p>
          </p:txBody>
        </p:sp>
        <p:sp>
          <p:nvSpPr>
            <p:cNvPr id="55" name="Vrije vorm 54">
              <a:extLst>
                <a:ext uri="{FF2B5EF4-FFF2-40B4-BE49-F238E27FC236}">
                  <a16:creationId xmlns:a16="http://schemas.microsoft.com/office/drawing/2014/main" id="{4AB66F6D-2A83-BECD-F46D-87C5C3E9D1AB}"/>
                </a:ext>
              </a:extLst>
            </p:cNvPr>
            <p:cNvSpPr/>
            <p:nvPr userDrawn="1"/>
          </p:nvSpPr>
          <p:spPr>
            <a:xfrm>
              <a:off x="793750" y="6609069"/>
              <a:ext cx="60960" cy="58420"/>
            </a:xfrm>
            <a:custGeom>
              <a:avLst/>
              <a:gdLst>
                <a:gd name="connsiteX0" fmla="*/ 0 w 60960"/>
                <a:gd name="connsiteY0" fmla="*/ 29210 h 58420"/>
                <a:gd name="connsiteX1" fmla="*/ 30480 w 60960"/>
                <a:gd name="connsiteY1" fmla="*/ 0 h 58420"/>
                <a:gd name="connsiteX2" fmla="*/ 60960 w 60960"/>
                <a:gd name="connsiteY2" fmla="*/ 29210 h 58420"/>
                <a:gd name="connsiteX3" fmla="*/ 60960 w 60960"/>
                <a:gd name="connsiteY3" fmla="*/ 34290 h 58420"/>
                <a:gd name="connsiteX4" fmla="*/ 19050 w 60960"/>
                <a:gd name="connsiteY4" fmla="*/ 34290 h 58420"/>
                <a:gd name="connsiteX5" fmla="*/ 31750 w 60960"/>
                <a:gd name="connsiteY5" fmla="*/ 43180 h 58420"/>
                <a:gd name="connsiteX6" fmla="*/ 41910 w 60960"/>
                <a:gd name="connsiteY6" fmla="*/ 39370 h 58420"/>
                <a:gd name="connsiteX7" fmla="*/ 59690 w 60960"/>
                <a:gd name="connsiteY7" fmla="*/ 39370 h 58420"/>
                <a:gd name="connsiteX8" fmla="*/ 31750 w 60960"/>
                <a:gd name="connsiteY8" fmla="*/ 58420 h 58420"/>
                <a:gd name="connsiteX9" fmla="*/ 1270 w 60960"/>
                <a:gd name="connsiteY9" fmla="*/ 29210 h 58420"/>
                <a:gd name="connsiteX10" fmla="*/ 41910 w 60960"/>
                <a:gd name="connsiteY10" fmla="*/ 24130 h 58420"/>
                <a:gd name="connsiteX11" fmla="*/ 29210 w 60960"/>
                <a:gd name="connsiteY11" fmla="*/ 15240 h 58420"/>
                <a:gd name="connsiteX12" fmla="*/ 16510 w 60960"/>
                <a:gd name="connsiteY12" fmla="*/ 24130 h 58420"/>
                <a:gd name="connsiteX13" fmla="*/ 40640 w 60960"/>
                <a:gd name="connsiteY13" fmla="*/ 24130 h 58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0960" h="58420">
                  <a:moveTo>
                    <a:pt x="0" y="29210"/>
                  </a:moveTo>
                  <a:cubicBezTo>
                    <a:pt x="0" y="12700"/>
                    <a:pt x="12700" y="0"/>
                    <a:pt x="30480" y="0"/>
                  </a:cubicBezTo>
                  <a:cubicBezTo>
                    <a:pt x="48260" y="0"/>
                    <a:pt x="60960" y="12700"/>
                    <a:pt x="60960" y="29210"/>
                  </a:cubicBezTo>
                  <a:lnTo>
                    <a:pt x="60960" y="34290"/>
                  </a:lnTo>
                  <a:lnTo>
                    <a:pt x="19050" y="34290"/>
                  </a:lnTo>
                  <a:cubicBezTo>
                    <a:pt x="20320" y="40640"/>
                    <a:pt x="25400" y="43180"/>
                    <a:pt x="31750" y="43180"/>
                  </a:cubicBezTo>
                  <a:cubicBezTo>
                    <a:pt x="38100" y="43180"/>
                    <a:pt x="40640" y="43180"/>
                    <a:pt x="41910" y="39370"/>
                  </a:cubicBezTo>
                  <a:lnTo>
                    <a:pt x="59690" y="39370"/>
                  </a:lnTo>
                  <a:cubicBezTo>
                    <a:pt x="55880" y="50800"/>
                    <a:pt x="45720" y="58420"/>
                    <a:pt x="31750" y="58420"/>
                  </a:cubicBezTo>
                  <a:cubicBezTo>
                    <a:pt x="13970" y="58420"/>
                    <a:pt x="1270" y="45720"/>
                    <a:pt x="1270" y="29210"/>
                  </a:cubicBezTo>
                  <a:close/>
                  <a:moveTo>
                    <a:pt x="41910" y="24130"/>
                  </a:moveTo>
                  <a:cubicBezTo>
                    <a:pt x="39370" y="17780"/>
                    <a:pt x="35560" y="15240"/>
                    <a:pt x="29210" y="15240"/>
                  </a:cubicBezTo>
                  <a:cubicBezTo>
                    <a:pt x="22860" y="15240"/>
                    <a:pt x="19050" y="17780"/>
                    <a:pt x="16510" y="24130"/>
                  </a:cubicBezTo>
                  <a:lnTo>
                    <a:pt x="40640" y="24130"/>
                  </a:lnTo>
                  <a:close/>
                </a:path>
              </a:pathLst>
            </a:custGeom>
            <a:solidFill>
              <a:srgbClr val="333333"/>
            </a:solidFill>
            <a:ln w="12700" cap="flat">
              <a:noFill/>
              <a:prstDash val="solid"/>
              <a:miter/>
            </a:ln>
          </p:spPr>
          <p:txBody>
            <a:bodyPr rtlCol="0" anchor="ctr"/>
            <a:lstStyle/>
            <a:p>
              <a:endParaRPr lang="nl-NL"/>
            </a:p>
          </p:txBody>
        </p:sp>
        <p:sp>
          <p:nvSpPr>
            <p:cNvPr id="56" name="Vrije vorm 55">
              <a:extLst>
                <a:ext uri="{FF2B5EF4-FFF2-40B4-BE49-F238E27FC236}">
                  <a16:creationId xmlns:a16="http://schemas.microsoft.com/office/drawing/2014/main" id="{244BD923-08BE-2AA4-5C8C-7A3B034E1DD3}"/>
                </a:ext>
              </a:extLst>
            </p:cNvPr>
            <p:cNvSpPr/>
            <p:nvPr userDrawn="1"/>
          </p:nvSpPr>
          <p:spPr>
            <a:xfrm>
              <a:off x="859789" y="6593829"/>
              <a:ext cx="60960" cy="74930"/>
            </a:xfrm>
            <a:custGeom>
              <a:avLst/>
              <a:gdLst>
                <a:gd name="connsiteX0" fmla="*/ 1270 w 60960"/>
                <a:gd name="connsiteY0" fmla="*/ 44450 h 74930"/>
                <a:gd name="connsiteX1" fmla="*/ 27940 w 60960"/>
                <a:gd name="connsiteY1" fmla="*/ 15240 h 74930"/>
                <a:gd name="connsiteX2" fmla="*/ 44450 w 60960"/>
                <a:gd name="connsiteY2" fmla="*/ 22861 h 74930"/>
                <a:gd name="connsiteX3" fmla="*/ 44450 w 60960"/>
                <a:gd name="connsiteY3" fmla="*/ 0 h 74930"/>
                <a:gd name="connsiteX4" fmla="*/ 60960 w 60960"/>
                <a:gd name="connsiteY4" fmla="*/ 0 h 74930"/>
                <a:gd name="connsiteX5" fmla="*/ 60960 w 60960"/>
                <a:gd name="connsiteY5" fmla="*/ 44450 h 74930"/>
                <a:gd name="connsiteX6" fmla="*/ 30480 w 60960"/>
                <a:gd name="connsiteY6" fmla="*/ 74930 h 74930"/>
                <a:gd name="connsiteX7" fmla="*/ 0 w 60960"/>
                <a:gd name="connsiteY7" fmla="*/ 44450 h 74930"/>
                <a:gd name="connsiteX8" fmla="*/ 44450 w 60960"/>
                <a:gd name="connsiteY8" fmla="*/ 44450 h 74930"/>
                <a:gd name="connsiteX9" fmla="*/ 31750 w 60960"/>
                <a:gd name="connsiteY9" fmla="*/ 30480 h 74930"/>
                <a:gd name="connsiteX10" fmla="*/ 19050 w 60960"/>
                <a:gd name="connsiteY10" fmla="*/ 44450 h 74930"/>
                <a:gd name="connsiteX11" fmla="*/ 31750 w 60960"/>
                <a:gd name="connsiteY11" fmla="*/ 58420 h 74930"/>
                <a:gd name="connsiteX12" fmla="*/ 44450 w 60960"/>
                <a:gd name="connsiteY12" fmla="*/ 44450 h 74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0960" h="74930">
                  <a:moveTo>
                    <a:pt x="1270" y="44450"/>
                  </a:moveTo>
                  <a:cubicBezTo>
                    <a:pt x="1270" y="25400"/>
                    <a:pt x="15240" y="15240"/>
                    <a:pt x="27940" y="15240"/>
                  </a:cubicBezTo>
                  <a:cubicBezTo>
                    <a:pt x="40640" y="15240"/>
                    <a:pt x="40640" y="17780"/>
                    <a:pt x="44450" y="22861"/>
                  </a:cubicBezTo>
                  <a:lnTo>
                    <a:pt x="44450" y="0"/>
                  </a:lnTo>
                  <a:lnTo>
                    <a:pt x="60960" y="0"/>
                  </a:lnTo>
                  <a:lnTo>
                    <a:pt x="60960" y="44450"/>
                  </a:lnTo>
                  <a:cubicBezTo>
                    <a:pt x="60960" y="63500"/>
                    <a:pt x="48260" y="74930"/>
                    <a:pt x="30480" y="74930"/>
                  </a:cubicBezTo>
                  <a:cubicBezTo>
                    <a:pt x="12700" y="74930"/>
                    <a:pt x="0" y="62230"/>
                    <a:pt x="0" y="44450"/>
                  </a:cubicBezTo>
                  <a:close/>
                  <a:moveTo>
                    <a:pt x="44450" y="44450"/>
                  </a:moveTo>
                  <a:cubicBezTo>
                    <a:pt x="44450" y="36830"/>
                    <a:pt x="39370" y="30480"/>
                    <a:pt x="31750" y="30480"/>
                  </a:cubicBezTo>
                  <a:cubicBezTo>
                    <a:pt x="24130" y="30480"/>
                    <a:pt x="19050" y="35561"/>
                    <a:pt x="19050" y="44450"/>
                  </a:cubicBezTo>
                  <a:cubicBezTo>
                    <a:pt x="19050" y="53340"/>
                    <a:pt x="24130" y="58420"/>
                    <a:pt x="31750" y="58420"/>
                  </a:cubicBezTo>
                  <a:cubicBezTo>
                    <a:pt x="39370" y="58420"/>
                    <a:pt x="44450" y="53340"/>
                    <a:pt x="44450" y="44450"/>
                  </a:cubicBezTo>
                  <a:close/>
                </a:path>
              </a:pathLst>
            </a:custGeom>
            <a:solidFill>
              <a:srgbClr val="333333"/>
            </a:solidFill>
            <a:ln w="12700" cap="flat">
              <a:noFill/>
              <a:prstDash val="solid"/>
              <a:miter/>
            </a:ln>
          </p:spPr>
          <p:txBody>
            <a:bodyPr rtlCol="0" anchor="ctr"/>
            <a:lstStyle/>
            <a:p>
              <a:endParaRPr lang="nl-NL"/>
            </a:p>
          </p:txBody>
        </p:sp>
        <p:sp>
          <p:nvSpPr>
            <p:cNvPr id="57" name="Vrije vorm 56">
              <a:extLst>
                <a:ext uri="{FF2B5EF4-FFF2-40B4-BE49-F238E27FC236}">
                  <a16:creationId xmlns:a16="http://schemas.microsoft.com/office/drawing/2014/main" id="{60ABCD60-355E-67F8-9B88-1F0C8E25C95A}"/>
                </a:ext>
              </a:extLst>
            </p:cNvPr>
            <p:cNvSpPr/>
            <p:nvPr userDrawn="1"/>
          </p:nvSpPr>
          <p:spPr>
            <a:xfrm>
              <a:off x="707143" y="6593829"/>
              <a:ext cx="19542" cy="19050"/>
            </a:xfrm>
            <a:custGeom>
              <a:avLst/>
              <a:gdLst>
                <a:gd name="connsiteX0" fmla="*/ 11676 w 19542"/>
                <a:gd name="connsiteY0" fmla="*/ 0 h 19050"/>
                <a:gd name="connsiteX1" fmla="*/ 246 w 19542"/>
                <a:gd name="connsiteY1" fmla="*/ 7620 h 19050"/>
                <a:gd name="connsiteX2" fmla="*/ 7866 w 19542"/>
                <a:gd name="connsiteY2" fmla="*/ 19050 h 19050"/>
                <a:gd name="connsiteX3" fmla="*/ 19296 w 19542"/>
                <a:gd name="connsiteY3" fmla="*/ 11430 h 19050"/>
                <a:gd name="connsiteX4" fmla="*/ 11676 w 19542"/>
                <a:gd name="connsiteY4" fmla="*/ 0 h 1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542" h="19050">
                  <a:moveTo>
                    <a:pt x="11676" y="0"/>
                  </a:moveTo>
                  <a:cubicBezTo>
                    <a:pt x="6596" y="0"/>
                    <a:pt x="1516" y="2540"/>
                    <a:pt x="246" y="7620"/>
                  </a:cubicBezTo>
                  <a:cubicBezTo>
                    <a:pt x="-1024" y="12700"/>
                    <a:pt x="2786" y="17780"/>
                    <a:pt x="7866" y="19050"/>
                  </a:cubicBezTo>
                  <a:cubicBezTo>
                    <a:pt x="12946" y="19050"/>
                    <a:pt x="18026" y="16511"/>
                    <a:pt x="19296" y="11430"/>
                  </a:cubicBezTo>
                  <a:cubicBezTo>
                    <a:pt x="20566" y="6350"/>
                    <a:pt x="16756" y="1270"/>
                    <a:pt x="11676" y="0"/>
                  </a:cubicBezTo>
                  <a:close/>
                </a:path>
              </a:pathLst>
            </a:custGeom>
            <a:solidFill>
              <a:srgbClr val="333333"/>
            </a:solidFill>
            <a:ln w="12700" cap="flat">
              <a:noFill/>
              <a:prstDash val="solid"/>
              <a:miter/>
            </a:ln>
          </p:spPr>
          <p:txBody>
            <a:bodyPr rtlCol="0" anchor="ctr"/>
            <a:lstStyle/>
            <a:p>
              <a:endParaRPr lang="nl-NL"/>
            </a:p>
          </p:txBody>
        </p:sp>
      </p:grpSp>
      <p:grpSp>
        <p:nvGrpSpPr>
          <p:cNvPr id="10" name="Groep 9">
            <a:extLst>
              <a:ext uri="{FF2B5EF4-FFF2-40B4-BE49-F238E27FC236}">
                <a16:creationId xmlns:a16="http://schemas.microsoft.com/office/drawing/2014/main" id="{44B4A972-E051-A5A3-87B5-D7CB67F4A9DE}"/>
              </a:ext>
            </a:extLst>
          </p:cNvPr>
          <p:cNvGrpSpPr/>
          <p:nvPr userDrawn="1"/>
        </p:nvGrpSpPr>
        <p:grpSpPr>
          <a:xfrm>
            <a:off x="-3620530" y="2958678"/>
            <a:ext cx="3527668" cy="3899322"/>
            <a:chOff x="-3913429" y="2864654"/>
            <a:chExt cx="3820567" cy="3899322"/>
          </a:xfrm>
        </p:grpSpPr>
        <p:sp>
          <p:nvSpPr>
            <p:cNvPr id="11" name="Rechthoek: afgeronde hoeken 10">
              <a:extLst>
                <a:ext uri="{FF2B5EF4-FFF2-40B4-BE49-F238E27FC236}">
                  <a16:creationId xmlns:a16="http://schemas.microsoft.com/office/drawing/2014/main" id="{B8B4679B-85C7-FA52-8F92-430A1C95FDDC}"/>
                </a:ext>
              </a:extLst>
            </p:cNvPr>
            <p:cNvSpPr/>
            <p:nvPr userDrawn="1"/>
          </p:nvSpPr>
          <p:spPr>
            <a:xfrm>
              <a:off x="-3913429" y="3343976"/>
              <a:ext cx="3820567" cy="3420000"/>
            </a:xfrm>
            <a:prstGeom prst="roundRect">
              <a:avLst>
                <a:gd name="adj" fmla="val 0"/>
              </a:avLst>
            </a:prstGeom>
            <a:solidFill>
              <a:schemeClr val="bg1"/>
            </a:solidFill>
            <a:ln w="7620" cap="flat">
              <a:noFill/>
              <a:prstDash val="solid"/>
              <a:miter/>
            </a:ln>
          </p:spPr>
          <p:txBody>
            <a:bodyPr lIns="216000" tIns="144000" rIns="216000" rtlCol="0" anchor="t"/>
            <a:lstStyle/>
            <a:p>
              <a:pPr marL="171450" indent="-171450" algn="l">
                <a:spcAft>
                  <a:spcPts val="400"/>
                </a:spcAft>
                <a:buClr>
                  <a:schemeClr val="tx1"/>
                </a:buClr>
                <a:buFont typeface="Arial" panose="020B0604020202020204" pitchFamily="34" charset="0"/>
                <a:buChar char="•"/>
              </a:pPr>
              <a:r>
                <a:rPr lang="nl-NL" sz="1000" b="0" dirty="0">
                  <a:latin typeface="Arial" panose="020B0604020202020204" pitchFamily="34" charset="0"/>
                  <a:cs typeface="Arial" panose="020B0604020202020204" pitchFamily="34" charset="0"/>
                </a:rPr>
                <a:t>Voeg een afbeelding toe door een afbeelding vanaf je bestanden naar deze slide te slepen. Of door op het icoon te klikken en een afbeelding in te voegen.</a:t>
              </a:r>
            </a:p>
            <a:p>
              <a:pPr marL="171450" indent="-171450" algn="l">
                <a:spcAft>
                  <a:spcPts val="400"/>
                </a:spcAft>
                <a:buClr>
                  <a:schemeClr val="tx1"/>
                </a:buClr>
                <a:buFont typeface="Arial" panose="020B0604020202020204" pitchFamily="34" charset="0"/>
                <a:buChar char="•"/>
              </a:pPr>
              <a:r>
                <a:rPr lang="nl-NL" sz="1000" b="0" dirty="0">
                  <a:latin typeface="Arial" panose="020B0604020202020204" pitchFamily="34" charset="0"/>
                  <a:cs typeface="Arial" panose="020B0604020202020204" pitchFamily="34" charset="0"/>
                </a:rPr>
                <a:t>Als er al een afbeelding is toegevoegd, moet je deze eerst verwijderen. Nadat je dit hebt gedaan, komen er iconen tevoorschijn in het kader. </a:t>
              </a:r>
            </a:p>
            <a:p>
              <a:pPr marL="171450" indent="-171450">
                <a:spcAft>
                  <a:spcPts val="400"/>
                </a:spcAft>
                <a:buClr>
                  <a:schemeClr val="tx1"/>
                </a:buClr>
                <a:buFont typeface="Arial" panose="020B0604020202020204" pitchFamily="34" charset="0"/>
                <a:buChar char="•"/>
              </a:pPr>
              <a:r>
                <a:rPr lang="nl-NL" sz="1000" b="0" dirty="0">
                  <a:latin typeface="Arial" panose="020B0604020202020204" pitchFamily="34" charset="0"/>
                  <a:cs typeface="Arial" panose="020B0604020202020204" pitchFamily="34" charset="0"/>
                </a:rPr>
                <a:t>Wanneer je de afbeelding bij wilt snijden of een andere positie in het kader wilt geven, </a:t>
              </a:r>
              <a:r>
                <a:rPr lang="nl-NL" sz="1000" dirty="0">
                  <a:latin typeface="Arial" panose="020B0604020202020204" pitchFamily="34" charset="0"/>
                  <a:cs typeface="Arial" panose="020B0604020202020204" pitchFamily="34" charset="0"/>
                </a:rPr>
                <a:t>d</a:t>
              </a:r>
              <a:r>
                <a:rPr lang="nl-NL" sz="1000" b="0" dirty="0">
                  <a:latin typeface="Arial" panose="020B0604020202020204" pitchFamily="34" charset="0"/>
                  <a:cs typeface="Arial" panose="020B0604020202020204" pitchFamily="34" charset="0"/>
                </a:rPr>
                <a:t>an kun je dit doen door:</a:t>
              </a:r>
            </a:p>
            <a:p>
              <a:pPr marL="447675" indent="-180975">
                <a:spcAft>
                  <a:spcPts val="400"/>
                </a:spcAft>
                <a:buClr>
                  <a:schemeClr val="tx1"/>
                </a:buClr>
                <a:buFont typeface="+mj-lt"/>
                <a:buAutoNum type="arabicPeriod"/>
              </a:pPr>
              <a:r>
                <a:rPr lang="nl-NL" sz="1000" dirty="0">
                  <a:latin typeface="Arial" panose="020B0604020202020204" pitchFamily="34" charset="0"/>
                  <a:cs typeface="Arial" panose="020B0604020202020204" pitchFamily="34" charset="0"/>
                </a:rPr>
                <a:t>Klik op</a:t>
              </a:r>
              <a:r>
                <a:rPr lang="nl-NL" sz="1000" b="0" dirty="0">
                  <a:latin typeface="Arial" panose="020B0604020202020204" pitchFamily="34" charset="0"/>
                  <a:cs typeface="Arial" panose="020B0604020202020204" pitchFamily="34" charset="0"/>
                </a:rPr>
                <a:t> de afbeelding met de rechtermuisknop en kies voor: “Bijsnijden”. </a:t>
              </a:r>
            </a:p>
            <a:p>
              <a:pPr marL="447675" indent="-180975">
                <a:spcAft>
                  <a:spcPts val="400"/>
                </a:spcAft>
                <a:buClr>
                  <a:schemeClr val="tx1"/>
                </a:buClr>
                <a:buFont typeface="+mj-lt"/>
                <a:buAutoNum type="arabicPeriod"/>
              </a:pPr>
              <a:r>
                <a:rPr lang="nl-NL" sz="1000" b="0" dirty="0">
                  <a:latin typeface="Arial" panose="020B0604020202020204" pitchFamily="34" charset="0"/>
                  <a:cs typeface="Arial" panose="020B0604020202020204" pitchFamily="34" charset="0"/>
                </a:rPr>
                <a:t>Nu kun je de uitsnede van de afbeelding aanpassen door de afbeelding te verplaatsen of de witte bollen gebruiken om de grootte van de afbeelding te bepalen.</a:t>
              </a:r>
            </a:p>
            <a:p>
              <a:pPr marL="171450" indent="-171450">
                <a:spcAft>
                  <a:spcPts val="400"/>
                </a:spcAft>
                <a:buClr>
                  <a:schemeClr val="tx1"/>
                </a:buClr>
                <a:buFont typeface="Arial" panose="020B0604020202020204" pitchFamily="34" charset="0"/>
                <a:buChar char="•"/>
              </a:pPr>
              <a:r>
                <a:rPr lang="nl-NL" sz="1000" b="0" dirty="0">
                  <a:latin typeface="Arial" panose="020B0604020202020204" pitchFamily="34" charset="0"/>
                  <a:cs typeface="Arial" panose="020B0604020202020204" pitchFamily="34" charset="0"/>
                </a:rPr>
                <a:t>Nadat je de wijzingen hebt doorgevoerd, klik je nogmaals op: “Bijsnijden”. Nu is de afbeelding gewijzigd. </a:t>
              </a:r>
            </a:p>
          </p:txBody>
        </p:sp>
        <p:sp>
          <p:nvSpPr>
            <p:cNvPr id="12" name="Rechthoek: afgeronde hoeken 11">
              <a:extLst>
                <a:ext uri="{FF2B5EF4-FFF2-40B4-BE49-F238E27FC236}">
                  <a16:creationId xmlns:a16="http://schemas.microsoft.com/office/drawing/2014/main" id="{79033B84-9F7A-DF58-8D1A-F16A6560F05A}"/>
                </a:ext>
              </a:extLst>
            </p:cNvPr>
            <p:cNvSpPr/>
            <p:nvPr userDrawn="1"/>
          </p:nvSpPr>
          <p:spPr>
            <a:xfrm>
              <a:off x="-3913429" y="2864654"/>
              <a:ext cx="3820567" cy="479322"/>
            </a:xfrm>
            <a:prstGeom prst="roundRect">
              <a:avLst>
                <a:gd name="adj" fmla="val 0"/>
              </a:avLst>
            </a:prstGeom>
            <a:solidFill>
              <a:schemeClr val="tx1"/>
            </a:solidFill>
            <a:ln w="7620" cap="flat">
              <a:noFill/>
              <a:prstDash val="solid"/>
              <a:miter/>
            </a:ln>
          </p:spPr>
          <p:txBody>
            <a:bodyPr lIns="216000" tIns="90000" rIns="216000" bIns="90000" rtlCol="0" anchor="ctr"/>
            <a:lstStyle/>
            <a:p>
              <a:pPr>
                <a:spcAft>
                  <a:spcPts val="600"/>
                </a:spcAft>
              </a:pPr>
              <a:r>
                <a:rPr lang="nl-NL" sz="1400" b="1" dirty="0">
                  <a:solidFill>
                    <a:schemeClr val="bg1"/>
                  </a:solidFill>
                  <a:latin typeface="Arial" panose="020B0604020202020204" pitchFamily="34" charset="0"/>
                  <a:cs typeface="Arial" panose="020B0604020202020204" pitchFamily="34" charset="0"/>
                </a:rPr>
                <a:t>Afbeeldingen toevoegen of wijzigen</a:t>
              </a:r>
              <a:endParaRPr lang="nl-NL" sz="900" b="0" dirty="0">
                <a:solidFill>
                  <a:schemeClr val="bg1"/>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2349489070"/>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el en tekst in 3 tekstvakken">
    <p:spTree>
      <p:nvGrpSpPr>
        <p:cNvPr id="1" name=""/>
        <p:cNvGrpSpPr/>
        <p:nvPr/>
      </p:nvGrpSpPr>
      <p:grpSpPr>
        <a:xfrm>
          <a:off x="0" y="0"/>
          <a:ext cx="0" cy="0"/>
          <a:chOff x="0" y="0"/>
          <a:chExt cx="0" cy="0"/>
        </a:xfrm>
      </p:grpSpPr>
      <p:sp>
        <p:nvSpPr>
          <p:cNvPr id="31" name="Vrije vorm 30">
            <a:extLst>
              <a:ext uri="{FF2B5EF4-FFF2-40B4-BE49-F238E27FC236}">
                <a16:creationId xmlns:a16="http://schemas.microsoft.com/office/drawing/2014/main" id="{25F2CF90-9F07-482B-CFBA-E899FA279844}"/>
              </a:ext>
            </a:extLst>
          </p:cNvPr>
          <p:cNvSpPr/>
          <p:nvPr/>
        </p:nvSpPr>
        <p:spPr>
          <a:xfrm>
            <a:off x="1424940" y="6545580"/>
            <a:ext cx="12700" cy="127000"/>
          </a:xfrm>
          <a:custGeom>
            <a:avLst/>
            <a:gdLst>
              <a:gd name="connsiteX0" fmla="*/ 0 w 12700"/>
              <a:gd name="connsiteY0" fmla="*/ 0 h 127000"/>
              <a:gd name="connsiteX1" fmla="*/ 0 w 12700"/>
              <a:gd name="connsiteY1" fmla="*/ 127000 h 127000"/>
            </a:gdLst>
            <a:ahLst/>
            <a:cxnLst>
              <a:cxn ang="0">
                <a:pos x="connsiteX0" y="connsiteY0"/>
              </a:cxn>
              <a:cxn ang="0">
                <a:pos x="connsiteX1" y="connsiteY1"/>
              </a:cxn>
            </a:cxnLst>
            <a:rect l="l" t="t" r="r" b="b"/>
            <a:pathLst>
              <a:path w="12700" h="127000">
                <a:moveTo>
                  <a:pt x="0" y="0"/>
                </a:moveTo>
                <a:lnTo>
                  <a:pt x="0" y="127000"/>
                </a:lnTo>
              </a:path>
            </a:pathLst>
          </a:custGeom>
          <a:ln w="12700" cap="flat">
            <a:solidFill>
              <a:srgbClr val="E95223"/>
            </a:solidFill>
            <a:prstDash val="solid"/>
            <a:miter/>
          </a:ln>
        </p:spPr>
        <p:txBody>
          <a:bodyPr rtlCol="0" anchor="ctr"/>
          <a:lstStyle/>
          <a:p>
            <a:endParaRPr lang="nl-NL"/>
          </a:p>
        </p:txBody>
      </p:sp>
      <p:sp>
        <p:nvSpPr>
          <p:cNvPr id="140" name="Tijdelijke aanduiding voor voettekst 139">
            <a:extLst>
              <a:ext uri="{FF2B5EF4-FFF2-40B4-BE49-F238E27FC236}">
                <a16:creationId xmlns:a16="http://schemas.microsoft.com/office/drawing/2014/main" id="{1F34F79B-9EBB-EFE6-5719-32BC0328B67C}"/>
              </a:ext>
            </a:extLst>
          </p:cNvPr>
          <p:cNvSpPr>
            <a:spLocks noGrp="1"/>
          </p:cNvSpPr>
          <p:nvPr>
            <p:ph type="ftr" sz="quarter" idx="11"/>
          </p:nvPr>
        </p:nvSpPr>
        <p:spPr>
          <a:xfrm>
            <a:off x="1599386" y="6416675"/>
            <a:ext cx="4891901" cy="441325"/>
          </a:xfrm>
        </p:spPr>
        <p:txBody>
          <a:bodyPr/>
          <a:lstStyle>
            <a:lvl1pPr>
              <a:defRPr sz="900" b="0" i="0">
                <a:latin typeface="Real Text Pro" panose="020B0504020204020204" pitchFamily="34" charset="77"/>
              </a:defRPr>
            </a:lvl1pPr>
          </a:lstStyle>
          <a:p>
            <a:pPr algn="l"/>
            <a:r>
              <a:rPr lang="nl-NL" dirty="0">
                <a:ln/>
                <a:solidFill>
                  <a:srgbClr val="B3B3B3"/>
                </a:solidFill>
                <a:sym typeface="RealTextPro-Regular"/>
                <a:rtl val="0"/>
              </a:rPr>
              <a:t>Optie voor presentatie titel of andere extra informatie.</a:t>
            </a:r>
          </a:p>
        </p:txBody>
      </p:sp>
      <p:sp>
        <p:nvSpPr>
          <p:cNvPr id="141" name="Tijdelijke aanduiding voor dianummer 140">
            <a:extLst>
              <a:ext uri="{FF2B5EF4-FFF2-40B4-BE49-F238E27FC236}">
                <a16:creationId xmlns:a16="http://schemas.microsoft.com/office/drawing/2014/main" id="{2D742E33-CD5B-1D65-A4BD-7EEA5D9DE0CE}"/>
              </a:ext>
            </a:extLst>
          </p:cNvPr>
          <p:cNvSpPr>
            <a:spLocks noGrp="1"/>
          </p:cNvSpPr>
          <p:nvPr>
            <p:ph type="sldNum" sz="quarter" idx="12"/>
          </p:nvPr>
        </p:nvSpPr>
        <p:spPr>
          <a:xfrm>
            <a:off x="8710930" y="6416675"/>
            <a:ext cx="3038157" cy="448819"/>
          </a:xfrm>
        </p:spPr>
        <p:txBody>
          <a:bodyPr/>
          <a:lstStyle>
            <a:lvl1pPr>
              <a:defRPr>
                <a:solidFill>
                  <a:srgbClr val="004996"/>
                </a:solidFill>
              </a:defRPr>
            </a:lvl1pPr>
          </a:lstStyle>
          <a:p>
            <a:fld id="{9F53E0E1-1632-AA43-9C83-C74C9E11BADB}" type="slidenum">
              <a:rPr lang="nl-NL" smtClean="0"/>
              <a:pPr/>
              <a:t>‹nr.›</a:t>
            </a:fld>
            <a:endParaRPr lang="nl-NL" dirty="0"/>
          </a:p>
        </p:txBody>
      </p:sp>
      <p:sp>
        <p:nvSpPr>
          <p:cNvPr id="142" name="Ovaal 141">
            <a:extLst>
              <a:ext uri="{FF2B5EF4-FFF2-40B4-BE49-F238E27FC236}">
                <a16:creationId xmlns:a16="http://schemas.microsoft.com/office/drawing/2014/main" id="{28D06BE5-A0EF-D136-C0E6-F8B6D97B28A5}"/>
              </a:ext>
            </a:extLst>
          </p:cNvPr>
          <p:cNvSpPr/>
          <p:nvPr userDrawn="1"/>
        </p:nvSpPr>
        <p:spPr>
          <a:xfrm>
            <a:off x="11779408" y="6661582"/>
            <a:ext cx="37785" cy="37785"/>
          </a:xfrm>
          <a:prstGeom prst="ellipse">
            <a:avLst/>
          </a:prstGeom>
          <a:solidFill>
            <a:srgbClr val="E9522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Vrije vorm 7">
            <a:extLst>
              <a:ext uri="{FF2B5EF4-FFF2-40B4-BE49-F238E27FC236}">
                <a16:creationId xmlns:a16="http://schemas.microsoft.com/office/drawing/2014/main" id="{E1A84EF4-C4B8-D3D4-2D84-4C377638C41A}"/>
              </a:ext>
            </a:extLst>
          </p:cNvPr>
          <p:cNvSpPr/>
          <p:nvPr/>
        </p:nvSpPr>
        <p:spPr>
          <a:xfrm>
            <a:off x="0" y="0"/>
            <a:ext cx="12192000" cy="3081020"/>
          </a:xfrm>
          <a:custGeom>
            <a:avLst/>
            <a:gdLst>
              <a:gd name="connsiteX0" fmla="*/ 0 w 12192000"/>
              <a:gd name="connsiteY0" fmla="*/ 0 h 3081020"/>
              <a:gd name="connsiteX1" fmla="*/ 12192000 w 12192000"/>
              <a:gd name="connsiteY1" fmla="*/ 0 h 3081020"/>
              <a:gd name="connsiteX2" fmla="*/ 12192000 w 12192000"/>
              <a:gd name="connsiteY2" fmla="*/ 3081020 h 3081020"/>
              <a:gd name="connsiteX3" fmla="*/ 0 w 12192000"/>
              <a:gd name="connsiteY3" fmla="*/ 3081020 h 3081020"/>
            </a:gdLst>
            <a:ahLst/>
            <a:cxnLst>
              <a:cxn ang="0">
                <a:pos x="connsiteX0" y="connsiteY0"/>
              </a:cxn>
              <a:cxn ang="0">
                <a:pos x="connsiteX1" y="connsiteY1"/>
              </a:cxn>
              <a:cxn ang="0">
                <a:pos x="connsiteX2" y="connsiteY2"/>
              </a:cxn>
              <a:cxn ang="0">
                <a:pos x="connsiteX3" y="connsiteY3"/>
              </a:cxn>
            </a:cxnLst>
            <a:rect l="l" t="t" r="r" b="b"/>
            <a:pathLst>
              <a:path w="12192000" h="3081020">
                <a:moveTo>
                  <a:pt x="0" y="0"/>
                </a:moveTo>
                <a:lnTo>
                  <a:pt x="12192000" y="0"/>
                </a:lnTo>
                <a:lnTo>
                  <a:pt x="12192000" y="3081020"/>
                </a:lnTo>
                <a:lnTo>
                  <a:pt x="0" y="3081020"/>
                </a:lnTo>
                <a:close/>
              </a:path>
            </a:pathLst>
          </a:custGeom>
          <a:solidFill>
            <a:schemeClr val="accent1"/>
          </a:solidFill>
          <a:ln w="12700" cap="flat">
            <a:noFill/>
            <a:prstDash val="solid"/>
            <a:miter/>
          </a:ln>
        </p:spPr>
        <p:txBody>
          <a:bodyPr rtlCol="0" anchor="ctr"/>
          <a:lstStyle/>
          <a:p>
            <a:endParaRPr lang="nl-NL"/>
          </a:p>
        </p:txBody>
      </p:sp>
      <p:sp>
        <p:nvSpPr>
          <p:cNvPr id="9" name="Vrije vorm 8">
            <a:extLst>
              <a:ext uri="{FF2B5EF4-FFF2-40B4-BE49-F238E27FC236}">
                <a16:creationId xmlns:a16="http://schemas.microsoft.com/office/drawing/2014/main" id="{85638575-F2FF-F7F6-FB85-5138C284DF88}"/>
              </a:ext>
            </a:extLst>
          </p:cNvPr>
          <p:cNvSpPr/>
          <p:nvPr/>
        </p:nvSpPr>
        <p:spPr>
          <a:xfrm>
            <a:off x="435610" y="1590039"/>
            <a:ext cx="3587750" cy="4624070"/>
          </a:xfrm>
          <a:custGeom>
            <a:avLst/>
            <a:gdLst>
              <a:gd name="connsiteX0" fmla="*/ 3333750 w 3587750"/>
              <a:gd name="connsiteY0" fmla="*/ 0 h 4624070"/>
              <a:gd name="connsiteX1" fmla="*/ 3587750 w 3587750"/>
              <a:gd name="connsiteY1" fmla="*/ 254000 h 4624070"/>
              <a:gd name="connsiteX2" fmla="*/ 3587750 w 3587750"/>
              <a:gd name="connsiteY2" fmla="*/ 4370070 h 4624070"/>
              <a:gd name="connsiteX3" fmla="*/ 3333750 w 3587750"/>
              <a:gd name="connsiteY3" fmla="*/ 4624070 h 4624070"/>
              <a:gd name="connsiteX4" fmla="*/ 254000 w 3587750"/>
              <a:gd name="connsiteY4" fmla="*/ 4624070 h 4624070"/>
              <a:gd name="connsiteX5" fmla="*/ 0 w 3587750"/>
              <a:gd name="connsiteY5" fmla="*/ 4370070 h 4624070"/>
              <a:gd name="connsiteX6" fmla="*/ 0 w 3587750"/>
              <a:gd name="connsiteY6" fmla="*/ 254000 h 4624070"/>
              <a:gd name="connsiteX7" fmla="*/ 254000 w 3587750"/>
              <a:gd name="connsiteY7" fmla="*/ 0 h 4624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87750" h="4624070">
                <a:moveTo>
                  <a:pt x="3333750" y="0"/>
                </a:moveTo>
                <a:cubicBezTo>
                  <a:pt x="3474030" y="0"/>
                  <a:pt x="3587750" y="113720"/>
                  <a:pt x="3587750" y="254000"/>
                </a:cubicBezTo>
                <a:lnTo>
                  <a:pt x="3587750" y="4370070"/>
                </a:lnTo>
                <a:cubicBezTo>
                  <a:pt x="3587750" y="4510350"/>
                  <a:pt x="3474030" y="4624070"/>
                  <a:pt x="3333750" y="4624070"/>
                </a:cubicBezTo>
                <a:lnTo>
                  <a:pt x="254000" y="4624070"/>
                </a:lnTo>
                <a:cubicBezTo>
                  <a:pt x="113720" y="4624070"/>
                  <a:pt x="0" y="4510350"/>
                  <a:pt x="0" y="4370070"/>
                </a:cubicBezTo>
                <a:lnTo>
                  <a:pt x="0" y="254000"/>
                </a:lnTo>
                <a:cubicBezTo>
                  <a:pt x="0" y="113719"/>
                  <a:pt x="113720" y="0"/>
                  <a:pt x="254000" y="0"/>
                </a:cubicBezTo>
                <a:close/>
              </a:path>
            </a:pathLst>
          </a:custGeom>
          <a:solidFill>
            <a:srgbClr val="FFFFFF"/>
          </a:solidFill>
          <a:ln w="12700" cap="flat">
            <a:noFill/>
            <a:prstDash val="solid"/>
            <a:miter/>
          </a:ln>
          <a:effectLst>
            <a:outerShdw blurRad="127000" algn="ctr" rotWithShape="0">
              <a:prstClr val="black">
                <a:alpha val="20000"/>
              </a:prstClr>
            </a:outerShdw>
          </a:effectLst>
        </p:spPr>
        <p:txBody>
          <a:bodyPr rtlCol="0" anchor="ctr"/>
          <a:lstStyle/>
          <a:p>
            <a:endParaRPr lang="nl-NL"/>
          </a:p>
        </p:txBody>
      </p:sp>
      <p:sp>
        <p:nvSpPr>
          <p:cNvPr id="32" name="Vrije vorm 31">
            <a:extLst>
              <a:ext uri="{FF2B5EF4-FFF2-40B4-BE49-F238E27FC236}">
                <a16:creationId xmlns:a16="http://schemas.microsoft.com/office/drawing/2014/main" id="{1934582F-A0B3-F785-E229-818E9872D8C8}"/>
              </a:ext>
            </a:extLst>
          </p:cNvPr>
          <p:cNvSpPr/>
          <p:nvPr/>
        </p:nvSpPr>
        <p:spPr>
          <a:xfrm>
            <a:off x="4301490" y="1590039"/>
            <a:ext cx="3587750" cy="4624070"/>
          </a:xfrm>
          <a:custGeom>
            <a:avLst/>
            <a:gdLst>
              <a:gd name="connsiteX0" fmla="*/ 3333750 w 3587750"/>
              <a:gd name="connsiteY0" fmla="*/ 0 h 4624070"/>
              <a:gd name="connsiteX1" fmla="*/ 3587750 w 3587750"/>
              <a:gd name="connsiteY1" fmla="*/ 254000 h 4624070"/>
              <a:gd name="connsiteX2" fmla="*/ 3587750 w 3587750"/>
              <a:gd name="connsiteY2" fmla="*/ 4370070 h 4624070"/>
              <a:gd name="connsiteX3" fmla="*/ 3333750 w 3587750"/>
              <a:gd name="connsiteY3" fmla="*/ 4624070 h 4624070"/>
              <a:gd name="connsiteX4" fmla="*/ 254000 w 3587750"/>
              <a:gd name="connsiteY4" fmla="*/ 4624070 h 4624070"/>
              <a:gd name="connsiteX5" fmla="*/ 0 w 3587750"/>
              <a:gd name="connsiteY5" fmla="*/ 4370070 h 4624070"/>
              <a:gd name="connsiteX6" fmla="*/ 0 w 3587750"/>
              <a:gd name="connsiteY6" fmla="*/ 254000 h 4624070"/>
              <a:gd name="connsiteX7" fmla="*/ 254000 w 3587750"/>
              <a:gd name="connsiteY7" fmla="*/ 0 h 4624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87750" h="4624070">
                <a:moveTo>
                  <a:pt x="3333750" y="0"/>
                </a:moveTo>
                <a:cubicBezTo>
                  <a:pt x="3474031" y="0"/>
                  <a:pt x="3587750" y="113720"/>
                  <a:pt x="3587750" y="254000"/>
                </a:cubicBezTo>
                <a:lnTo>
                  <a:pt x="3587750" y="4370070"/>
                </a:lnTo>
                <a:cubicBezTo>
                  <a:pt x="3587750" y="4510350"/>
                  <a:pt x="3474031" y="4624070"/>
                  <a:pt x="3333750" y="4624070"/>
                </a:cubicBezTo>
                <a:lnTo>
                  <a:pt x="254000" y="4624070"/>
                </a:lnTo>
                <a:cubicBezTo>
                  <a:pt x="113720" y="4624070"/>
                  <a:pt x="0" y="4510350"/>
                  <a:pt x="0" y="4370070"/>
                </a:cubicBezTo>
                <a:lnTo>
                  <a:pt x="0" y="254000"/>
                </a:lnTo>
                <a:cubicBezTo>
                  <a:pt x="0" y="113719"/>
                  <a:pt x="113720" y="0"/>
                  <a:pt x="254000" y="0"/>
                </a:cubicBezTo>
                <a:close/>
              </a:path>
            </a:pathLst>
          </a:custGeom>
          <a:solidFill>
            <a:srgbClr val="FFFFFF"/>
          </a:solidFill>
          <a:ln w="12700" cap="flat">
            <a:noFill/>
            <a:prstDash val="solid"/>
            <a:miter/>
          </a:ln>
          <a:effectLst>
            <a:outerShdw blurRad="127000" algn="ctr" rotWithShape="0">
              <a:prstClr val="black">
                <a:alpha val="20000"/>
              </a:prstClr>
            </a:outerShdw>
          </a:effectLst>
        </p:spPr>
        <p:txBody>
          <a:bodyPr rtlCol="0" anchor="ctr"/>
          <a:lstStyle/>
          <a:p>
            <a:endParaRPr lang="nl-NL"/>
          </a:p>
        </p:txBody>
      </p:sp>
      <p:sp>
        <p:nvSpPr>
          <p:cNvPr id="33" name="Vrije vorm 32">
            <a:extLst>
              <a:ext uri="{FF2B5EF4-FFF2-40B4-BE49-F238E27FC236}">
                <a16:creationId xmlns:a16="http://schemas.microsoft.com/office/drawing/2014/main" id="{5444E4D4-C445-19F4-0DAC-1C88D4BBEA93}"/>
              </a:ext>
            </a:extLst>
          </p:cNvPr>
          <p:cNvSpPr/>
          <p:nvPr/>
        </p:nvSpPr>
        <p:spPr>
          <a:xfrm>
            <a:off x="8159750" y="1590039"/>
            <a:ext cx="3587750" cy="4624070"/>
          </a:xfrm>
          <a:custGeom>
            <a:avLst/>
            <a:gdLst>
              <a:gd name="connsiteX0" fmla="*/ 3333750 w 3587750"/>
              <a:gd name="connsiteY0" fmla="*/ 0 h 4624070"/>
              <a:gd name="connsiteX1" fmla="*/ 3587750 w 3587750"/>
              <a:gd name="connsiteY1" fmla="*/ 254000 h 4624070"/>
              <a:gd name="connsiteX2" fmla="*/ 3587750 w 3587750"/>
              <a:gd name="connsiteY2" fmla="*/ 4370070 h 4624070"/>
              <a:gd name="connsiteX3" fmla="*/ 3333750 w 3587750"/>
              <a:gd name="connsiteY3" fmla="*/ 4624070 h 4624070"/>
              <a:gd name="connsiteX4" fmla="*/ 254000 w 3587750"/>
              <a:gd name="connsiteY4" fmla="*/ 4624070 h 4624070"/>
              <a:gd name="connsiteX5" fmla="*/ 0 w 3587750"/>
              <a:gd name="connsiteY5" fmla="*/ 4370070 h 4624070"/>
              <a:gd name="connsiteX6" fmla="*/ 0 w 3587750"/>
              <a:gd name="connsiteY6" fmla="*/ 254000 h 4624070"/>
              <a:gd name="connsiteX7" fmla="*/ 254000 w 3587750"/>
              <a:gd name="connsiteY7" fmla="*/ 0 h 4624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87750" h="4624070">
                <a:moveTo>
                  <a:pt x="3333750" y="0"/>
                </a:moveTo>
                <a:cubicBezTo>
                  <a:pt x="3474031" y="0"/>
                  <a:pt x="3587750" y="113720"/>
                  <a:pt x="3587750" y="254000"/>
                </a:cubicBezTo>
                <a:lnTo>
                  <a:pt x="3587750" y="4370070"/>
                </a:lnTo>
                <a:cubicBezTo>
                  <a:pt x="3587750" y="4510350"/>
                  <a:pt x="3474031" y="4624070"/>
                  <a:pt x="3333750" y="4624070"/>
                </a:cubicBezTo>
                <a:lnTo>
                  <a:pt x="254000" y="4624070"/>
                </a:lnTo>
                <a:cubicBezTo>
                  <a:pt x="113719" y="4624070"/>
                  <a:pt x="0" y="4510350"/>
                  <a:pt x="0" y="4370070"/>
                </a:cubicBezTo>
                <a:lnTo>
                  <a:pt x="0" y="254000"/>
                </a:lnTo>
                <a:cubicBezTo>
                  <a:pt x="0" y="113719"/>
                  <a:pt x="113719" y="0"/>
                  <a:pt x="254000" y="0"/>
                </a:cubicBezTo>
                <a:close/>
              </a:path>
            </a:pathLst>
          </a:custGeom>
          <a:solidFill>
            <a:srgbClr val="FFFFFF"/>
          </a:solidFill>
          <a:ln w="12700" cap="flat">
            <a:noFill/>
            <a:prstDash val="solid"/>
            <a:miter/>
          </a:ln>
          <a:effectLst>
            <a:outerShdw blurRad="127000" algn="ctr" rotWithShape="0">
              <a:prstClr val="black">
                <a:alpha val="20000"/>
              </a:prstClr>
            </a:outerShdw>
          </a:effectLst>
        </p:spPr>
        <p:txBody>
          <a:bodyPr rtlCol="0" anchor="ctr"/>
          <a:lstStyle/>
          <a:p>
            <a:endParaRPr lang="nl-NL"/>
          </a:p>
        </p:txBody>
      </p:sp>
      <p:sp>
        <p:nvSpPr>
          <p:cNvPr id="34" name="Titel 142">
            <a:extLst>
              <a:ext uri="{FF2B5EF4-FFF2-40B4-BE49-F238E27FC236}">
                <a16:creationId xmlns:a16="http://schemas.microsoft.com/office/drawing/2014/main" id="{0EC2A1FB-2A18-A4E1-B0EC-A8C0C6B79D99}"/>
              </a:ext>
            </a:extLst>
          </p:cNvPr>
          <p:cNvSpPr>
            <a:spLocks noGrp="1"/>
          </p:cNvSpPr>
          <p:nvPr>
            <p:ph type="title" hasCustomPrompt="1"/>
          </p:nvPr>
        </p:nvSpPr>
        <p:spPr>
          <a:xfrm>
            <a:off x="455929" y="581257"/>
            <a:ext cx="11293157" cy="358082"/>
          </a:xfrm>
        </p:spPr>
        <p:txBody>
          <a:bodyPr/>
          <a:lstStyle>
            <a:lvl1pPr>
              <a:defRPr>
                <a:solidFill>
                  <a:schemeClr val="bg1"/>
                </a:solidFill>
              </a:defRPr>
            </a:lvl1pPr>
          </a:lstStyle>
          <a:p>
            <a:r>
              <a:rPr lang="nl-NL" dirty="0"/>
              <a:t>Klikken om een titel toe te voegen</a:t>
            </a:r>
          </a:p>
        </p:txBody>
      </p:sp>
      <p:sp>
        <p:nvSpPr>
          <p:cNvPr id="35" name="Tijdelijke aanduiding voor tekst 144">
            <a:extLst>
              <a:ext uri="{FF2B5EF4-FFF2-40B4-BE49-F238E27FC236}">
                <a16:creationId xmlns:a16="http://schemas.microsoft.com/office/drawing/2014/main" id="{84A4496F-03A1-BA6E-243F-E20D457CF31E}"/>
              </a:ext>
            </a:extLst>
          </p:cNvPr>
          <p:cNvSpPr>
            <a:spLocks noGrp="1"/>
          </p:cNvSpPr>
          <p:nvPr>
            <p:ph type="body" sz="quarter" idx="13" hasCustomPrompt="1"/>
          </p:nvPr>
        </p:nvSpPr>
        <p:spPr>
          <a:xfrm>
            <a:off x="442912" y="1146407"/>
            <a:ext cx="11293157" cy="195031"/>
          </a:xfrm>
        </p:spPr>
        <p:txBody>
          <a:bodyPr>
            <a:normAutofit/>
          </a:bodyPr>
          <a:lstStyle>
            <a:lvl1pPr marL="0" indent="0">
              <a:buNone/>
              <a:defRPr sz="1800">
                <a:solidFill>
                  <a:schemeClr val="bg1"/>
                </a:solidFill>
              </a:defRPr>
            </a:lvl1pPr>
          </a:lstStyle>
          <a:p>
            <a:pPr lvl="0"/>
            <a:r>
              <a:rPr lang="nl-NL" dirty="0"/>
              <a:t>Klikken om een subtitel toe te voegen</a:t>
            </a:r>
          </a:p>
        </p:txBody>
      </p:sp>
      <p:sp>
        <p:nvSpPr>
          <p:cNvPr id="2" name="Tijdelijke aanduiding voor tekst 2">
            <a:extLst>
              <a:ext uri="{FF2B5EF4-FFF2-40B4-BE49-F238E27FC236}">
                <a16:creationId xmlns:a16="http://schemas.microsoft.com/office/drawing/2014/main" id="{6D119CB0-F426-7D15-5B73-BA8B7776BDDD}"/>
              </a:ext>
            </a:extLst>
          </p:cNvPr>
          <p:cNvSpPr>
            <a:spLocks noGrp="1"/>
          </p:cNvSpPr>
          <p:nvPr>
            <p:ph type="body" sz="quarter" idx="15"/>
          </p:nvPr>
        </p:nvSpPr>
        <p:spPr>
          <a:xfrm>
            <a:off x="736436" y="1892607"/>
            <a:ext cx="2986099" cy="4018935"/>
          </a:xfrm>
        </p:spPr>
        <p:txBody>
          <a:bodyPr/>
          <a:lstStyle>
            <a:lvl1pPr marL="0" indent="0">
              <a:buNone/>
              <a:defRPr>
                <a:solidFill>
                  <a:srgbClr val="004996"/>
                </a:solidFill>
              </a:defRPr>
            </a:lvl1pPr>
            <a:lvl2pPr>
              <a:buClr>
                <a:srgbClr val="E95223"/>
              </a:buClr>
              <a:defRPr>
                <a:solidFill>
                  <a:srgbClr val="666666"/>
                </a:solidFill>
              </a:defRPr>
            </a:lvl2pPr>
            <a:lvl3pPr>
              <a:buClr>
                <a:srgbClr val="E95223"/>
              </a:buClr>
              <a:defRPr>
                <a:solidFill>
                  <a:srgbClr val="666666"/>
                </a:solidFill>
              </a:defRPr>
            </a:lvl3pPr>
            <a:lvl4pPr>
              <a:buClr>
                <a:srgbClr val="E95223"/>
              </a:buClr>
              <a:defRPr>
                <a:solidFill>
                  <a:srgbClr val="666666"/>
                </a:solidFill>
              </a:defRPr>
            </a:lvl4pPr>
            <a:lvl5pPr>
              <a:buClr>
                <a:srgbClr val="E95223"/>
              </a:buClr>
              <a:defRPr>
                <a:solidFill>
                  <a:srgbClr val="666666"/>
                </a:solidFill>
              </a:defRPr>
            </a:lvl5p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3" name="Tijdelijke aanduiding voor tekst 2">
            <a:extLst>
              <a:ext uri="{FF2B5EF4-FFF2-40B4-BE49-F238E27FC236}">
                <a16:creationId xmlns:a16="http://schemas.microsoft.com/office/drawing/2014/main" id="{B909EB70-8B01-595E-5D42-433EDBB24D7C}"/>
              </a:ext>
            </a:extLst>
          </p:cNvPr>
          <p:cNvSpPr>
            <a:spLocks noGrp="1"/>
          </p:cNvSpPr>
          <p:nvPr>
            <p:ph type="body" sz="quarter" idx="16"/>
          </p:nvPr>
        </p:nvSpPr>
        <p:spPr>
          <a:xfrm>
            <a:off x="4602316" y="1892607"/>
            <a:ext cx="2986099" cy="4018935"/>
          </a:xfrm>
        </p:spPr>
        <p:txBody>
          <a:bodyPr/>
          <a:lstStyle>
            <a:lvl1pPr marL="0" indent="0">
              <a:buNone/>
              <a:defRPr>
                <a:solidFill>
                  <a:srgbClr val="004996"/>
                </a:solidFill>
              </a:defRPr>
            </a:lvl1pPr>
            <a:lvl2pPr>
              <a:buClr>
                <a:srgbClr val="E95223"/>
              </a:buClr>
              <a:defRPr>
                <a:solidFill>
                  <a:srgbClr val="666666"/>
                </a:solidFill>
              </a:defRPr>
            </a:lvl2pPr>
            <a:lvl3pPr>
              <a:buClr>
                <a:srgbClr val="E95223"/>
              </a:buClr>
              <a:defRPr>
                <a:solidFill>
                  <a:srgbClr val="666666"/>
                </a:solidFill>
              </a:defRPr>
            </a:lvl3pPr>
            <a:lvl4pPr>
              <a:buClr>
                <a:srgbClr val="E95223"/>
              </a:buClr>
              <a:defRPr>
                <a:solidFill>
                  <a:srgbClr val="666666"/>
                </a:solidFill>
              </a:defRPr>
            </a:lvl4pPr>
            <a:lvl5pPr>
              <a:buClr>
                <a:srgbClr val="E95223"/>
              </a:buClr>
              <a:defRPr>
                <a:solidFill>
                  <a:srgbClr val="666666"/>
                </a:solidFill>
              </a:defRPr>
            </a:lvl5p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tekst 2">
            <a:extLst>
              <a:ext uri="{FF2B5EF4-FFF2-40B4-BE49-F238E27FC236}">
                <a16:creationId xmlns:a16="http://schemas.microsoft.com/office/drawing/2014/main" id="{C12A7D30-BA78-4583-B213-C67D8F883B76}"/>
              </a:ext>
            </a:extLst>
          </p:cNvPr>
          <p:cNvSpPr>
            <a:spLocks noGrp="1"/>
          </p:cNvSpPr>
          <p:nvPr>
            <p:ph type="body" sz="quarter" idx="17"/>
          </p:nvPr>
        </p:nvSpPr>
        <p:spPr>
          <a:xfrm>
            <a:off x="8460576" y="1892607"/>
            <a:ext cx="2986099" cy="4018935"/>
          </a:xfrm>
        </p:spPr>
        <p:txBody>
          <a:bodyPr/>
          <a:lstStyle>
            <a:lvl1pPr marL="0" indent="0">
              <a:buNone/>
              <a:defRPr>
                <a:solidFill>
                  <a:srgbClr val="004996"/>
                </a:solidFill>
              </a:defRPr>
            </a:lvl1pPr>
            <a:lvl2pPr>
              <a:buClr>
                <a:srgbClr val="E95223"/>
              </a:buClr>
              <a:defRPr>
                <a:solidFill>
                  <a:srgbClr val="666666"/>
                </a:solidFill>
              </a:defRPr>
            </a:lvl2pPr>
            <a:lvl3pPr>
              <a:buClr>
                <a:srgbClr val="E95223"/>
              </a:buClr>
              <a:defRPr>
                <a:solidFill>
                  <a:srgbClr val="666666"/>
                </a:solidFill>
              </a:defRPr>
            </a:lvl3pPr>
            <a:lvl4pPr>
              <a:buClr>
                <a:srgbClr val="E95223"/>
              </a:buClr>
              <a:defRPr>
                <a:solidFill>
                  <a:srgbClr val="666666"/>
                </a:solidFill>
              </a:defRPr>
            </a:lvl4pPr>
            <a:lvl5pPr>
              <a:buClr>
                <a:srgbClr val="E95223"/>
              </a:buClr>
              <a:defRPr>
                <a:solidFill>
                  <a:srgbClr val="666666"/>
                </a:solidFill>
              </a:defRPr>
            </a:lvl5p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grpSp>
        <p:nvGrpSpPr>
          <p:cNvPr id="5" name="Groep 4">
            <a:extLst>
              <a:ext uri="{FF2B5EF4-FFF2-40B4-BE49-F238E27FC236}">
                <a16:creationId xmlns:a16="http://schemas.microsoft.com/office/drawing/2014/main" id="{9353755F-9D94-6C6A-E548-E626574EE81F}"/>
              </a:ext>
            </a:extLst>
          </p:cNvPr>
          <p:cNvGrpSpPr/>
          <p:nvPr userDrawn="1"/>
        </p:nvGrpSpPr>
        <p:grpSpPr>
          <a:xfrm>
            <a:off x="-3620530" y="2"/>
            <a:ext cx="3527668" cy="2850577"/>
            <a:chOff x="-3620530" y="2"/>
            <a:chExt cx="3527668" cy="2850577"/>
          </a:xfrm>
        </p:grpSpPr>
        <p:grpSp>
          <p:nvGrpSpPr>
            <p:cNvPr id="6" name="Groep 5">
              <a:extLst>
                <a:ext uri="{FF2B5EF4-FFF2-40B4-BE49-F238E27FC236}">
                  <a16:creationId xmlns:a16="http://schemas.microsoft.com/office/drawing/2014/main" id="{5DE152CC-AA90-E0A6-945C-64DF8B16BC01}"/>
                </a:ext>
              </a:extLst>
            </p:cNvPr>
            <p:cNvGrpSpPr/>
            <p:nvPr/>
          </p:nvGrpSpPr>
          <p:grpSpPr>
            <a:xfrm>
              <a:off x="-3620530" y="2"/>
              <a:ext cx="3527668" cy="2850577"/>
              <a:chOff x="-3913429" y="2"/>
              <a:chExt cx="3820567" cy="2850577"/>
            </a:xfrm>
          </p:grpSpPr>
          <p:sp>
            <p:nvSpPr>
              <p:cNvPr id="42" name="Rechthoek: afgeronde hoeken 9">
                <a:extLst>
                  <a:ext uri="{FF2B5EF4-FFF2-40B4-BE49-F238E27FC236}">
                    <a16:creationId xmlns:a16="http://schemas.microsoft.com/office/drawing/2014/main" id="{9209744A-8112-B1B5-7E69-27F338A6EFF2}"/>
                  </a:ext>
                </a:extLst>
              </p:cNvPr>
              <p:cNvSpPr/>
              <p:nvPr userDrawn="1"/>
            </p:nvSpPr>
            <p:spPr>
              <a:xfrm>
                <a:off x="-3913429" y="479323"/>
                <a:ext cx="3820567" cy="2371256"/>
              </a:xfrm>
              <a:prstGeom prst="roundRect">
                <a:avLst>
                  <a:gd name="adj" fmla="val 0"/>
                </a:avLst>
              </a:prstGeom>
              <a:solidFill>
                <a:schemeClr val="bg1"/>
              </a:solidFill>
              <a:ln w="7620" cap="flat">
                <a:noFill/>
                <a:prstDash val="solid"/>
                <a:miter/>
              </a:ln>
            </p:spPr>
            <p:txBody>
              <a:bodyPr lIns="216000" tIns="144000" rIns="216000" rtlCol="0" anchor="t"/>
              <a:lstStyle/>
              <a:p>
                <a:pPr marL="171450" indent="-171450">
                  <a:spcAft>
                    <a:spcPts val="400"/>
                  </a:spcAft>
                  <a:buClr>
                    <a:schemeClr val="tx1"/>
                  </a:buClr>
                  <a:buFont typeface="Arial" panose="020B0604020202020204" pitchFamily="34" charset="0"/>
                  <a:buChar char="•"/>
                </a:pPr>
                <a:r>
                  <a:rPr lang="nl-NL" sz="1000" b="0" dirty="0">
                    <a:latin typeface="Arial" panose="020B0604020202020204" pitchFamily="34" charset="0"/>
                    <a:cs typeface="Arial" panose="020B0604020202020204" pitchFamily="34" charset="0"/>
                  </a:rPr>
                  <a:t>Gebruik de tekstniveau’s om gebruik te maken van de verschillende tekststijlen. </a:t>
                </a:r>
              </a:p>
              <a:p>
                <a:pPr marL="171450" indent="-171450">
                  <a:spcAft>
                    <a:spcPts val="400"/>
                  </a:spcAft>
                  <a:buClr>
                    <a:schemeClr val="tx1"/>
                  </a:buClr>
                  <a:buFont typeface="Arial" panose="020B0604020202020204" pitchFamily="34" charset="0"/>
                  <a:buChar char="•"/>
                </a:pPr>
                <a:r>
                  <a:rPr lang="nl-NL" sz="1000" b="0" dirty="0">
                    <a:latin typeface="Arial" panose="020B0604020202020204" pitchFamily="34" charset="0"/>
                    <a:cs typeface="Arial" panose="020B0604020202020204" pitchFamily="34" charset="0"/>
                  </a:rPr>
                  <a:t>Klik op de knop voor het verhogen en verlagen van het lijstniveau, om te wisselen tussen de verschillende tekststijlen.</a:t>
                </a:r>
              </a:p>
              <a:p>
                <a:pPr marL="171450" indent="-171450">
                  <a:spcAft>
                    <a:spcPts val="400"/>
                  </a:spcAft>
                  <a:buClr>
                    <a:schemeClr val="tx1"/>
                  </a:buClr>
                  <a:buFont typeface="Arial" panose="020B0604020202020204" pitchFamily="34" charset="0"/>
                  <a:buChar char="•"/>
                </a:pPr>
                <a:endParaRPr lang="nl-NL" sz="1000" b="0" dirty="0">
                  <a:latin typeface="Arial" panose="020B0604020202020204" pitchFamily="34" charset="0"/>
                  <a:cs typeface="Arial" panose="020B0604020202020204" pitchFamily="34" charset="0"/>
                </a:endParaRPr>
              </a:p>
              <a:p>
                <a:pPr marL="171450" indent="-171450">
                  <a:spcAft>
                    <a:spcPts val="400"/>
                  </a:spcAft>
                  <a:buClr>
                    <a:schemeClr val="tx1"/>
                  </a:buClr>
                  <a:buFont typeface="Arial" panose="020B0604020202020204" pitchFamily="34" charset="0"/>
                  <a:buChar char="•"/>
                </a:pPr>
                <a:endParaRPr lang="nl-NL" sz="1000" b="0" dirty="0">
                  <a:latin typeface="Arial" panose="020B0604020202020204" pitchFamily="34" charset="0"/>
                  <a:cs typeface="Arial" panose="020B0604020202020204" pitchFamily="34" charset="0"/>
                </a:endParaRPr>
              </a:p>
              <a:p>
                <a:pPr marL="171450" indent="-171450">
                  <a:spcAft>
                    <a:spcPts val="400"/>
                  </a:spcAft>
                  <a:buClr>
                    <a:schemeClr val="tx1"/>
                  </a:buClr>
                  <a:buFont typeface="Arial" panose="020B0604020202020204" pitchFamily="34" charset="0"/>
                  <a:buChar char="•"/>
                </a:pPr>
                <a:r>
                  <a:rPr lang="nl-NL" sz="1000" b="0" dirty="0">
                    <a:latin typeface="Arial" panose="020B0604020202020204" pitchFamily="34" charset="0"/>
                    <a:cs typeface="Arial" panose="020B0604020202020204" pitchFamily="34" charset="0"/>
                  </a:rPr>
                  <a:t>Je kunt de volgende tekstniveau’s gebruiken:</a:t>
                </a:r>
              </a:p>
              <a:p>
                <a:pPr marL="180975">
                  <a:spcAft>
                    <a:spcPts val="400"/>
                  </a:spcAft>
                  <a:buClr>
                    <a:schemeClr val="tx1"/>
                  </a:buClr>
                  <a:buFont typeface="Arial" panose="020B0604020202020204" pitchFamily="34" charset="0"/>
                  <a:buNone/>
                </a:pPr>
                <a:r>
                  <a:rPr lang="nl-NL" sz="1000" b="1" dirty="0">
                    <a:latin typeface="Arial" panose="020B0604020202020204" pitchFamily="34" charset="0"/>
                    <a:cs typeface="Arial" panose="020B0604020202020204" pitchFamily="34" charset="0"/>
                  </a:rPr>
                  <a:t>Level 1</a:t>
                </a:r>
              </a:p>
              <a:p>
                <a:pPr marL="542925" indent="-180975">
                  <a:spcAft>
                    <a:spcPts val="400"/>
                  </a:spcAft>
                  <a:buClr>
                    <a:schemeClr val="tx1"/>
                  </a:buClr>
                  <a:buFont typeface="Arial" panose="020B0604020202020204" pitchFamily="34" charset="0"/>
                  <a:buChar char="•"/>
                </a:pPr>
                <a:r>
                  <a:rPr lang="nl-NL" sz="900" b="0" dirty="0">
                    <a:latin typeface="Arial" panose="020B0604020202020204" pitchFamily="34" charset="0"/>
                    <a:cs typeface="Arial" panose="020B0604020202020204" pitchFamily="34" charset="0"/>
                  </a:rPr>
                  <a:t>Level 2</a:t>
                </a:r>
              </a:p>
              <a:p>
                <a:pPr marL="895350" indent="-180975">
                  <a:spcAft>
                    <a:spcPts val="400"/>
                  </a:spcAft>
                  <a:buClr>
                    <a:schemeClr val="tx1"/>
                  </a:buClr>
                  <a:buFont typeface="Arial" panose="020B0604020202020204" pitchFamily="34" charset="0"/>
                  <a:buChar char="•"/>
                </a:pPr>
                <a:r>
                  <a:rPr lang="nl-NL" sz="900" b="0" dirty="0">
                    <a:latin typeface="Arial" panose="020B0604020202020204" pitchFamily="34" charset="0"/>
                    <a:cs typeface="Arial" panose="020B0604020202020204" pitchFamily="34" charset="0"/>
                  </a:rPr>
                  <a:t>Level 3</a:t>
                </a:r>
              </a:p>
            </p:txBody>
          </p:sp>
          <p:sp>
            <p:nvSpPr>
              <p:cNvPr id="43" name="Rechthoek: afgeronde hoeken 10">
                <a:extLst>
                  <a:ext uri="{FF2B5EF4-FFF2-40B4-BE49-F238E27FC236}">
                    <a16:creationId xmlns:a16="http://schemas.microsoft.com/office/drawing/2014/main" id="{968383A8-8E4E-5958-903A-DF526945D7F4}"/>
                  </a:ext>
                </a:extLst>
              </p:cNvPr>
              <p:cNvSpPr/>
              <p:nvPr userDrawn="1"/>
            </p:nvSpPr>
            <p:spPr>
              <a:xfrm>
                <a:off x="-3913429" y="2"/>
                <a:ext cx="3820567" cy="479322"/>
              </a:xfrm>
              <a:prstGeom prst="roundRect">
                <a:avLst>
                  <a:gd name="adj" fmla="val 0"/>
                </a:avLst>
              </a:prstGeom>
              <a:solidFill>
                <a:schemeClr val="tx1"/>
              </a:solidFill>
              <a:ln w="7620" cap="flat">
                <a:noFill/>
                <a:prstDash val="solid"/>
                <a:miter/>
              </a:ln>
            </p:spPr>
            <p:txBody>
              <a:bodyPr lIns="216000" tIns="90000" rIns="216000" bIns="90000" rtlCol="0" anchor="ctr"/>
              <a:lstStyle/>
              <a:p>
                <a:pPr>
                  <a:spcAft>
                    <a:spcPts val="600"/>
                  </a:spcAft>
                </a:pPr>
                <a:r>
                  <a:rPr lang="nl-NL" sz="1400" b="1" dirty="0">
                    <a:solidFill>
                      <a:schemeClr val="bg1"/>
                    </a:solidFill>
                    <a:latin typeface="Arial" panose="020B0604020202020204" pitchFamily="34" charset="0"/>
                    <a:cs typeface="Arial" panose="020B0604020202020204" pitchFamily="34" charset="0"/>
                  </a:rPr>
                  <a:t>Tekstniveau’s gebruiken</a:t>
                </a:r>
                <a:endParaRPr lang="nl-NL" sz="900" b="0" dirty="0">
                  <a:solidFill>
                    <a:schemeClr val="bg1"/>
                  </a:solidFill>
                  <a:latin typeface="Arial" panose="020B0604020202020204" pitchFamily="34" charset="0"/>
                  <a:cs typeface="Arial" panose="020B0604020202020204" pitchFamily="34" charset="0"/>
                </a:endParaRPr>
              </a:p>
            </p:txBody>
          </p:sp>
        </p:grpSp>
        <p:pic>
          <p:nvPicPr>
            <p:cNvPr id="7" name="Afbeelding 6">
              <a:extLst>
                <a:ext uri="{FF2B5EF4-FFF2-40B4-BE49-F238E27FC236}">
                  <a16:creationId xmlns:a16="http://schemas.microsoft.com/office/drawing/2014/main" id="{EFCE0178-1C52-B6C3-C355-932647292F16}"/>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3293489" y="1488376"/>
              <a:ext cx="669460" cy="293288"/>
            </a:xfrm>
            <a:prstGeom prst="rect">
              <a:avLst/>
            </a:prstGeom>
          </p:spPr>
        </p:pic>
      </p:grpSp>
      <p:grpSp>
        <p:nvGrpSpPr>
          <p:cNvPr id="36" name="Groep 35">
            <a:extLst>
              <a:ext uri="{FF2B5EF4-FFF2-40B4-BE49-F238E27FC236}">
                <a16:creationId xmlns:a16="http://schemas.microsoft.com/office/drawing/2014/main" id="{C9C3D0F3-4575-EBBE-CE1C-1B7DD855268B}"/>
              </a:ext>
            </a:extLst>
          </p:cNvPr>
          <p:cNvGrpSpPr/>
          <p:nvPr userDrawn="1"/>
        </p:nvGrpSpPr>
        <p:grpSpPr>
          <a:xfrm>
            <a:off x="455930" y="6497074"/>
            <a:ext cx="808989" cy="283774"/>
            <a:chOff x="455930" y="6480235"/>
            <a:chExt cx="808989" cy="283774"/>
          </a:xfrm>
        </p:grpSpPr>
        <p:sp>
          <p:nvSpPr>
            <p:cNvPr id="37" name="Vrije vorm 36">
              <a:extLst>
                <a:ext uri="{FF2B5EF4-FFF2-40B4-BE49-F238E27FC236}">
                  <a16:creationId xmlns:a16="http://schemas.microsoft.com/office/drawing/2014/main" id="{AB01F981-4A7F-9478-9E9F-76C8B71EFD64}"/>
                </a:ext>
              </a:extLst>
            </p:cNvPr>
            <p:cNvSpPr/>
            <p:nvPr userDrawn="1"/>
          </p:nvSpPr>
          <p:spPr>
            <a:xfrm>
              <a:off x="961389" y="6593829"/>
              <a:ext cx="62230" cy="74930"/>
            </a:xfrm>
            <a:custGeom>
              <a:avLst/>
              <a:gdLst>
                <a:gd name="connsiteX0" fmla="*/ 0 w 62230"/>
                <a:gd name="connsiteY0" fmla="*/ 0 h 74930"/>
                <a:gd name="connsiteX1" fmla="*/ 31750 w 62230"/>
                <a:gd name="connsiteY1" fmla="*/ 0 h 74930"/>
                <a:gd name="connsiteX2" fmla="*/ 58420 w 62230"/>
                <a:gd name="connsiteY2" fmla="*/ 24130 h 74930"/>
                <a:gd name="connsiteX3" fmla="*/ 41910 w 62230"/>
                <a:gd name="connsiteY3" fmla="*/ 46990 h 74930"/>
                <a:gd name="connsiteX4" fmla="*/ 62230 w 62230"/>
                <a:gd name="connsiteY4" fmla="*/ 74930 h 74930"/>
                <a:gd name="connsiteX5" fmla="*/ 48260 w 62230"/>
                <a:gd name="connsiteY5" fmla="*/ 74930 h 74930"/>
                <a:gd name="connsiteX6" fmla="*/ 30480 w 62230"/>
                <a:gd name="connsiteY6" fmla="*/ 48261 h 74930"/>
                <a:gd name="connsiteX7" fmla="*/ 12700 w 62230"/>
                <a:gd name="connsiteY7" fmla="*/ 48261 h 74930"/>
                <a:gd name="connsiteX8" fmla="*/ 12700 w 62230"/>
                <a:gd name="connsiteY8" fmla="*/ 74930 h 74930"/>
                <a:gd name="connsiteX9" fmla="*/ 1270 w 62230"/>
                <a:gd name="connsiteY9" fmla="*/ 74930 h 74930"/>
                <a:gd name="connsiteX10" fmla="*/ 1270 w 62230"/>
                <a:gd name="connsiteY10" fmla="*/ 0 h 74930"/>
                <a:gd name="connsiteX11" fmla="*/ 31750 w 62230"/>
                <a:gd name="connsiteY11" fmla="*/ 36830 h 74930"/>
                <a:gd name="connsiteX12" fmla="*/ 45720 w 62230"/>
                <a:gd name="connsiteY12" fmla="*/ 24130 h 74930"/>
                <a:gd name="connsiteX13" fmla="*/ 31750 w 62230"/>
                <a:gd name="connsiteY13" fmla="*/ 11430 h 74930"/>
                <a:gd name="connsiteX14" fmla="*/ 11430 w 62230"/>
                <a:gd name="connsiteY14" fmla="*/ 11430 h 74930"/>
                <a:gd name="connsiteX15" fmla="*/ 11430 w 62230"/>
                <a:gd name="connsiteY15" fmla="*/ 38100 h 74930"/>
                <a:gd name="connsiteX16" fmla="*/ 31750 w 62230"/>
                <a:gd name="connsiteY16" fmla="*/ 38100 h 74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2230" h="74930">
                  <a:moveTo>
                    <a:pt x="0" y="0"/>
                  </a:moveTo>
                  <a:lnTo>
                    <a:pt x="31750" y="0"/>
                  </a:lnTo>
                  <a:cubicBezTo>
                    <a:pt x="49530" y="0"/>
                    <a:pt x="58420" y="10161"/>
                    <a:pt x="58420" y="24130"/>
                  </a:cubicBezTo>
                  <a:cubicBezTo>
                    <a:pt x="58420" y="38100"/>
                    <a:pt x="53340" y="44450"/>
                    <a:pt x="41910" y="46990"/>
                  </a:cubicBezTo>
                  <a:lnTo>
                    <a:pt x="62230" y="74930"/>
                  </a:lnTo>
                  <a:lnTo>
                    <a:pt x="48260" y="74930"/>
                  </a:lnTo>
                  <a:lnTo>
                    <a:pt x="30480" y="48261"/>
                  </a:lnTo>
                  <a:lnTo>
                    <a:pt x="12700" y="48261"/>
                  </a:lnTo>
                  <a:lnTo>
                    <a:pt x="12700" y="74930"/>
                  </a:lnTo>
                  <a:lnTo>
                    <a:pt x="1270" y="74930"/>
                  </a:lnTo>
                  <a:lnTo>
                    <a:pt x="1270" y="0"/>
                  </a:lnTo>
                  <a:close/>
                  <a:moveTo>
                    <a:pt x="31750" y="36830"/>
                  </a:moveTo>
                  <a:cubicBezTo>
                    <a:pt x="43180" y="36830"/>
                    <a:pt x="45720" y="31750"/>
                    <a:pt x="45720" y="24130"/>
                  </a:cubicBezTo>
                  <a:cubicBezTo>
                    <a:pt x="45720" y="16511"/>
                    <a:pt x="41910" y="11430"/>
                    <a:pt x="31750" y="11430"/>
                  </a:cubicBezTo>
                  <a:lnTo>
                    <a:pt x="11430" y="11430"/>
                  </a:lnTo>
                  <a:lnTo>
                    <a:pt x="11430" y="38100"/>
                  </a:lnTo>
                  <a:lnTo>
                    <a:pt x="31750" y="38100"/>
                  </a:lnTo>
                  <a:close/>
                </a:path>
              </a:pathLst>
            </a:custGeom>
            <a:solidFill>
              <a:srgbClr val="333333"/>
            </a:solidFill>
            <a:ln w="12700" cap="flat">
              <a:noFill/>
              <a:prstDash val="solid"/>
              <a:miter/>
            </a:ln>
          </p:spPr>
          <p:txBody>
            <a:bodyPr rtlCol="0" anchor="ctr"/>
            <a:lstStyle/>
            <a:p>
              <a:endParaRPr lang="nl-NL"/>
            </a:p>
          </p:txBody>
        </p:sp>
        <p:sp>
          <p:nvSpPr>
            <p:cNvPr id="38" name="Vrije vorm 37">
              <a:extLst>
                <a:ext uri="{FF2B5EF4-FFF2-40B4-BE49-F238E27FC236}">
                  <a16:creationId xmlns:a16="http://schemas.microsoft.com/office/drawing/2014/main" id="{C220F6C8-4C4D-3856-5E31-D98A7420C84E}"/>
                </a:ext>
              </a:extLst>
            </p:cNvPr>
            <p:cNvSpPr/>
            <p:nvPr userDrawn="1"/>
          </p:nvSpPr>
          <p:spPr>
            <a:xfrm>
              <a:off x="1028700" y="6609069"/>
              <a:ext cx="60960" cy="58420"/>
            </a:xfrm>
            <a:custGeom>
              <a:avLst/>
              <a:gdLst>
                <a:gd name="connsiteX0" fmla="*/ 0 w 60960"/>
                <a:gd name="connsiteY0" fmla="*/ 29210 h 58420"/>
                <a:gd name="connsiteX1" fmla="*/ 30480 w 60960"/>
                <a:gd name="connsiteY1" fmla="*/ 0 h 58420"/>
                <a:gd name="connsiteX2" fmla="*/ 60960 w 60960"/>
                <a:gd name="connsiteY2" fmla="*/ 29210 h 58420"/>
                <a:gd name="connsiteX3" fmla="*/ 60960 w 60960"/>
                <a:gd name="connsiteY3" fmla="*/ 33020 h 58420"/>
                <a:gd name="connsiteX4" fmla="*/ 12700 w 60960"/>
                <a:gd name="connsiteY4" fmla="*/ 33020 h 58420"/>
                <a:gd name="connsiteX5" fmla="*/ 31750 w 60960"/>
                <a:gd name="connsiteY5" fmla="*/ 48260 h 58420"/>
                <a:gd name="connsiteX6" fmla="*/ 46990 w 60960"/>
                <a:gd name="connsiteY6" fmla="*/ 40640 h 58420"/>
                <a:gd name="connsiteX7" fmla="*/ 58420 w 60960"/>
                <a:gd name="connsiteY7" fmla="*/ 40640 h 58420"/>
                <a:gd name="connsiteX8" fmla="*/ 30480 w 60960"/>
                <a:gd name="connsiteY8" fmla="*/ 58420 h 58420"/>
                <a:gd name="connsiteX9" fmla="*/ 0 w 60960"/>
                <a:gd name="connsiteY9" fmla="*/ 29210 h 58420"/>
                <a:gd name="connsiteX10" fmla="*/ 49530 w 60960"/>
                <a:gd name="connsiteY10" fmla="*/ 24130 h 58420"/>
                <a:gd name="connsiteX11" fmla="*/ 30480 w 60960"/>
                <a:gd name="connsiteY11" fmla="*/ 10160 h 58420"/>
                <a:gd name="connsiteX12" fmla="*/ 11430 w 60960"/>
                <a:gd name="connsiteY12" fmla="*/ 24130 h 58420"/>
                <a:gd name="connsiteX13" fmla="*/ 48260 w 60960"/>
                <a:gd name="connsiteY13" fmla="*/ 24130 h 58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0960" h="58420">
                  <a:moveTo>
                    <a:pt x="0" y="29210"/>
                  </a:moveTo>
                  <a:cubicBezTo>
                    <a:pt x="0" y="12700"/>
                    <a:pt x="12700" y="0"/>
                    <a:pt x="30480" y="0"/>
                  </a:cubicBezTo>
                  <a:cubicBezTo>
                    <a:pt x="48260" y="0"/>
                    <a:pt x="60960" y="12700"/>
                    <a:pt x="60960" y="29210"/>
                  </a:cubicBezTo>
                  <a:lnTo>
                    <a:pt x="60960" y="33020"/>
                  </a:lnTo>
                  <a:lnTo>
                    <a:pt x="12700" y="33020"/>
                  </a:lnTo>
                  <a:cubicBezTo>
                    <a:pt x="13970" y="43180"/>
                    <a:pt x="21590" y="48260"/>
                    <a:pt x="31750" y="48260"/>
                  </a:cubicBezTo>
                  <a:cubicBezTo>
                    <a:pt x="41910" y="48260"/>
                    <a:pt x="44450" y="45720"/>
                    <a:pt x="46990" y="40640"/>
                  </a:cubicBezTo>
                  <a:lnTo>
                    <a:pt x="58420" y="40640"/>
                  </a:lnTo>
                  <a:cubicBezTo>
                    <a:pt x="54610" y="50800"/>
                    <a:pt x="44450" y="58420"/>
                    <a:pt x="30480" y="58420"/>
                  </a:cubicBezTo>
                  <a:cubicBezTo>
                    <a:pt x="12700" y="58420"/>
                    <a:pt x="0" y="45720"/>
                    <a:pt x="0" y="29210"/>
                  </a:cubicBezTo>
                  <a:close/>
                  <a:moveTo>
                    <a:pt x="49530" y="24130"/>
                  </a:moveTo>
                  <a:cubicBezTo>
                    <a:pt x="46990" y="15240"/>
                    <a:pt x="40640" y="10160"/>
                    <a:pt x="30480" y="10160"/>
                  </a:cubicBezTo>
                  <a:cubicBezTo>
                    <a:pt x="20320" y="10160"/>
                    <a:pt x="13970" y="15240"/>
                    <a:pt x="11430" y="24130"/>
                  </a:cubicBezTo>
                  <a:lnTo>
                    <a:pt x="48260" y="24130"/>
                  </a:lnTo>
                  <a:close/>
                </a:path>
              </a:pathLst>
            </a:custGeom>
            <a:solidFill>
              <a:srgbClr val="333333"/>
            </a:solidFill>
            <a:ln w="12700" cap="flat">
              <a:noFill/>
              <a:prstDash val="solid"/>
              <a:miter/>
            </a:ln>
          </p:spPr>
          <p:txBody>
            <a:bodyPr rtlCol="0" anchor="ctr"/>
            <a:lstStyle/>
            <a:p>
              <a:endParaRPr lang="nl-NL"/>
            </a:p>
          </p:txBody>
        </p:sp>
        <p:sp>
          <p:nvSpPr>
            <p:cNvPr id="39" name="Vrije vorm 38">
              <a:extLst>
                <a:ext uri="{FF2B5EF4-FFF2-40B4-BE49-F238E27FC236}">
                  <a16:creationId xmlns:a16="http://schemas.microsoft.com/office/drawing/2014/main" id="{6CC37B21-4848-3636-8BDE-2FE900671318}"/>
                </a:ext>
              </a:extLst>
            </p:cNvPr>
            <p:cNvSpPr/>
            <p:nvPr userDrawn="1"/>
          </p:nvSpPr>
          <p:spPr>
            <a:xfrm>
              <a:off x="1097280" y="6593829"/>
              <a:ext cx="45719" cy="74930"/>
            </a:xfrm>
            <a:custGeom>
              <a:avLst/>
              <a:gdLst>
                <a:gd name="connsiteX0" fmla="*/ 2540 w 45719"/>
                <a:gd name="connsiteY0" fmla="*/ 52070 h 74930"/>
                <a:gd name="connsiteX1" fmla="*/ 2540 w 45719"/>
                <a:gd name="connsiteY1" fmla="*/ 0 h 74930"/>
                <a:gd name="connsiteX2" fmla="*/ 12700 w 45719"/>
                <a:gd name="connsiteY2" fmla="*/ 0 h 74930"/>
                <a:gd name="connsiteX3" fmla="*/ 12700 w 45719"/>
                <a:gd name="connsiteY3" fmla="*/ 16511 h 74930"/>
                <a:gd name="connsiteX4" fmla="*/ 43180 w 45719"/>
                <a:gd name="connsiteY4" fmla="*/ 16511 h 74930"/>
                <a:gd name="connsiteX5" fmla="*/ 43180 w 45719"/>
                <a:gd name="connsiteY5" fmla="*/ 26670 h 74930"/>
                <a:gd name="connsiteX6" fmla="*/ 12700 w 45719"/>
                <a:gd name="connsiteY6" fmla="*/ 26670 h 74930"/>
                <a:gd name="connsiteX7" fmla="*/ 12700 w 45719"/>
                <a:gd name="connsiteY7" fmla="*/ 52070 h 74930"/>
                <a:gd name="connsiteX8" fmla="*/ 24130 w 45719"/>
                <a:gd name="connsiteY8" fmla="*/ 64770 h 74930"/>
                <a:gd name="connsiteX9" fmla="*/ 35560 w 45719"/>
                <a:gd name="connsiteY9" fmla="*/ 52070 h 74930"/>
                <a:gd name="connsiteX10" fmla="*/ 35560 w 45719"/>
                <a:gd name="connsiteY10" fmla="*/ 52070 h 74930"/>
                <a:gd name="connsiteX11" fmla="*/ 45720 w 45719"/>
                <a:gd name="connsiteY11" fmla="*/ 50800 h 74930"/>
                <a:gd name="connsiteX12" fmla="*/ 45720 w 45719"/>
                <a:gd name="connsiteY12" fmla="*/ 50800 h 74930"/>
                <a:gd name="connsiteX13" fmla="*/ 22860 w 45719"/>
                <a:gd name="connsiteY13" fmla="*/ 74930 h 74930"/>
                <a:gd name="connsiteX14" fmla="*/ 0 w 45719"/>
                <a:gd name="connsiteY14" fmla="*/ 52070 h 74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19" h="74930">
                  <a:moveTo>
                    <a:pt x="2540" y="52070"/>
                  </a:moveTo>
                  <a:lnTo>
                    <a:pt x="2540" y="0"/>
                  </a:lnTo>
                  <a:lnTo>
                    <a:pt x="12700" y="0"/>
                  </a:lnTo>
                  <a:lnTo>
                    <a:pt x="12700" y="16511"/>
                  </a:lnTo>
                  <a:lnTo>
                    <a:pt x="43180" y="16511"/>
                  </a:lnTo>
                  <a:lnTo>
                    <a:pt x="43180" y="26670"/>
                  </a:lnTo>
                  <a:lnTo>
                    <a:pt x="12700" y="26670"/>
                  </a:lnTo>
                  <a:lnTo>
                    <a:pt x="12700" y="52070"/>
                  </a:lnTo>
                  <a:cubicBezTo>
                    <a:pt x="12700" y="60961"/>
                    <a:pt x="17780" y="64770"/>
                    <a:pt x="24130" y="64770"/>
                  </a:cubicBezTo>
                  <a:cubicBezTo>
                    <a:pt x="30480" y="64770"/>
                    <a:pt x="35560" y="60961"/>
                    <a:pt x="35560" y="52070"/>
                  </a:cubicBezTo>
                  <a:lnTo>
                    <a:pt x="35560" y="52070"/>
                  </a:lnTo>
                  <a:cubicBezTo>
                    <a:pt x="35560" y="50800"/>
                    <a:pt x="45720" y="50800"/>
                    <a:pt x="45720" y="50800"/>
                  </a:cubicBezTo>
                  <a:lnTo>
                    <a:pt x="45720" y="50800"/>
                  </a:lnTo>
                  <a:cubicBezTo>
                    <a:pt x="45720" y="67311"/>
                    <a:pt x="36830" y="74930"/>
                    <a:pt x="22860" y="74930"/>
                  </a:cubicBezTo>
                  <a:cubicBezTo>
                    <a:pt x="8890" y="74930"/>
                    <a:pt x="0" y="67311"/>
                    <a:pt x="0" y="52070"/>
                  </a:cubicBezTo>
                  <a:close/>
                </a:path>
              </a:pathLst>
            </a:custGeom>
            <a:solidFill>
              <a:srgbClr val="333333"/>
            </a:solidFill>
            <a:ln w="12700" cap="flat">
              <a:noFill/>
              <a:prstDash val="solid"/>
              <a:miter/>
            </a:ln>
          </p:spPr>
          <p:txBody>
            <a:bodyPr rtlCol="0" anchor="ctr"/>
            <a:lstStyle/>
            <a:p>
              <a:endParaRPr lang="nl-NL"/>
            </a:p>
          </p:txBody>
        </p:sp>
        <p:sp>
          <p:nvSpPr>
            <p:cNvPr id="40" name="Vrije vorm 39">
              <a:extLst>
                <a:ext uri="{FF2B5EF4-FFF2-40B4-BE49-F238E27FC236}">
                  <a16:creationId xmlns:a16="http://schemas.microsoft.com/office/drawing/2014/main" id="{63479D05-4099-921B-C22D-8823FB97A917}"/>
                </a:ext>
              </a:extLst>
            </p:cNvPr>
            <p:cNvSpPr/>
            <p:nvPr userDrawn="1"/>
          </p:nvSpPr>
          <p:spPr>
            <a:xfrm>
              <a:off x="1151889" y="6609069"/>
              <a:ext cx="60960" cy="59690"/>
            </a:xfrm>
            <a:custGeom>
              <a:avLst/>
              <a:gdLst>
                <a:gd name="connsiteX0" fmla="*/ 0 w 60960"/>
                <a:gd name="connsiteY0" fmla="*/ 30480 h 59690"/>
                <a:gd name="connsiteX1" fmla="*/ 30480 w 60960"/>
                <a:gd name="connsiteY1" fmla="*/ 0 h 59690"/>
                <a:gd name="connsiteX2" fmla="*/ 60960 w 60960"/>
                <a:gd name="connsiteY2" fmla="*/ 30480 h 59690"/>
                <a:gd name="connsiteX3" fmla="*/ 60960 w 60960"/>
                <a:gd name="connsiteY3" fmla="*/ 59690 h 59690"/>
                <a:gd name="connsiteX4" fmla="*/ 50800 w 60960"/>
                <a:gd name="connsiteY4" fmla="*/ 59690 h 59690"/>
                <a:gd name="connsiteX5" fmla="*/ 50800 w 60960"/>
                <a:gd name="connsiteY5" fmla="*/ 45720 h 59690"/>
                <a:gd name="connsiteX6" fmla="*/ 29210 w 60960"/>
                <a:gd name="connsiteY6" fmla="*/ 59690 h 59690"/>
                <a:gd name="connsiteX7" fmla="*/ 1270 w 60960"/>
                <a:gd name="connsiteY7" fmla="*/ 30480 h 59690"/>
                <a:gd name="connsiteX8" fmla="*/ 49530 w 60960"/>
                <a:gd name="connsiteY8" fmla="*/ 29210 h 59690"/>
                <a:gd name="connsiteX9" fmla="*/ 30480 w 60960"/>
                <a:gd name="connsiteY9" fmla="*/ 10160 h 59690"/>
                <a:gd name="connsiteX10" fmla="*/ 11430 w 60960"/>
                <a:gd name="connsiteY10" fmla="*/ 29210 h 59690"/>
                <a:gd name="connsiteX11" fmla="*/ 30480 w 60960"/>
                <a:gd name="connsiteY11" fmla="*/ 48260 h 59690"/>
                <a:gd name="connsiteX12" fmla="*/ 49530 w 60960"/>
                <a:gd name="connsiteY12" fmla="*/ 29210 h 5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0960" h="59690">
                  <a:moveTo>
                    <a:pt x="0" y="30480"/>
                  </a:moveTo>
                  <a:cubicBezTo>
                    <a:pt x="0" y="12700"/>
                    <a:pt x="12700" y="0"/>
                    <a:pt x="30480" y="0"/>
                  </a:cubicBezTo>
                  <a:cubicBezTo>
                    <a:pt x="48260" y="0"/>
                    <a:pt x="60960" y="11430"/>
                    <a:pt x="60960" y="30480"/>
                  </a:cubicBezTo>
                  <a:lnTo>
                    <a:pt x="60960" y="59690"/>
                  </a:lnTo>
                  <a:lnTo>
                    <a:pt x="50800" y="59690"/>
                  </a:lnTo>
                  <a:lnTo>
                    <a:pt x="50800" y="45720"/>
                  </a:lnTo>
                  <a:cubicBezTo>
                    <a:pt x="46990" y="54610"/>
                    <a:pt x="39370" y="59690"/>
                    <a:pt x="29210" y="59690"/>
                  </a:cubicBezTo>
                  <a:cubicBezTo>
                    <a:pt x="13970" y="59690"/>
                    <a:pt x="1270" y="49530"/>
                    <a:pt x="1270" y="30480"/>
                  </a:cubicBezTo>
                  <a:close/>
                  <a:moveTo>
                    <a:pt x="49530" y="29210"/>
                  </a:moveTo>
                  <a:cubicBezTo>
                    <a:pt x="49530" y="17780"/>
                    <a:pt x="41910" y="10160"/>
                    <a:pt x="30480" y="10160"/>
                  </a:cubicBezTo>
                  <a:cubicBezTo>
                    <a:pt x="19050" y="10160"/>
                    <a:pt x="11430" y="17780"/>
                    <a:pt x="11430" y="29210"/>
                  </a:cubicBezTo>
                  <a:cubicBezTo>
                    <a:pt x="11430" y="40640"/>
                    <a:pt x="19050" y="48260"/>
                    <a:pt x="30480" y="48260"/>
                  </a:cubicBezTo>
                  <a:cubicBezTo>
                    <a:pt x="41910" y="48260"/>
                    <a:pt x="49530" y="40640"/>
                    <a:pt x="49530" y="29210"/>
                  </a:cubicBezTo>
                  <a:close/>
                </a:path>
              </a:pathLst>
            </a:custGeom>
            <a:solidFill>
              <a:srgbClr val="333333"/>
            </a:solidFill>
            <a:ln w="12700" cap="flat">
              <a:noFill/>
              <a:prstDash val="solid"/>
              <a:miter/>
            </a:ln>
          </p:spPr>
          <p:txBody>
            <a:bodyPr rtlCol="0" anchor="ctr"/>
            <a:lstStyle/>
            <a:p>
              <a:endParaRPr lang="nl-NL"/>
            </a:p>
          </p:txBody>
        </p:sp>
        <p:sp>
          <p:nvSpPr>
            <p:cNvPr id="41" name="Vrije vorm 40">
              <a:extLst>
                <a:ext uri="{FF2B5EF4-FFF2-40B4-BE49-F238E27FC236}">
                  <a16:creationId xmlns:a16="http://schemas.microsoft.com/office/drawing/2014/main" id="{8D972162-8F3C-7052-5035-C5A99DF1D8CC}"/>
                </a:ext>
              </a:extLst>
            </p:cNvPr>
            <p:cNvSpPr/>
            <p:nvPr userDrawn="1"/>
          </p:nvSpPr>
          <p:spPr>
            <a:xfrm>
              <a:off x="1226819" y="6619229"/>
              <a:ext cx="10160" cy="49530"/>
            </a:xfrm>
            <a:custGeom>
              <a:avLst/>
              <a:gdLst>
                <a:gd name="connsiteX0" fmla="*/ 0 w 10160"/>
                <a:gd name="connsiteY0" fmla="*/ 0 h 49530"/>
                <a:gd name="connsiteX1" fmla="*/ 10160 w 10160"/>
                <a:gd name="connsiteY1" fmla="*/ 0 h 49530"/>
                <a:gd name="connsiteX2" fmla="*/ 10160 w 10160"/>
                <a:gd name="connsiteY2" fmla="*/ 49530 h 49530"/>
                <a:gd name="connsiteX3" fmla="*/ 0 w 10160"/>
                <a:gd name="connsiteY3" fmla="*/ 49530 h 49530"/>
                <a:gd name="connsiteX4" fmla="*/ 0 w 10160"/>
                <a:gd name="connsiteY4" fmla="*/ 0 h 495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60" h="49530">
                  <a:moveTo>
                    <a:pt x="0" y="0"/>
                  </a:moveTo>
                  <a:lnTo>
                    <a:pt x="10160" y="0"/>
                  </a:lnTo>
                  <a:lnTo>
                    <a:pt x="10160" y="49530"/>
                  </a:lnTo>
                  <a:lnTo>
                    <a:pt x="0" y="49530"/>
                  </a:lnTo>
                  <a:lnTo>
                    <a:pt x="0" y="0"/>
                  </a:lnTo>
                  <a:close/>
                </a:path>
              </a:pathLst>
            </a:custGeom>
            <a:solidFill>
              <a:srgbClr val="333333"/>
            </a:solidFill>
            <a:ln w="12700" cap="flat">
              <a:noFill/>
              <a:prstDash val="solid"/>
              <a:miter/>
            </a:ln>
          </p:spPr>
          <p:txBody>
            <a:bodyPr rtlCol="0" anchor="ctr"/>
            <a:lstStyle/>
            <a:p>
              <a:endParaRPr lang="nl-NL"/>
            </a:p>
          </p:txBody>
        </p:sp>
        <p:sp>
          <p:nvSpPr>
            <p:cNvPr id="45" name="Vrije vorm 44">
              <a:extLst>
                <a:ext uri="{FF2B5EF4-FFF2-40B4-BE49-F238E27FC236}">
                  <a16:creationId xmlns:a16="http://schemas.microsoft.com/office/drawing/2014/main" id="{60DFA3C6-1C40-7903-8658-2C1D9380F065}"/>
                </a:ext>
              </a:extLst>
            </p:cNvPr>
            <p:cNvSpPr/>
            <p:nvPr userDrawn="1"/>
          </p:nvSpPr>
          <p:spPr>
            <a:xfrm>
              <a:off x="1254760" y="6593829"/>
              <a:ext cx="10159" cy="74930"/>
            </a:xfrm>
            <a:custGeom>
              <a:avLst/>
              <a:gdLst>
                <a:gd name="connsiteX0" fmla="*/ 0 w 10159"/>
                <a:gd name="connsiteY0" fmla="*/ 0 h 74930"/>
                <a:gd name="connsiteX1" fmla="*/ 10160 w 10159"/>
                <a:gd name="connsiteY1" fmla="*/ 0 h 74930"/>
                <a:gd name="connsiteX2" fmla="*/ 10160 w 10159"/>
                <a:gd name="connsiteY2" fmla="*/ 74930 h 74930"/>
                <a:gd name="connsiteX3" fmla="*/ 0 w 10159"/>
                <a:gd name="connsiteY3" fmla="*/ 74930 h 74930"/>
                <a:gd name="connsiteX4" fmla="*/ 0 w 10159"/>
                <a:gd name="connsiteY4" fmla="*/ 0 h 749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59" h="74930">
                  <a:moveTo>
                    <a:pt x="0" y="0"/>
                  </a:moveTo>
                  <a:lnTo>
                    <a:pt x="10160" y="0"/>
                  </a:lnTo>
                  <a:lnTo>
                    <a:pt x="10160" y="74930"/>
                  </a:lnTo>
                  <a:lnTo>
                    <a:pt x="0" y="74930"/>
                  </a:lnTo>
                  <a:lnTo>
                    <a:pt x="0" y="0"/>
                  </a:lnTo>
                  <a:close/>
                </a:path>
              </a:pathLst>
            </a:custGeom>
            <a:solidFill>
              <a:srgbClr val="333333"/>
            </a:solidFill>
            <a:ln w="12700" cap="flat">
              <a:noFill/>
              <a:prstDash val="solid"/>
              <a:miter/>
            </a:ln>
          </p:spPr>
          <p:txBody>
            <a:bodyPr rtlCol="0" anchor="ctr"/>
            <a:lstStyle/>
            <a:p>
              <a:endParaRPr lang="nl-NL"/>
            </a:p>
          </p:txBody>
        </p:sp>
        <p:sp>
          <p:nvSpPr>
            <p:cNvPr id="46" name="Vrije vorm 45">
              <a:extLst>
                <a:ext uri="{FF2B5EF4-FFF2-40B4-BE49-F238E27FC236}">
                  <a16:creationId xmlns:a16="http://schemas.microsoft.com/office/drawing/2014/main" id="{547CA86D-5D14-BA02-70D0-AAAD68220D43}"/>
                </a:ext>
              </a:extLst>
            </p:cNvPr>
            <p:cNvSpPr/>
            <p:nvPr/>
          </p:nvSpPr>
          <p:spPr>
            <a:xfrm>
              <a:off x="1224280" y="6593829"/>
              <a:ext cx="15239" cy="15240"/>
            </a:xfrm>
            <a:custGeom>
              <a:avLst/>
              <a:gdLst>
                <a:gd name="connsiteX0" fmla="*/ 0 w 15239"/>
                <a:gd name="connsiteY0" fmla="*/ 7620 h 15240"/>
                <a:gd name="connsiteX1" fmla="*/ 7620 w 15239"/>
                <a:gd name="connsiteY1" fmla="*/ 0 h 15240"/>
                <a:gd name="connsiteX2" fmla="*/ 15240 w 15239"/>
                <a:gd name="connsiteY2" fmla="*/ 7620 h 15240"/>
                <a:gd name="connsiteX3" fmla="*/ 7620 w 15239"/>
                <a:gd name="connsiteY3" fmla="*/ 15240 h 15240"/>
                <a:gd name="connsiteX4" fmla="*/ 0 w 15239"/>
                <a:gd name="connsiteY4" fmla="*/ 7620 h 1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40">
                  <a:moveTo>
                    <a:pt x="0" y="7620"/>
                  </a:moveTo>
                  <a:cubicBezTo>
                    <a:pt x="0" y="3811"/>
                    <a:pt x="2540" y="0"/>
                    <a:pt x="7620" y="0"/>
                  </a:cubicBezTo>
                  <a:cubicBezTo>
                    <a:pt x="12700" y="0"/>
                    <a:pt x="15240" y="2540"/>
                    <a:pt x="15240" y="7620"/>
                  </a:cubicBezTo>
                  <a:cubicBezTo>
                    <a:pt x="15240" y="12700"/>
                    <a:pt x="12700" y="15240"/>
                    <a:pt x="7620" y="15240"/>
                  </a:cubicBezTo>
                  <a:cubicBezTo>
                    <a:pt x="2540" y="15240"/>
                    <a:pt x="0" y="11430"/>
                    <a:pt x="0" y="7620"/>
                  </a:cubicBezTo>
                  <a:close/>
                </a:path>
              </a:pathLst>
            </a:custGeom>
            <a:solidFill>
              <a:srgbClr val="333333"/>
            </a:solidFill>
            <a:ln w="12700" cap="flat">
              <a:noFill/>
              <a:prstDash val="solid"/>
              <a:miter/>
            </a:ln>
          </p:spPr>
          <p:txBody>
            <a:bodyPr rtlCol="0" anchor="ctr"/>
            <a:lstStyle/>
            <a:p>
              <a:endParaRPr lang="nl-NL"/>
            </a:p>
          </p:txBody>
        </p:sp>
        <p:sp>
          <p:nvSpPr>
            <p:cNvPr id="47" name="Vrije vorm 46">
              <a:extLst>
                <a:ext uri="{FF2B5EF4-FFF2-40B4-BE49-F238E27FC236}">
                  <a16:creationId xmlns:a16="http://schemas.microsoft.com/office/drawing/2014/main" id="{AC131653-C546-CA02-744B-CC2100BF5D39}"/>
                </a:ext>
              </a:extLst>
            </p:cNvPr>
            <p:cNvSpPr/>
            <p:nvPr userDrawn="1"/>
          </p:nvSpPr>
          <p:spPr>
            <a:xfrm>
              <a:off x="601415" y="6480235"/>
              <a:ext cx="34148" cy="34148"/>
            </a:xfrm>
            <a:custGeom>
              <a:avLst/>
              <a:gdLst>
                <a:gd name="connsiteX0" fmla="*/ 20884 w 34148"/>
                <a:gd name="connsiteY0" fmla="*/ 564 h 34148"/>
                <a:gd name="connsiteX1" fmla="*/ 564 w 34148"/>
                <a:gd name="connsiteY1" fmla="*/ 13264 h 34148"/>
                <a:gd name="connsiteX2" fmla="*/ 13264 w 34148"/>
                <a:gd name="connsiteY2" fmla="*/ 33584 h 34148"/>
                <a:gd name="connsiteX3" fmla="*/ 33584 w 34148"/>
                <a:gd name="connsiteY3" fmla="*/ 20884 h 34148"/>
                <a:gd name="connsiteX4" fmla="*/ 20884 w 34148"/>
                <a:gd name="connsiteY4" fmla="*/ 564 h 34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148" h="34148">
                  <a:moveTo>
                    <a:pt x="20884" y="564"/>
                  </a:moveTo>
                  <a:cubicBezTo>
                    <a:pt x="11994" y="-1976"/>
                    <a:pt x="3104" y="4374"/>
                    <a:pt x="564" y="13264"/>
                  </a:cubicBezTo>
                  <a:cubicBezTo>
                    <a:pt x="-1976" y="22154"/>
                    <a:pt x="4374" y="31044"/>
                    <a:pt x="13264" y="33584"/>
                  </a:cubicBezTo>
                  <a:cubicBezTo>
                    <a:pt x="22154" y="36124"/>
                    <a:pt x="31044" y="29774"/>
                    <a:pt x="33584" y="20884"/>
                  </a:cubicBezTo>
                  <a:cubicBezTo>
                    <a:pt x="36124" y="11994"/>
                    <a:pt x="29774" y="3104"/>
                    <a:pt x="20884" y="564"/>
                  </a:cubicBezTo>
                  <a:close/>
                </a:path>
              </a:pathLst>
            </a:custGeom>
            <a:solidFill>
              <a:srgbClr val="ED602F"/>
            </a:solidFill>
            <a:ln w="12700" cap="flat">
              <a:noFill/>
              <a:prstDash val="solid"/>
              <a:miter/>
            </a:ln>
          </p:spPr>
          <p:txBody>
            <a:bodyPr rtlCol="0" anchor="ctr"/>
            <a:lstStyle/>
            <a:p>
              <a:endParaRPr lang="nl-NL"/>
            </a:p>
          </p:txBody>
        </p:sp>
        <p:sp>
          <p:nvSpPr>
            <p:cNvPr id="48" name="Vrije vorm 47">
              <a:extLst>
                <a:ext uri="{FF2B5EF4-FFF2-40B4-BE49-F238E27FC236}">
                  <a16:creationId xmlns:a16="http://schemas.microsoft.com/office/drawing/2014/main" id="{D9EDC149-2995-04C5-357E-CD1849575BE2}"/>
                </a:ext>
              </a:extLst>
            </p:cNvPr>
            <p:cNvSpPr/>
            <p:nvPr userDrawn="1"/>
          </p:nvSpPr>
          <p:spPr>
            <a:xfrm>
              <a:off x="645865" y="6495475"/>
              <a:ext cx="34148" cy="34148"/>
            </a:xfrm>
            <a:custGeom>
              <a:avLst/>
              <a:gdLst>
                <a:gd name="connsiteX0" fmla="*/ 20884 w 34148"/>
                <a:gd name="connsiteY0" fmla="*/ 564 h 34148"/>
                <a:gd name="connsiteX1" fmla="*/ 564 w 34148"/>
                <a:gd name="connsiteY1" fmla="*/ 13264 h 34148"/>
                <a:gd name="connsiteX2" fmla="*/ 13264 w 34148"/>
                <a:gd name="connsiteY2" fmla="*/ 33584 h 34148"/>
                <a:gd name="connsiteX3" fmla="*/ 33584 w 34148"/>
                <a:gd name="connsiteY3" fmla="*/ 20884 h 34148"/>
                <a:gd name="connsiteX4" fmla="*/ 20884 w 34148"/>
                <a:gd name="connsiteY4" fmla="*/ 564 h 34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148" h="34148">
                  <a:moveTo>
                    <a:pt x="20884" y="564"/>
                  </a:moveTo>
                  <a:cubicBezTo>
                    <a:pt x="11994" y="-1975"/>
                    <a:pt x="3104" y="4375"/>
                    <a:pt x="564" y="13264"/>
                  </a:cubicBezTo>
                  <a:cubicBezTo>
                    <a:pt x="-1976" y="22154"/>
                    <a:pt x="4374" y="31044"/>
                    <a:pt x="13264" y="33584"/>
                  </a:cubicBezTo>
                  <a:cubicBezTo>
                    <a:pt x="22154" y="36125"/>
                    <a:pt x="31044" y="29775"/>
                    <a:pt x="33584" y="20884"/>
                  </a:cubicBezTo>
                  <a:cubicBezTo>
                    <a:pt x="36124" y="11994"/>
                    <a:pt x="29774" y="3104"/>
                    <a:pt x="20884" y="564"/>
                  </a:cubicBezTo>
                  <a:close/>
                </a:path>
              </a:pathLst>
            </a:custGeom>
            <a:solidFill>
              <a:srgbClr val="ED602F"/>
            </a:solidFill>
            <a:ln w="12700" cap="flat">
              <a:noFill/>
              <a:prstDash val="solid"/>
              <a:miter/>
            </a:ln>
          </p:spPr>
          <p:txBody>
            <a:bodyPr rtlCol="0" anchor="ctr"/>
            <a:lstStyle/>
            <a:p>
              <a:endParaRPr lang="nl-NL"/>
            </a:p>
          </p:txBody>
        </p:sp>
        <p:sp>
          <p:nvSpPr>
            <p:cNvPr id="49" name="Vrije vorm 48">
              <a:extLst>
                <a:ext uri="{FF2B5EF4-FFF2-40B4-BE49-F238E27FC236}">
                  <a16:creationId xmlns:a16="http://schemas.microsoft.com/office/drawing/2014/main" id="{E1FE49D5-E832-32D6-4167-09E11FD2693A}"/>
                </a:ext>
              </a:extLst>
            </p:cNvPr>
            <p:cNvSpPr/>
            <p:nvPr userDrawn="1"/>
          </p:nvSpPr>
          <p:spPr>
            <a:xfrm>
              <a:off x="681425" y="6524685"/>
              <a:ext cx="34148" cy="34148"/>
            </a:xfrm>
            <a:custGeom>
              <a:avLst/>
              <a:gdLst>
                <a:gd name="connsiteX0" fmla="*/ 20884 w 34148"/>
                <a:gd name="connsiteY0" fmla="*/ 564 h 34148"/>
                <a:gd name="connsiteX1" fmla="*/ 564 w 34148"/>
                <a:gd name="connsiteY1" fmla="*/ 13264 h 34148"/>
                <a:gd name="connsiteX2" fmla="*/ 13264 w 34148"/>
                <a:gd name="connsiteY2" fmla="*/ 33584 h 34148"/>
                <a:gd name="connsiteX3" fmla="*/ 33584 w 34148"/>
                <a:gd name="connsiteY3" fmla="*/ 20884 h 34148"/>
                <a:gd name="connsiteX4" fmla="*/ 20884 w 34148"/>
                <a:gd name="connsiteY4" fmla="*/ 564 h 34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148" h="34148">
                  <a:moveTo>
                    <a:pt x="20884" y="564"/>
                  </a:moveTo>
                  <a:cubicBezTo>
                    <a:pt x="11994" y="-1976"/>
                    <a:pt x="3104" y="4374"/>
                    <a:pt x="564" y="13264"/>
                  </a:cubicBezTo>
                  <a:cubicBezTo>
                    <a:pt x="-1976" y="22155"/>
                    <a:pt x="4374" y="31044"/>
                    <a:pt x="13264" y="33584"/>
                  </a:cubicBezTo>
                  <a:cubicBezTo>
                    <a:pt x="22154" y="36124"/>
                    <a:pt x="31044" y="29774"/>
                    <a:pt x="33584" y="20884"/>
                  </a:cubicBezTo>
                  <a:cubicBezTo>
                    <a:pt x="36124" y="11994"/>
                    <a:pt x="29774" y="3105"/>
                    <a:pt x="20884" y="564"/>
                  </a:cubicBezTo>
                  <a:close/>
                </a:path>
              </a:pathLst>
            </a:custGeom>
            <a:solidFill>
              <a:srgbClr val="ED602F"/>
            </a:solidFill>
            <a:ln w="12700" cap="flat">
              <a:noFill/>
              <a:prstDash val="solid"/>
              <a:miter/>
            </a:ln>
          </p:spPr>
          <p:txBody>
            <a:bodyPr rtlCol="0" anchor="ctr"/>
            <a:lstStyle/>
            <a:p>
              <a:endParaRPr lang="nl-NL"/>
            </a:p>
          </p:txBody>
        </p:sp>
        <p:sp>
          <p:nvSpPr>
            <p:cNvPr id="50" name="Vrije vorm 49">
              <a:extLst>
                <a:ext uri="{FF2B5EF4-FFF2-40B4-BE49-F238E27FC236}">
                  <a16:creationId xmlns:a16="http://schemas.microsoft.com/office/drawing/2014/main" id="{2FDCBF42-765B-367B-7A3A-AE651F4D3AFA}"/>
                </a:ext>
              </a:extLst>
            </p:cNvPr>
            <p:cNvSpPr/>
            <p:nvPr userDrawn="1"/>
          </p:nvSpPr>
          <p:spPr>
            <a:xfrm>
              <a:off x="455930" y="6481505"/>
              <a:ext cx="266700" cy="282504"/>
            </a:xfrm>
            <a:custGeom>
              <a:avLst/>
              <a:gdLst>
                <a:gd name="connsiteX0" fmla="*/ 256540 w 266700"/>
                <a:gd name="connsiteY0" fmla="*/ 198685 h 282504"/>
                <a:gd name="connsiteX1" fmla="*/ 250190 w 266700"/>
                <a:gd name="connsiteY1" fmla="*/ 198685 h 282504"/>
                <a:gd name="connsiteX2" fmla="*/ 242570 w 266700"/>
                <a:gd name="connsiteY2" fmla="*/ 211385 h 282504"/>
                <a:gd name="connsiteX3" fmla="*/ 220980 w 266700"/>
                <a:gd name="connsiteY3" fmla="*/ 234245 h 282504"/>
                <a:gd name="connsiteX4" fmla="*/ 208280 w 266700"/>
                <a:gd name="connsiteY4" fmla="*/ 243135 h 282504"/>
                <a:gd name="connsiteX5" fmla="*/ 194310 w 266700"/>
                <a:gd name="connsiteY5" fmla="*/ 250754 h 282504"/>
                <a:gd name="connsiteX6" fmla="*/ 180340 w 266700"/>
                <a:gd name="connsiteY6" fmla="*/ 255835 h 282504"/>
                <a:gd name="connsiteX7" fmla="*/ 165100 w 266700"/>
                <a:gd name="connsiteY7" fmla="*/ 259645 h 282504"/>
                <a:gd name="connsiteX8" fmla="*/ 149860 w 266700"/>
                <a:gd name="connsiteY8" fmla="*/ 260914 h 282504"/>
                <a:gd name="connsiteX9" fmla="*/ 142240 w 266700"/>
                <a:gd name="connsiteY9" fmla="*/ 260914 h 282504"/>
                <a:gd name="connsiteX10" fmla="*/ 134620 w 266700"/>
                <a:gd name="connsiteY10" fmla="*/ 260914 h 282504"/>
                <a:gd name="connsiteX11" fmla="*/ 104140 w 266700"/>
                <a:gd name="connsiteY11" fmla="*/ 254564 h 282504"/>
                <a:gd name="connsiteX12" fmla="*/ 54610 w 266700"/>
                <a:gd name="connsiteY12" fmla="*/ 220274 h 282504"/>
                <a:gd name="connsiteX13" fmla="*/ 29210 w 266700"/>
                <a:gd name="connsiteY13" fmla="*/ 166935 h 282504"/>
                <a:gd name="connsiteX14" fmla="*/ 27940 w 266700"/>
                <a:gd name="connsiteY14" fmla="*/ 151695 h 282504"/>
                <a:gd name="connsiteX15" fmla="*/ 27940 w 266700"/>
                <a:gd name="connsiteY15" fmla="*/ 136454 h 282504"/>
                <a:gd name="connsiteX16" fmla="*/ 34290 w 266700"/>
                <a:gd name="connsiteY16" fmla="*/ 107245 h 282504"/>
                <a:gd name="connsiteX17" fmla="*/ 67310 w 266700"/>
                <a:gd name="connsiteY17" fmla="*/ 58985 h 282504"/>
                <a:gd name="connsiteX18" fmla="*/ 119380 w 266700"/>
                <a:gd name="connsiteY18" fmla="*/ 33584 h 282504"/>
                <a:gd name="connsiteX19" fmla="*/ 119380 w 266700"/>
                <a:gd name="connsiteY19" fmla="*/ 33584 h 282504"/>
                <a:gd name="connsiteX20" fmla="*/ 132080 w 266700"/>
                <a:gd name="connsiteY20" fmla="*/ 13264 h 282504"/>
                <a:gd name="connsiteX21" fmla="*/ 111760 w 266700"/>
                <a:gd name="connsiteY21" fmla="*/ 564 h 282504"/>
                <a:gd name="connsiteX22" fmla="*/ 111760 w 266700"/>
                <a:gd name="connsiteY22" fmla="*/ 564 h 282504"/>
                <a:gd name="connsiteX23" fmla="*/ 76200 w 266700"/>
                <a:gd name="connsiteY23" fmla="*/ 14534 h 282504"/>
                <a:gd name="connsiteX24" fmla="*/ 45720 w 266700"/>
                <a:gd name="connsiteY24" fmla="*/ 36124 h 282504"/>
                <a:gd name="connsiteX25" fmla="*/ 6350 w 266700"/>
                <a:gd name="connsiteY25" fmla="*/ 98354 h 282504"/>
                <a:gd name="connsiteX26" fmla="*/ 0 w 266700"/>
                <a:gd name="connsiteY26" fmla="*/ 135185 h 282504"/>
                <a:gd name="connsiteX27" fmla="*/ 0 w 266700"/>
                <a:gd name="connsiteY27" fmla="*/ 154235 h 282504"/>
                <a:gd name="connsiteX28" fmla="*/ 2540 w 266700"/>
                <a:gd name="connsiteY28" fmla="*/ 172014 h 282504"/>
                <a:gd name="connsiteX29" fmla="*/ 36830 w 266700"/>
                <a:gd name="connsiteY29" fmla="*/ 236785 h 282504"/>
                <a:gd name="connsiteX30" fmla="*/ 97790 w 266700"/>
                <a:gd name="connsiteY30" fmla="*/ 276154 h 282504"/>
                <a:gd name="connsiteX31" fmla="*/ 133350 w 266700"/>
                <a:gd name="connsiteY31" fmla="*/ 282504 h 282504"/>
                <a:gd name="connsiteX32" fmla="*/ 142240 w 266700"/>
                <a:gd name="connsiteY32" fmla="*/ 282504 h 282504"/>
                <a:gd name="connsiteX33" fmla="*/ 151130 w 266700"/>
                <a:gd name="connsiteY33" fmla="*/ 282504 h 282504"/>
                <a:gd name="connsiteX34" fmla="*/ 168910 w 266700"/>
                <a:gd name="connsiteY34" fmla="*/ 279964 h 282504"/>
                <a:gd name="connsiteX35" fmla="*/ 186690 w 266700"/>
                <a:gd name="connsiteY35" fmla="*/ 274885 h 282504"/>
                <a:gd name="connsiteX36" fmla="*/ 203200 w 266700"/>
                <a:gd name="connsiteY36" fmla="*/ 267264 h 282504"/>
                <a:gd name="connsiteX37" fmla="*/ 218440 w 266700"/>
                <a:gd name="connsiteY37" fmla="*/ 258374 h 282504"/>
                <a:gd name="connsiteX38" fmla="*/ 232410 w 266700"/>
                <a:gd name="connsiteY38" fmla="*/ 246945 h 282504"/>
                <a:gd name="connsiteX39" fmla="*/ 255270 w 266700"/>
                <a:gd name="connsiteY39" fmla="*/ 220274 h 282504"/>
                <a:gd name="connsiteX40" fmla="*/ 266700 w 266700"/>
                <a:gd name="connsiteY40" fmla="*/ 198685 h 282504"/>
                <a:gd name="connsiteX41" fmla="*/ 256540 w 266700"/>
                <a:gd name="connsiteY41" fmla="*/ 198685 h 282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66700" h="282504">
                  <a:moveTo>
                    <a:pt x="256540" y="198685"/>
                  </a:moveTo>
                  <a:lnTo>
                    <a:pt x="250190" y="198685"/>
                  </a:lnTo>
                  <a:cubicBezTo>
                    <a:pt x="247650" y="203764"/>
                    <a:pt x="245110" y="207574"/>
                    <a:pt x="242570" y="211385"/>
                  </a:cubicBezTo>
                  <a:cubicBezTo>
                    <a:pt x="236220" y="220274"/>
                    <a:pt x="229870" y="227895"/>
                    <a:pt x="220980" y="234245"/>
                  </a:cubicBezTo>
                  <a:cubicBezTo>
                    <a:pt x="217170" y="238054"/>
                    <a:pt x="213360" y="240595"/>
                    <a:pt x="208280" y="243135"/>
                  </a:cubicBezTo>
                  <a:cubicBezTo>
                    <a:pt x="204470" y="245674"/>
                    <a:pt x="199390" y="248214"/>
                    <a:pt x="194310" y="250754"/>
                  </a:cubicBezTo>
                  <a:cubicBezTo>
                    <a:pt x="189230" y="253295"/>
                    <a:pt x="184150" y="254564"/>
                    <a:pt x="180340" y="255835"/>
                  </a:cubicBezTo>
                  <a:cubicBezTo>
                    <a:pt x="175260" y="257104"/>
                    <a:pt x="170180" y="258374"/>
                    <a:pt x="165100" y="259645"/>
                  </a:cubicBezTo>
                  <a:cubicBezTo>
                    <a:pt x="160020" y="259645"/>
                    <a:pt x="154940" y="260914"/>
                    <a:pt x="149860" y="260914"/>
                  </a:cubicBezTo>
                  <a:cubicBezTo>
                    <a:pt x="147320" y="260914"/>
                    <a:pt x="144780" y="260914"/>
                    <a:pt x="142240" y="260914"/>
                  </a:cubicBezTo>
                  <a:cubicBezTo>
                    <a:pt x="139700" y="260914"/>
                    <a:pt x="137160" y="260914"/>
                    <a:pt x="134620" y="260914"/>
                  </a:cubicBezTo>
                  <a:cubicBezTo>
                    <a:pt x="124460" y="260914"/>
                    <a:pt x="114300" y="258374"/>
                    <a:pt x="104140" y="254564"/>
                  </a:cubicBezTo>
                  <a:cubicBezTo>
                    <a:pt x="85090" y="248214"/>
                    <a:pt x="67310" y="235514"/>
                    <a:pt x="54610" y="220274"/>
                  </a:cubicBezTo>
                  <a:cubicBezTo>
                    <a:pt x="41910" y="205035"/>
                    <a:pt x="33020" y="185985"/>
                    <a:pt x="29210" y="166935"/>
                  </a:cubicBezTo>
                  <a:cubicBezTo>
                    <a:pt x="29210" y="161854"/>
                    <a:pt x="27940" y="156774"/>
                    <a:pt x="27940" y="151695"/>
                  </a:cubicBezTo>
                  <a:cubicBezTo>
                    <a:pt x="27940" y="146614"/>
                    <a:pt x="27940" y="141535"/>
                    <a:pt x="27940" y="136454"/>
                  </a:cubicBezTo>
                  <a:cubicBezTo>
                    <a:pt x="27940" y="126295"/>
                    <a:pt x="30480" y="116135"/>
                    <a:pt x="34290" y="107245"/>
                  </a:cubicBezTo>
                  <a:cubicBezTo>
                    <a:pt x="40640" y="88195"/>
                    <a:pt x="52070" y="71685"/>
                    <a:pt x="67310" y="58985"/>
                  </a:cubicBezTo>
                  <a:cubicBezTo>
                    <a:pt x="82550" y="46285"/>
                    <a:pt x="100330" y="37395"/>
                    <a:pt x="119380" y="33584"/>
                  </a:cubicBezTo>
                  <a:cubicBezTo>
                    <a:pt x="119380" y="33584"/>
                    <a:pt x="119380" y="33584"/>
                    <a:pt x="119380" y="33584"/>
                  </a:cubicBezTo>
                  <a:cubicBezTo>
                    <a:pt x="128270" y="31045"/>
                    <a:pt x="134620" y="22154"/>
                    <a:pt x="132080" y="13264"/>
                  </a:cubicBezTo>
                  <a:cubicBezTo>
                    <a:pt x="129540" y="4375"/>
                    <a:pt x="120650" y="-1975"/>
                    <a:pt x="111760" y="564"/>
                  </a:cubicBezTo>
                  <a:lnTo>
                    <a:pt x="111760" y="564"/>
                  </a:lnTo>
                  <a:cubicBezTo>
                    <a:pt x="99060" y="3104"/>
                    <a:pt x="87630" y="8184"/>
                    <a:pt x="76200" y="14534"/>
                  </a:cubicBezTo>
                  <a:cubicBezTo>
                    <a:pt x="64770" y="20884"/>
                    <a:pt x="54610" y="28504"/>
                    <a:pt x="45720" y="36124"/>
                  </a:cubicBezTo>
                  <a:cubicBezTo>
                    <a:pt x="27940" y="53904"/>
                    <a:pt x="13970" y="75495"/>
                    <a:pt x="6350" y="98354"/>
                  </a:cubicBezTo>
                  <a:cubicBezTo>
                    <a:pt x="2540" y="109785"/>
                    <a:pt x="1270" y="122485"/>
                    <a:pt x="0" y="135185"/>
                  </a:cubicBezTo>
                  <a:cubicBezTo>
                    <a:pt x="0" y="141535"/>
                    <a:pt x="0" y="147885"/>
                    <a:pt x="0" y="154235"/>
                  </a:cubicBezTo>
                  <a:cubicBezTo>
                    <a:pt x="0" y="160585"/>
                    <a:pt x="1270" y="166935"/>
                    <a:pt x="2540" y="172014"/>
                  </a:cubicBezTo>
                  <a:cubicBezTo>
                    <a:pt x="7620" y="196145"/>
                    <a:pt x="20320" y="219004"/>
                    <a:pt x="36830" y="236785"/>
                  </a:cubicBezTo>
                  <a:cubicBezTo>
                    <a:pt x="53340" y="254564"/>
                    <a:pt x="74930" y="268535"/>
                    <a:pt x="97790" y="276154"/>
                  </a:cubicBezTo>
                  <a:cubicBezTo>
                    <a:pt x="109220" y="279964"/>
                    <a:pt x="121920" y="282504"/>
                    <a:pt x="133350" y="282504"/>
                  </a:cubicBezTo>
                  <a:cubicBezTo>
                    <a:pt x="135890" y="282504"/>
                    <a:pt x="139700" y="282504"/>
                    <a:pt x="142240" y="282504"/>
                  </a:cubicBezTo>
                  <a:cubicBezTo>
                    <a:pt x="144780" y="282504"/>
                    <a:pt x="148590" y="282504"/>
                    <a:pt x="151130" y="282504"/>
                  </a:cubicBezTo>
                  <a:cubicBezTo>
                    <a:pt x="157480" y="282504"/>
                    <a:pt x="162560" y="281235"/>
                    <a:pt x="168910" y="279964"/>
                  </a:cubicBezTo>
                  <a:cubicBezTo>
                    <a:pt x="175260" y="278695"/>
                    <a:pt x="180340" y="277424"/>
                    <a:pt x="186690" y="274885"/>
                  </a:cubicBezTo>
                  <a:cubicBezTo>
                    <a:pt x="191770" y="272345"/>
                    <a:pt x="198120" y="271074"/>
                    <a:pt x="203200" y="267264"/>
                  </a:cubicBezTo>
                  <a:cubicBezTo>
                    <a:pt x="208280" y="264724"/>
                    <a:pt x="213360" y="262185"/>
                    <a:pt x="218440" y="258374"/>
                  </a:cubicBezTo>
                  <a:cubicBezTo>
                    <a:pt x="223520" y="254564"/>
                    <a:pt x="228600" y="250754"/>
                    <a:pt x="232410" y="246945"/>
                  </a:cubicBezTo>
                  <a:cubicBezTo>
                    <a:pt x="241300" y="239324"/>
                    <a:pt x="248920" y="230435"/>
                    <a:pt x="255270" y="220274"/>
                  </a:cubicBezTo>
                  <a:cubicBezTo>
                    <a:pt x="260350" y="213924"/>
                    <a:pt x="264160" y="206304"/>
                    <a:pt x="266700" y="198685"/>
                  </a:cubicBezTo>
                  <a:cubicBezTo>
                    <a:pt x="262890" y="198685"/>
                    <a:pt x="260350" y="198685"/>
                    <a:pt x="256540" y="198685"/>
                  </a:cubicBezTo>
                  <a:close/>
                </a:path>
              </a:pathLst>
            </a:custGeom>
            <a:solidFill>
              <a:srgbClr val="03569F"/>
            </a:solidFill>
            <a:ln w="12700" cap="flat">
              <a:noFill/>
              <a:prstDash val="solid"/>
              <a:miter/>
            </a:ln>
          </p:spPr>
          <p:txBody>
            <a:bodyPr rtlCol="0" anchor="ctr"/>
            <a:lstStyle/>
            <a:p>
              <a:endParaRPr lang="nl-NL"/>
            </a:p>
          </p:txBody>
        </p:sp>
        <p:sp>
          <p:nvSpPr>
            <p:cNvPr id="51" name="Vrije vorm 50">
              <a:extLst>
                <a:ext uri="{FF2B5EF4-FFF2-40B4-BE49-F238E27FC236}">
                  <a16:creationId xmlns:a16="http://schemas.microsoft.com/office/drawing/2014/main" id="{09406C95-61B0-C914-5215-82AD786C1058}"/>
                </a:ext>
              </a:extLst>
            </p:cNvPr>
            <p:cNvSpPr/>
            <p:nvPr userDrawn="1"/>
          </p:nvSpPr>
          <p:spPr>
            <a:xfrm>
              <a:off x="567690" y="6593829"/>
              <a:ext cx="63500" cy="74930"/>
            </a:xfrm>
            <a:custGeom>
              <a:avLst/>
              <a:gdLst>
                <a:gd name="connsiteX0" fmla="*/ 0 w 63500"/>
                <a:gd name="connsiteY0" fmla="*/ 43180 h 74930"/>
                <a:gd name="connsiteX1" fmla="*/ 0 w 63500"/>
                <a:gd name="connsiteY1" fmla="*/ 0 h 74930"/>
                <a:gd name="connsiteX2" fmla="*/ 19050 w 63500"/>
                <a:gd name="connsiteY2" fmla="*/ 0 h 74930"/>
                <a:gd name="connsiteX3" fmla="*/ 19050 w 63500"/>
                <a:gd name="connsiteY3" fmla="*/ 43180 h 74930"/>
                <a:gd name="connsiteX4" fmla="*/ 31750 w 63500"/>
                <a:gd name="connsiteY4" fmla="*/ 57150 h 74930"/>
                <a:gd name="connsiteX5" fmla="*/ 45720 w 63500"/>
                <a:gd name="connsiteY5" fmla="*/ 43180 h 74930"/>
                <a:gd name="connsiteX6" fmla="*/ 45720 w 63500"/>
                <a:gd name="connsiteY6" fmla="*/ 0 h 74930"/>
                <a:gd name="connsiteX7" fmla="*/ 63500 w 63500"/>
                <a:gd name="connsiteY7" fmla="*/ 0 h 74930"/>
                <a:gd name="connsiteX8" fmla="*/ 63500 w 63500"/>
                <a:gd name="connsiteY8" fmla="*/ 43180 h 74930"/>
                <a:gd name="connsiteX9" fmla="*/ 31750 w 63500"/>
                <a:gd name="connsiteY9" fmla="*/ 74930 h 74930"/>
                <a:gd name="connsiteX10" fmla="*/ 0 w 63500"/>
                <a:gd name="connsiteY10" fmla="*/ 43180 h 74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500" h="74930">
                  <a:moveTo>
                    <a:pt x="0" y="43180"/>
                  </a:moveTo>
                  <a:lnTo>
                    <a:pt x="0" y="0"/>
                  </a:lnTo>
                  <a:lnTo>
                    <a:pt x="19050" y="0"/>
                  </a:lnTo>
                  <a:lnTo>
                    <a:pt x="19050" y="43180"/>
                  </a:lnTo>
                  <a:cubicBezTo>
                    <a:pt x="19050" y="52070"/>
                    <a:pt x="22860" y="57150"/>
                    <a:pt x="31750" y="57150"/>
                  </a:cubicBezTo>
                  <a:cubicBezTo>
                    <a:pt x="40640" y="57150"/>
                    <a:pt x="45720" y="52070"/>
                    <a:pt x="45720" y="43180"/>
                  </a:cubicBezTo>
                  <a:lnTo>
                    <a:pt x="45720" y="0"/>
                  </a:lnTo>
                  <a:lnTo>
                    <a:pt x="63500" y="0"/>
                  </a:lnTo>
                  <a:lnTo>
                    <a:pt x="63500" y="43180"/>
                  </a:lnTo>
                  <a:cubicBezTo>
                    <a:pt x="63500" y="62230"/>
                    <a:pt x="52070" y="74930"/>
                    <a:pt x="31750" y="74930"/>
                  </a:cubicBezTo>
                  <a:cubicBezTo>
                    <a:pt x="11430" y="74930"/>
                    <a:pt x="0" y="63500"/>
                    <a:pt x="0" y="43180"/>
                  </a:cubicBezTo>
                  <a:close/>
                </a:path>
              </a:pathLst>
            </a:custGeom>
            <a:solidFill>
              <a:srgbClr val="333333"/>
            </a:solidFill>
            <a:ln w="12700" cap="flat">
              <a:noFill/>
              <a:prstDash val="solid"/>
              <a:miter/>
            </a:ln>
          </p:spPr>
          <p:txBody>
            <a:bodyPr rtlCol="0" anchor="ctr"/>
            <a:lstStyle/>
            <a:p>
              <a:endParaRPr lang="nl-NL"/>
            </a:p>
          </p:txBody>
        </p:sp>
        <p:sp>
          <p:nvSpPr>
            <p:cNvPr id="52" name="Vrije vorm 51">
              <a:extLst>
                <a:ext uri="{FF2B5EF4-FFF2-40B4-BE49-F238E27FC236}">
                  <a16:creationId xmlns:a16="http://schemas.microsoft.com/office/drawing/2014/main" id="{2CC3C07F-7E62-8038-AFAE-D5615FCA6795}"/>
                </a:ext>
              </a:extLst>
            </p:cNvPr>
            <p:cNvSpPr/>
            <p:nvPr userDrawn="1"/>
          </p:nvSpPr>
          <p:spPr>
            <a:xfrm>
              <a:off x="638809" y="6611610"/>
              <a:ext cx="55880" cy="57150"/>
            </a:xfrm>
            <a:custGeom>
              <a:avLst/>
              <a:gdLst>
                <a:gd name="connsiteX0" fmla="*/ 0 w 55880"/>
                <a:gd name="connsiteY0" fmla="*/ 27940 h 57150"/>
                <a:gd name="connsiteX1" fmla="*/ 27940 w 55880"/>
                <a:gd name="connsiteY1" fmla="*/ 0 h 57150"/>
                <a:gd name="connsiteX2" fmla="*/ 55880 w 55880"/>
                <a:gd name="connsiteY2" fmla="*/ 27940 h 57150"/>
                <a:gd name="connsiteX3" fmla="*/ 55880 w 55880"/>
                <a:gd name="connsiteY3" fmla="*/ 57150 h 57150"/>
                <a:gd name="connsiteX4" fmla="*/ 39370 w 55880"/>
                <a:gd name="connsiteY4" fmla="*/ 57150 h 57150"/>
                <a:gd name="connsiteX5" fmla="*/ 39370 w 55880"/>
                <a:gd name="connsiteY5" fmla="*/ 27940 h 57150"/>
                <a:gd name="connsiteX6" fmla="*/ 29210 w 55880"/>
                <a:gd name="connsiteY6" fmla="*/ 15240 h 57150"/>
                <a:gd name="connsiteX7" fmla="*/ 19050 w 55880"/>
                <a:gd name="connsiteY7" fmla="*/ 27940 h 57150"/>
                <a:gd name="connsiteX8" fmla="*/ 19050 w 55880"/>
                <a:gd name="connsiteY8" fmla="*/ 57150 h 57150"/>
                <a:gd name="connsiteX9" fmla="*/ 2540 w 55880"/>
                <a:gd name="connsiteY9" fmla="*/ 57150 h 57150"/>
                <a:gd name="connsiteX10" fmla="*/ 2540 w 55880"/>
                <a:gd name="connsiteY10" fmla="*/ 27940 h 57150"/>
                <a:gd name="connsiteX11" fmla="*/ 2540 w 55880"/>
                <a:gd name="connsiteY11" fmla="*/ 27940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5880" h="57150">
                  <a:moveTo>
                    <a:pt x="0" y="27940"/>
                  </a:moveTo>
                  <a:cubicBezTo>
                    <a:pt x="0" y="8890"/>
                    <a:pt x="11430" y="0"/>
                    <a:pt x="27940" y="0"/>
                  </a:cubicBezTo>
                  <a:cubicBezTo>
                    <a:pt x="44450" y="0"/>
                    <a:pt x="55880" y="8890"/>
                    <a:pt x="55880" y="27940"/>
                  </a:cubicBezTo>
                  <a:lnTo>
                    <a:pt x="55880" y="57150"/>
                  </a:lnTo>
                  <a:lnTo>
                    <a:pt x="39370" y="57150"/>
                  </a:lnTo>
                  <a:lnTo>
                    <a:pt x="39370" y="27940"/>
                  </a:lnTo>
                  <a:cubicBezTo>
                    <a:pt x="39370" y="19050"/>
                    <a:pt x="35560" y="15240"/>
                    <a:pt x="29210" y="15240"/>
                  </a:cubicBezTo>
                  <a:cubicBezTo>
                    <a:pt x="22860" y="15240"/>
                    <a:pt x="19050" y="19050"/>
                    <a:pt x="19050" y="27940"/>
                  </a:cubicBezTo>
                  <a:lnTo>
                    <a:pt x="19050" y="57150"/>
                  </a:lnTo>
                  <a:lnTo>
                    <a:pt x="2540" y="57150"/>
                  </a:lnTo>
                  <a:lnTo>
                    <a:pt x="2540" y="27940"/>
                  </a:lnTo>
                  <a:lnTo>
                    <a:pt x="2540" y="27940"/>
                  </a:lnTo>
                  <a:close/>
                </a:path>
              </a:pathLst>
            </a:custGeom>
            <a:solidFill>
              <a:srgbClr val="333333"/>
            </a:solidFill>
            <a:ln w="12700" cap="flat">
              <a:noFill/>
              <a:prstDash val="solid"/>
              <a:miter/>
            </a:ln>
          </p:spPr>
          <p:txBody>
            <a:bodyPr rtlCol="0" anchor="ctr"/>
            <a:lstStyle/>
            <a:p>
              <a:endParaRPr lang="nl-NL"/>
            </a:p>
          </p:txBody>
        </p:sp>
        <p:sp>
          <p:nvSpPr>
            <p:cNvPr id="53" name="Vrije vorm 52">
              <a:extLst>
                <a:ext uri="{FF2B5EF4-FFF2-40B4-BE49-F238E27FC236}">
                  <a16:creationId xmlns:a16="http://schemas.microsoft.com/office/drawing/2014/main" id="{A99B0722-2459-7B17-321F-553FE8C76F79}"/>
                </a:ext>
              </a:extLst>
            </p:cNvPr>
            <p:cNvSpPr/>
            <p:nvPr userDrawn="1"/>
          </p:nvSpPr>
          <p:spPr>
            <a:xfrm>
              <a:off x="707390" y="6619229"/>
              <a:ext cx="16509" cy="49530"/>
            </a:xfrm>
            <a:custGeom>
              <a:avLst/>
              <a:gdLst>
                <a:gd name="connsiteX0" fmla="*/ 0 w 16509"/>
                <a:gd name="connsiteY0" fmla="*/ 0 h 49530"/>
                <a:gd name="connsiteX1" fmla="*/ 16510 w 16509"/>
                <a:gd name="connsiteY1" fmla="*/ 0 h 49530"/>
                <a:gd name="connsiteX2" fmla="*/ 16510 w 16509"/>
                <a:gd name="connsiteY2" fmla="*/ 49530 h 49530"/>
                <a:gd name="connsiteX3" fmla="*/ 0 w 16509"/>
                <a:gd name="connsiteY3" fmla="*/ 49530 h 49530"/>
                <a:gd name="connsiteX4" fmla="*/ 0 w 16509"/>
                <a:gd name="connsiteY4" fmla="*/ 0 h 495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09" h="49530">
                  <a:moveTo>
                    <a:pt x="0" y="0"/>
                  </a:moveTo>
                  <a:lnTo>
                    <a:pt x="16510" y="0"/>
                  </a:lnTo>
                  <a:lnTo>
                    <a:pt x="16510" y="49530"/>
                  </a:lnTo>
                  <a:lnTo>
                    <a:pt x="0" y="49530"/>
                  </a:lnTo>
                  <a:lnTo>
                    <a:pt x="0" y="0"/>
                  </a:lnTo>
                  <a:close/>
                </a:path>
              </a:pathLst>
            </a:custGeom>
            <a:solidFill>
              <a:srgbClr val="333333"/>
            </a:solidFill>
            <a:ln w="12700" cap="flat">
              <a:noFill/>
              <a:prstDash val="solid"/>
              <a:miter/>
            </a:ln>
          </p:spPr>
          <p:txBody>
            <a:bodyPr rtlCol="0" anchor="ctr"/>
            <a:lstStyle/>
            <a:p>
              <a:endParaRPr lang="nl-NL"/>
            </a:p>
          </p:txBody>
        </p:sp>
        <p:sp>
          <p:nvSpPr>
            <p:cNvPr id="54" name="Vrije vorm 53">
              <a:extLst>
                <a:ext uri="{FF2B5EF4-FFF2-40B4-BE49-F238E27FC236}">
                  <a16:creationId xmlns:a16="http://schemas.microsoft.com/office/drawing/2014/main" id="{9767563A-B3AD-98FF-38E6-812CC66E13CE}"/>
                </a:ext>
              </a:extLst>
            </p:cNvPr>
            <p:cNvSpPr/>
            <p:nvPr userDrawn="1"/>
          </p:nvSpPr>
          <p:spPr>
            <a:xfrm>
              <a:off x="737869" y="6593829"/>
              <a:ext cx="46990" cy="74930"/>
            </a:xfrm>
            <a:custGeom>
              <a:avLst/>
              <a:gdLst>
                <a:gd name="connsiteX0" fmla="*/ 1270 w 46990"/>
                <a:gd name="connsiteY0" fmla="*/ 50800 h 74930"/>
                <a:gd name="connsiteX1" fmla="*/ 1270 w 46990"/>
                <a:gd name="connsiteY1" fmla="*/ 0 h 74930"/>
                <a:gd name="connsiteX2" fmla="*/ 17780 w 46990"/>
                <a:gd name="connsiteY2" fmla="*/ 0 h 74930"/>
                <a:gd name="connsiteX3" fmla="*/ 17780 w 46990"/>
                <a:gd name="connsiteY3" fmla="*/ 16511 h 74930"/>
                <a:gd name="connsiteX4" fmla="*/ 44450 w 46990"/>
                <a:gd name="connsiteY4" fmla="*/ 16511 h 74930"/>
                <a:gd name="connsiteX5" fmla="*/ 44450 w 46990"/>
                <a:gd name="connsiteY5" fmla="*/ 31750 h 74930"/>
                <a:gd name="connsiteX6" fmla="*/ 17780 w 46990"/>
                <a:gd name="connsiteY6" fmla="*/ 31750 h 74930"/>
                <a:gd name="connsiteX7" fmla="*/ 17780 w 46990"/>
                <a:gd name="connsiteY7" fmla="*/ 50800 h 74930"/>
                <a:gd name="connsiteX8" fmla="*/ 24130 w 46990"/>
                <a:gd name="connsiteY8" fmla="*/ 58420 h 74930"/>
                <a:gd name="connsiteX9" fmla="*/ 30480 w 46990"/>
                <a:gd name="connsiteY9" fmla="*/ 50800 h 74930"/>
                <a:gd name="connsiteX10" fmla="*/ 30480 w 46990"/>
                <a:gd name="connsiteY10" fmla="*/ 50800 h 74930"/>
                <a:gd name="connsiteX11" fmla="*/ 46990 w 46990"/>
                <a:gd name="connsiteY11" fmla="*/ 49530 h 74930"/>
                <a:gd name="connsiteX12" fmla="*/ 46990 w 46990"/>
                <a:gd name="connsiteY12" fmla="*/ 49530 h 74930"/>
                <a:gd name="connsiteX13" fmla="*/ 22860 w 46990"/>
                <a:gd name="connsiteY13" fmla="*/ 74930 h 74930"/>
                <a:gd name="connsiteX14" fmla="*/ 0 w 46990"/>
                <a:gd name="connsiteY14" fmla="*/ 50800 h 74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6990" h="74930">
                  <a:moveTo>
                    <a:pt x="1270" y="50800"/>
                  </a:moveTo>
                  <a:lnTo>
                    <a:pt x="1270" y="0"/>
                  </a:lnTo>
                  <a:lnTo>
                    <a:pt x="17780" y="0"/>
                  </a:lnTo>
                  <a:lnTo>
                    <a:pt x="17780" y="16511"/>
                  </a:lnTo>
                  <a:lnTo>
                    <a:pt x="44450" y="16511"/>
                  </a:lnTo>
                  <a:lnTo>
                    <a:pt x="44450" y="31750"/>
                  </a:lnTo>
                  <a:lnTo>
                    <a:pt x="17780" y="31750"/>
                  </a:lnTo>
                  <a:lnTo>
                    <a:pt x="17780" y="50800"/>
                  </a:lnTo>
                  <a:cubicBezTo>
                    <a:pt x="17780" y="57150"/>
                    <a:pt x="20320" y="58420"/>
                    <a:pt x="24130" y="58420"/>
                  </a:cubicBezTo>
                  <a:cubicBezTo>
                    <a:pt x="27940" y="58420"/>
                    <a:pt x="30480" y="57150"/>
                    <a:pt x="30480" y="50800"/>
                  </a:cubicBezTo>
                  <a:lnTo>
                    <a:pt x="30480" y="50800"/>
                  </a:lnTo>
                  <a:cubicBezTo>
                    <a:pt x="30480" y="49530"/>
                    <a:pt x="46990" y="49530"/>
                    <a:pt x="46990" y="49530"/>
                  </a:cubicBezTo>
                  <a:lnTo>
                    <a:pt x="46990" y="49530"/>
                  </a:lnTo>
                  <a:cubicBezTo>
                    <a:pt x="46990" y="67311"/>
                    <a:pt x="38100" y="74930"/>
                    <a:pt x="22860" y="74930"/>
                  </a:cubicBezTo>
                  <a:cubicBezTo>
                    <a:pt x="7620" y="74930"/>
                    <a:pt x="0" y="67311"/>
                    <a:pt x="0" y="50800"/>
                  </a:cubicBezTo>
                  <a:close/>
                </a:path>
              </a:pathLst>
            </a:custGeom>
            <a:solidFill>
              <a:srgbClr val="333333"/>
            </a:solidFill>
            <a:ln w="12700" cap="flat">
              <a:noFill/>
              <a:prstDash val="solid"/>
              <a:miter/>
            </a:ln>
          </p:spPr>
          <p:txBody>
            <a:bodyPr rtlCol="0" anchor="ctr"/>
            <a:lstStyle/>
            <a:p>
              <a:endParaRPr lang="nl-NL"/>
            </a:p>
          </p:txBody>
        </p:sp>
        <p:sp>
          <p:nvSpPr>
            <p:cNvPr id="55" name="Vrije vorm 54">
              <a:extLst>
                <a:ext uri="{FF2B5EF4-FFF2-40B4-BE49-F238E27FC236}">
                  <a16:creationId xmlns:a16="http://schemas.microsoft.com/office/drawing/2014/main" id="{0CA2AE6A-F569-D4D5-A97D-8C708830EC95}"/>
                </a:ext>
              </a:extLst>
            </p:cNvPr>
            <p:cNvSpPr/>
            <p:nvPr userDrawn="1"/>
          </p:nvSpPr>
          <p:spPr>
            <a:xfrm>
              <a:off x="793750" y="6609069"/>
              <a:ext cx="60960" cy="58420"/>
            </a:xfrm>
            <a:custGeom>
              <a:avLst/>
              <a:gdLst>
                <a:gd name="connsiteX0" fmla="*/ 0 w 60960"/>
                <a:gd name="connsiteY0" fmla="*/ 29210 h 58420"/>
                <a:gd name="connsiteX1" fmla="*/ 30480 w 60960"/>
                <a:gd name="connsiteY1" fmla="*/ 0 h 58420"/>
                <a:gd name="connsiteX2" fmla="*/ 60960 w 60960"/>
                <a:gd name="connsiteY2" fmla="*/ 29210 h 58420"/>
                <a:gd name="connsiteX3" fmla="*/ 60960 w 60960"/>
                <a:gd name="connsiteY3" fmla="*/ 34290 h 58420"/>
                <a:gd name="connsiteX4" fmla="*/ 19050 w 60960"/>
                <a:gd name="connsiteY4" fmla="*/ 34290 h 58420"/>
                <a:gd name="connsiteX5" fmla="*/ 31750 w 60960"/>
                <a:gd name="connsiteY5" fmla="*/ 43180 h 58420"/>
                <a:gd name="connsiteX6" fmla="*/ 41910 w 60960"/>
                <a:gd name="connsiteY6" fmla="*/ 39370 h 58420"/>
                <a:gd name="connsiteX7" fmla="*/ 59690 w 60960"/>
                <a:gd name="connsiteY7" fmla="*/ 39370 h 58420"/>
                <a:gd name="connsiteX8" fmla="*/ 31750 w 60960"/>
                <a:gd name="connsiteY8" fmla="*/ 58420 h 58420"/>
                <a:gd name="connsiteX9" fmla="*/ 1270 w 60960"/>
                <a:gd name="connsiteY9" fmla="*/ 29210 h 58420"/>
                <a:gd name="connsiteX10" fmla="*/ 41910 w 60960"/>
                <a:gd name="connsiteY10" fmla="*/ 24130 h 58420"/>
                <a:gd name="connsiteX11" fmla="*/ 29210 w 60960"/>
                <a:gd name="connsiteY11" fmla="*/ 15240 h 58420"/>
                <a:gd name="connsiteX12" fmla="*/ 16510 w 60960"/>
                <a:gd name="connsiteY12" fmla="*/ 24130 h 58420"/>
                <a:gd name="connsiteX13" fmla="*/ 40640 w 60960"/>
                <a:gd name="connsiteY13" fmla="*/ 24130 h 58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0960" h="58420">
                  <a:moveTo>
                    <a:pt x="0" y="29210"/>
                  </a:moveTo>
                  <a:cubicBezTo>
                    <a:pt x="0" y="12700"/>
                    <a:pt x="12700" y="0"/>
                    <a:pt x="30480" y="0"/>
                  </a:cubicBezTo>
                  <a:cubicBezTo>
                    <a:pt x="48260" y="0"/>
                    <a:pt x="60960" y="12700"/>
                    <a:pt x="60960" y="29210"/>
                  </a:cubicBezTo>
                  <a:lnTo>
                    <a:pt x="60960" y="34290"/>
                  </a:lnTo>
                  <a:lnTo>
                    <a:pt x="19050" y="34290"/>
                  </a:lnTo>
                  <a:cubicBezTo>
                    <a:pt x="20320" y="40640"/>
                    <a:pt x="25400" y="43180"/>
                    <a:pt x="31750" y="43180"/>
                  </a:cubicBezTo>
                  <a:cubicBezTo>
                    <a:pt x="38100" y="43180"/>
                    <a:pt x="40640" y="43180"/>
                    <a:pt x="41910" y="39370"/>
                  </a:cubicBezTo>
                  <a:lnTo>
                    <a:pt x="59690" y="39370"/>
                  </a:lnTo>
                  <a:cubicBezTo>
                    <a:pt x="55880" y="50800"/>
                    <a:pt x="45720" y="58420"/>
                    <a:pt x="31750" y="58420"/>
                  </a:cubicBezTo>
                  <a:cubicBezTo>
                    <a:pt x="13970" y="58420"/>
                    <a:pt x="1270" y="45720"/>
                    <a:pt x="1270" y="29210"/>
                  </a:cubicBezTo>
                  <a:close/>
                  <a:moveTo>
                    <a:pt x="41910" y="24130"/>
                  </a:moveTo>
                  <a:cubicBezTo>
                    <a:pt x="39370" y="17780"/>
                    <a:pt x="35560" y="15240"/>
                    <a:pt x="29210" y="15240"/>
                  </a:cubicBezTo>
                  <a:cubicBezTo>
                    <a:pt x="22860" y="15240"/>
                    <a:pt x="19050" y="17780"/>
                    <a:pt x="16510" y="24130"/>
                  </a:cubicBezTo>
                  <a:lnTo>
                    <a:pt x="40640" y="24130"/>
                  </a:lnTo>
                  <a:close/>
                </a:path>
              </a:pathLst>
            </a:custGeom>
            <a:solidFill>
              <a:srgbClr val="333333"/>
            </a:solidFill>
            <a:ln w="12700" cap="flat">
              <a:noFill/>
              <a:prstDash val="solid"/>
              <a:miter/>
            </a:ln>
          </p:spPr>
          <p:txBody>
            <a:bodyPr rtlCol="0" anchor="ctr"/>
            <a:lstStyle/>
            <a:p>
              <a:endParaRPr lang="nl-NL"/>
            </a:p>
          </p:txBody>
        </p:sp>
        <p:sp>
          <p:nvSpPr>
            <p:cNvPr id="56" name="Vrije vorm 55">
              <a:extLst>
                <a:ext uri="{FF2B5EF4-FFF2-40B4-BE49-F238E27FC236}">
                  <a16:creationId xmlns:a16="http://schemas.microsoft.com/office/drawing/2014/main" id="{D4D592DA-B776-2ECB-D75F-397433DDB059}"/>
                </a:ext>
              </a:extLst>
            </p:cNvPr>
            <p:cNvSpPr/>
            <p:nvPr userDrawn="1"/>
          </p:nvSpPr>
          <p:spPr>
            <a:xfrm>
              <a:off x="859789" y="6593829"/>
              <a:ext cx="60960" cy="74930"/>
            </a:xfrm>
            <a:custGeom>
              <a:avLst/>
              <a:gdLst>
                <a:gd name="connsiteX0" fmla="*/ 1270 w 60960"/>
                <a:gd name="connsiteY0" fmla="*/ 44450 h 74930"/>
                <a:gd name="connsiteX1" fmla="*/ 27940 w 60960"/>
                <a:gd name="connsiteY1" fmla="*/ 15240 h 74930"/>
                <a:gd name="connsiteX2" fmla="*/ 44450 w 60960"/>
                <a:gd name="connsiteY2" fmla="*/ 22861 h 74930"/>
                <a:gd name="connsiteX3" fmla="*/ 44450 w 60960"/>
                <a:gd name="connsiteY3" fmla="*/ 0 h 74930"/>
                <a:gd name="connsiteX4" fmla="*/ 60960 w 60960"/>
                <a:gd name="connsiteY4" fmla="*/ 0 h 74930"/>
                <a:gd name="connsiteX5" fmla="*/ 60960 w 60960"/>
                <a:gd name="connsiteY5" fmla="*/ 44450 h 74930"/>
                <a:gd name="connsiteX6" fmla="*/ 30480 w 60960"/>
                <a:gd name="connsiteY6" fmla="*/ 74930 h 74930"/>
                <a:gd name="connsiteX7" fmla="*/ 0 w 60960"/>
                <a:gd name="connsiteY7" fmla="*/ 44450 h 74930"/>
                <a:gd name="connsiteX8" fmla="*/ 44450 w 60960"/>
                <a:gd name="connsiteY8" fmla="*/ 44450 h 74930"/>
                <a:gd name="connsiteX9" fmla="*/ 31750 w 60960"/>
                <a:gd name="connsiteY9" fmla="*/ 30480 h 74930"/>
                <a:gd name="connsiteX10" fmla="*/ 19050 w 60960"/>
                <a:gd name="connsiteY10" fmla="*/ 44450 h 74930"/>
                <a:gd name="connsiteX11" fmla="*/ 31750 w 60960"/>
                <a:gd name="connsiteY11" fmla="*/ 58420 h 74930"/>
                <a:gd name="connsiteX12" fmla="*/ 44450 w 60960"/>
                <a:gd name="connsiteY12" fmla="*/ 44450 h 74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0960" h="74930">
                  <a:moveTo>
                    <a:pt x="1270" y="44450"/>
                  </a:moveTo>
                  <a:cubicBezTo>
                    <a:pt x="1270" y="25400"/>
                    <a:pt x="15240" y="15240"/>
                    <a:pt x="27940" y="15240"/>
                  </a:cubicBezTo>
                  <a:cubicBezTo>
                    <a:pt x="40640" y="15240"/>
                    <a:pt x="40640" y="17780"/>
                    <a:pt x="44450" y="22861"/>
                  </a:cubicBezTo>
                  <a:lnTo>
                    <a:pt x="44450" y="0"/>
                  </a:lnTo>
                  <a:lnTo>
                    <a:pt x="60960" y="0"/>
                  </a:lnTo>
                  <a:lnTo>
                    <a:pt x="60960" y="44450"/>
                  </a:lnTo>
                  <a:cubicBezTo>
                    <a:pt x="60960" y="63500"/>
                    <a:pt x="48260" y="74930"/>
                    <a:pt x="30480" y="74930"/>
                  </a:cubicBezTo>
                  <a:cubicBezTo>
                    <a:pt x="12700" y="74930"/>
                    <a:pt x="0" y="62230"/>
                    <a:pt x="0" y="44450"/>
                  </a:cubicBezTo>
                  <a:close/>
                  <a:moveTo>
                    <a:pt x="44450" y="44450"/>
                  </a:moveTo>
                  <a:cubicBezTo>
                    <a:pt x="44450" y="36830"/>
                    <a:pt x="39370" y="30480"/>
                    <a:pt x="31750" y="30480"/>
                  </a:cubicBezTo>
                  <a:cubicBezTo>
                    <a:pt x="24130" y="30480"/>
                    <a:pt x="19050" y="35561"/>
                    <a:pt x="19050" y="44450"/>
                  </a:cubicBezTo>
                  <a:cubicBezTo>
                    <a:pt x="19050" y="53340"/>
                    <a:pt x="24130" y="58420"/>
                    <a:pt x="31750" y="58420"/>
                  </a:cubicBezTo>
                  <a:cubicBezTo>
                    <a:pt x="39370" y="58420"/>
                    <a:pt x="44450" y="53340"/>
                    <a:pt x="44450" y="44450"/>
                  </a:cubicBezTo>
                  <a:close/>
                </a:path>
              </a:pathLst>
            </a:custGeom>
            <a:solidFill>
              <a:srgbClr val="333333"/>
            </a:solidFill>
            <a:ln w="12700" cap="flat">
              <a:noFill/>
              <a:prstDash val="solid"/>
              <a:miter/>
            </a:ln>
          </p:spPr>
          <p:txBody>
            <a:bodyPr rtlCol="0" anchor="ctr"/>
            <a:lstStyle/>
            <a:p>
              <a:endParaRPr lang="nl-NL"/>
            </a:p>
          </p:txBody>
        </p:sp>
        <p:sp>
          <p:nvSpPr>
            <p:cNvPr id="57" name="Vrije vorm 56">
              <a:extLst>
                <a:ext uri="{FF2B5EF4-FFF2-40B4-BE49-F238E27FC236}">
                  <a16:creationId xmlns:a16="http://schemas.microsoft.com/office/drawing/2014/main" id="{F7058D92-A056-4280-DED8-532583D233AC}"/>
                </a:ext>
              </a:extLst>
            </p:cNvPr>
            <p:cNvSpPr/>
            <p:nvPr userDrawn="1"/>
          </p:nvSpPr>
          <p:spPr>
            <a:xfrm>
              <a:off x="707143" y="6593829"/>
              <a:ext cx="19542" cy="19050"/>
            </a:xfrm>
            <a:custGeom>
              <a:avLst/>
              <a:gdLst>
                <a:gd name="connsiteX0" fmla="*/ 11676 w 19542"/>
                <a:gd name="connsiteY0" fmla="*/ 0 h 19050"/>
                <a:gd name="connsiteX1" fmla="*/ 246 w 19542"/>
                <a:gd name="connsiteY1" fmla="*/ 7620 h 19050"/>
                <a:gd name="connsiteX2" fmla="*/ 7866 w 19542"/>
                <a:gd name="connsiteY2" fmla="*/ 19050 h 19050"/>
                <a:gd name="connsiteX3" fmla="*/ 19296 w 19542"/>
                <a:gd name="connsiteY3" fmla="*/ 11430 h 19050"/>
                <a:gd name="connsiteX4" fmla="*/ 11676 w 19542"/>
                <a:gd name="connsiteY4" fmla="*/ 0 h 1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542" h="19050">
                  <a:moveTo>
                    <a:pt x="11676" y="0"/>
                  </a:moveTo>
                  <a:cubicBezTo>
                    <a:pt x="6596" y="0"/>
                    <a:pt x="1516" y="2540"/>
                    <a:pt x="246" y="7620"/>
                  </a:cubicBezTo>
                  <a:cubicBezTo>
                    <a:pt x="-1024" y="12700"/>
                    <a:pt x="2786" y="17780"/>
                    <a:pt x="7866" y="19050"/>
                  </a:cubicBezTo>
                  <a:cubicBezTo>
                    <a:pt x="12946" y="19050"/>
                    <a:pt x="18026" y="16511"/>
                    <a:pt x="19296" y="11430"/>
                  </a:cubicBezTo>
                  <a:cubicBezTo>
                    <a:pt x="20566" y="6350"/>
                    <a:pt x="16756" y="1270"/>
                    <a:pt x="11676" y="0"/>
                  </a:cubicBezTo>
                  <a:close/>
                </a:path>
              </a:pathLst>
            </a:custGeom>
            <a:solidFill>
              <a:srgbClr val="333333"/>
            </a:solidFill>
            <a:ln w="12700" cap="flat">
              <a:noFill/>
              <a:prstDash val="solid"/>
              <a:miter/>
            </a:ln>
          </p:spPr>
          <p:txBody>
            <a:bodyPr rtlCol="0" anchor="ctr"/>
            <a:lstStyle/>
            <a:p>
              <a:endParaRPr lang="nl-NL"/>
            </a:p>
          </p:txBody>
        </p:sp>
      </p:grpSp>
    </p:spTree>
    <p:extLst>
      <p:ext uri="{BB962C8B-B14F-4D97-AF65-F5344CB8AC3E}">
        <p14:creationId xmlns:p14="http://schemas.microsoft.com/office/powerpoint/2010/main" val="4229556600"/>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kstvak en afbeelging achtergrond rechts">
    <p:spTree>
      <p:nvGrpSpPr>
        <p:cNvPr id="1" name=""/>
        <p:cNvGrpSpPr/>
        <p:nvPr/>
      </p:nvGrpSpPr>
      <p:grpSpPr>
        <a:xfrm>
          <a:off x="0" y="0"/>
          <a:ext cx="0" cy="0"/>
          <a:chOff x="0" y="0"/>
          <a:chExt cx="0" cy="0"/>
        </a:xfrm>
      </p:grpSpPr>
      <p:sp>
        <p:nvSpPr>
          <p:cNvPr id="31" name="Vrije vorm 30">
            <a:extLst>
              <a:ext uri="{FF2B5EF4-FFF2-40B4-BE49-F238E27FC236}">
                <a16:creationId xmlns:a16="http://schemas.microsoft.com/office/drawing/2014/main" id="{25F2CF90-9F07-482B-CFBA-E899FA279844}"/>
              </a:ext>
            </a:extLst>
          </p:cNvPr>
          <p:cNvSpPr/>
          <p:nvPr/>
        </p:nvSpPr>
        <p:spPr>
          <a:xfrm>
            <a:off x="1424940" y="6545580"/>
            <a:ext cx="12700" cy="127000"/>
          </a:xfrm>
          <a:custGeom>
            <a:avLst/>
            <a:gdLst>
              <a:gd name="connsiteX0" fmla="*/ 0 w 12700"/>
              <a:gd name="connsiteY0" fmla="*/ 0 h 127000"/>
              <a:gd name="connsiteX1" fmla="*/ 0 w 12700"/>
              <a:gd name="connsiteY1" fmla="*/ 127000 h 127000"/>
            </a:gdLst>
            <a:ahLst/>
            <a:cxnLst>
              <a:cxn ang="0">
                <a:pos x="connsiteX0" y="connsiteY0"/>
              </a:cxn>
              <a:cxn ang="0">
                <a:pos x="connsiteX1" y="connsiteY1"/>
              </a:cxn>
            </a:cxnLst>
            <a:rect l="l" t="t" r="r" b="b"/>
            <a:pathLst>
              <a:path w="12700" h="127000">
                <a:moveTo>
                  <a:pt x="0" y="0"/>
                </a:moveTo>
                <a:lnTo>
                  <a:pt x="0" y="127000"/>
                </a:lnTo>
              </a:path>
            </a:pathLst>
          </a:custGeom>
          <a:ln w="12700" cap="flat">
            <a:solidFill>
              <a:srgbClr val="E95223"/>
            </a:solidFill>
            <a:prstDash val="solid"/>
            <a:miter/>
          </a:ln>
        </p:spPr>
        <p:txBody>
          <a:bodyPr rtlCol="0" anchor="ctr"/>
          <a:lstStyle/>
          <a:p>
            <a:endParaRPr lang="nl-NL"/>
          </a:p>
        </p:txBody>
      </p:sp>
      <p:sp>
        <p:nvSpPr>
          <p:cNvPr id="140" name="Tijdelijke aanduiding voor voettekst 139">
            <a:extLst>
              <a:ext uri="{FF2B5EF4-FFF2-40B4-BE49-F238E27FC236}">
                <a16:creationId xmlns:a16="http://schemas.microsoft.com/office/drawing/2014/main" id="{1F34F79B-9EBB-EFE6-5719-32BC0328B67C}"/>
              </a:ext>
            </a:extLst>
          </p:cNvPr>
          <p:cNvSpPr>
            <a:spLocks noGrp="1"/>
          </p:cNvSpPr>
          <p:nvPr>
            <p:ph type="ftr" sz="quarter" idx="11"/>
          </p:nvPr>
        </p:nvSpPr>
        <p:spPr>
          <a:xfrm>
            <a:off x="1599386" y="6416675"/>
            <a:ext cx="4891901" cy="441325"/>
          </a:xfrm>
        </p:spPr>
        <p:txBody>
          <a:bodyPr/>
          <a:lstStyle>
            <a:lvl1pPr>
              <a:defRPr sz="900" b="0" i="0">
                <a:latin typeface="Real Text Pro" panose="020B0504020204020204" pitchFamily="34" charset="77"/>
              </a:defRPr>
            </a:lvl1pPr>
          </a:lstStyle>
          <a:p>
            <a:pPr algn="l"/>
            <a:r>
              <a:rPr lang="nl-NL" dirty="0">
                <a:ln/>
                <a:solidFill>
                  <a:srgbClr val="B3B3B3"/>
                </a:solidFill>
                <a:sym typeface="RealTextPro-Regular"/>
                <a:rtl val="0"/>
              </a:rPr>
              <a:t>Optie voor presentatie titel of andere extra informatie.</a:t>
            </a:r>
          </a:p>
        </p:txBody>
      </p:sp>
      <p:sp>
        <p:nvSpPr>
          <p:cNvPr id="141" name="Tijdelijke aanduiding voor dianummer 140">
            <a:extLst>
              <a:ext uri="{FF2B5EF4-FFF2-40B4-BE49-F238E27FC236}">
                <a16:creationId xmlns:a16="http://schemas.microsoft.com/office/drawing/2014/main" id="{2D742E33-CD5B-1D65-A4BD-7EEA5D9DE0CE}"/>
              </a:ext>
            </a:extLst>
          </p:cNvPr>
          <p:cNvSpPr>
            <a:spLocks noGrp="1"/>
          </p:cNvSpPr>
          <p:nvPr>
            <p:ph type="sldNum" sz="quarter" idx="12"/>
          </p:nvPr>
        </p:nvSpPr>
        <p:spPr>
          <a:xfrm>
            <a:off x="8710930" y="6416675"/>
            <a:ext cx="3038157" cy="448819"/>
          </a:xfrm>
        </p:spPr>
        <p:txBody>
          <a:bodyPr/>
          <a:lstStyle>
            <a:lvl1pPr>
              <a:defRPr>
                <a:solidFill>
                  <a:srgbClr val="004996"/>
                </a:solidFill>
              </a:defRPr>
            </a:lvl1pPr>
          </a:lstStyle>
          <a:p>
            <a:fld id="{9F53E0E1-1632-AA43-9C83-C74C9E11BADB}" type="slidenum">
              <a:rPr lang="nl-NL" smtClean="0"/>
              <a:pPr/>
              <a:t>‹nr.›</a:t>
            </a:fld>
            <a:endParaRPr lang="nl-NL" dirty="0"/>
          </a:p>
        </p:txBody>
      </p:sp>
      <p:sp>
        <p:nvSpPr>
          <p:cNvPr id="142" name="Ovaal 141">
            <a:extLst>
              <a:ext uri="{FF2B5EF4-FFF2-40B4-BE49-F238E27FC236}">
                <a16:creationId xmlns:a16="http://schemas.microsoft.com/office/drawing/2014/main" id="{28D06BE5-A0EF-D136-C0E6-F8B6D97B28A5}"/>
              </a:ext>
            </a:extLst>
          </p:cNvPr>
          <p:cNvSpPr/>
          <p:nvPr userDrawn="1"/>
        </p:nvSpPr>
        <p:spPr>
          <a:xfrm>
            <a:off x="11779408" y="6661582"/>
            <a:ext cx="37785" cy="37785"/>
          </a:xfrm>
          <a:prstGeom prst="ellipse">
            <a:avLst/>
          </a:prstGeom>
          <a:solidFill>
            <a:srgbClr val="E9522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Vrije vorm 5">
            <a:extLst>
              <a:ext uri="{FF2B5EF4-FFF2-40B4-BE49-F238E27FC236}">
                <a16:creationId xmlns:a16="http://schemas.microsoft.com/office/drawing/2014/main" id="{675BB4C9-462B-846C-3508-609D504E10CA}"/>
              </a:ext>
            </a:extLst>
          </p:cNvPr>
          <p:cNvSpPr/>
          <p:nvPr/>
        </p:nvSpPr>
        <p:spPr>
          <a:xfrm>
            <a:off x="-13323" y="0"/>
            <a:ext cx="12205323" cy="5929752"/>
          </a:xfrm>
          <a:custGeom>
            <a:avLst/>
            <a:gdLst>
              <a:gd name="connsiteX0" fmla="*/ 0 w 12205323"/>
              <a:gd name="connsiteY0" fmla="*/ 0 h 5929752"/>
              <a:gd name="connsiteX1" fmla="*/ 12205323 w 12205323"/>
              <a:gd name="connsiteY1" fmla="*/ 0 h 5929752"/>
              <a:gd name="connsiteX2" fmla="*/ 12205323 w 12205323"/>
              <a:gd name="connsiteY2" fmla="*/ 5929753 h 5929752"/>
              <a:gd name="connsiteX3" fmla="*/ 0 w 12205323"/>
              <a:gd name="connsiteY3" fmla="*/ 5929753 h 5929752"/>
            </a:gdLst>
            <a:ahLst/>
            <a:cxnLst>
              <a:cxn ang="0">
                <a:pos x="connsiteX0" y="connsiteY0"/>
              </a:cxn>
              <a:cxn ang="0">
                <a:pos x="connsiteX1" y="connsiteY1"/>
              </a:cxn>
              <a:cxn ang="0">
                <a:pos x="connsiteX2" y="connsiteY2"/>
              </a:cxn>
              <a:cxn ang="0">
                <a:pos x="connsiteX3" y="connsiteY3"/>
              </a:cxn>
            </a:cxnLst>
            <a:rect l="l" t="t" r="r" b="b"/>
            <a:pathLst>
              <a:path w="12205323" h="5929752">
                <a:moveTo>
                  <a:pt x="0" y="0"/>
                </a:moveTo>
                <a:lnTo>
                  <a:pt x="12205323" y="0"/>
                </a:lnTo>
                <a:lnTo>
                  <a:pt x="12205323" y="5929753"/>
                </a:lnTo>
                <a:lnTo>
                  <a:pt x="0" y="5929753"/>
                </a:lnTo>
                <a:close/>
              </a:path>
            </a:pathLst>
          </a:custGeom>
          <a:solidFill>
            <a:srgbClr val="F2F2F2"/>
          </a:solidFill>
          <a:ln w="12710" cap="flat">
            <a:noFill/>
            <a:prstDash val="solid"/>
            <a:miter/>
          </a:ln>
        </p:spPr>
        <p:txBody>
          <a:bodyPr rtlCol="0" anchor="ctr"/>
          <a:lstStyle/>
          <a:p>
            <a:endParaRPr lang="nl-NL"/>
          </a:p>
        </p:txBody>
      </p:sp>
      <p:sp>
        <p:nvSpPr>
          <p:cNvPr id="8" name="Titel 142">
            <a:extLst>
              <a:ext uri="{FF2B5EF4-FFF2-40B4-BE49-F238E27FC236}">
                <a16:creationId xmlns:a16="http://schemas.microsoft.com/office/drawing/2014/main" id="{A094B6D7-7FE1-4C43-5AB0-7ED3C17755E7}"/>
              </a:ext>
            </a:extLst>
          </p:cNvPr>
          <p:cNvSpPr>
            <a:spLocks noGrp="1"/>
          </p:cNvSpPr>
          <p:nvPr>
            <p:ph type="title" hasCustomPrompt="1"/>
          </p:nvPr>
        </p:nvSpPr>
        <p:spPr>
          <a:xfrm>
            <a:off x="455929" y="581257"/>
            <a:ext cx="11293157" cy="358082"/>
          </a:xfrm>
        </p:spPr>
        <p:txBody>
          <a:bodyPr/>
          <a:lstStyle>
            <a:lvl1pPr>
              <a:defRPr>
                <a:solidFill>
                  <a:srgbClr val="004996"/>
                </a:solidFill>
              </a:defRPr>
            </a:lvl1pPr>
          </a:lstStyle>
          <a:p>
            <a:r>
              <a:rPr lang="nl-NL" dirty="0"/>
              <a:t>Klikken om een titel toe te voegen</a:t>
            </a:r>
          </a:p>
        </p:txBody>
      </p:sp>
      <p:sp>
        <p:nvSpPr>
          <p:cNvPr id="9" name="Tijdelijke aanduiding voor tekst 144">
            <a:extLst>
              <a:ext uri="{FF2B5EF4-FFF2-40B4-BE49-F238E27FC236}">
                <a16:creationId xmlns:a16="http://schemas.microsoft.com/office/drawing/2014/main" id="{28D58661-53C2-A640-B5BB-7549041534E1}"/>
              </a:ext>
            </a:extLst>
          </p:cNvPr>
          <p:cNvSpPr>
            <a:spLocks noGrp="1"/>
          </p:cNvSpPr>
          <p:nvPr>
            <p:ph type="body" sz="quarter" idx="13" hasCustomPrompt="1"/>
          </p:nvPr>
        </p:nvSpPr>
        <p:spPr>
          <a:xfrm>
            <a:off x="442912" y="1146407"/>
            <a:ext cx="11293157" cy="195031"/>
          </a:xfrm>
        </p:spPr>
        <p:txBody>
          <a:bodyPr>
            <a:normAutofit/>
          </a:bodyPr>
          <a:lstStyle>
            <a:lvl1pPr marL="0" indent="0">
              <a:buNone/>
              <a:defRPr sz="1800">
                <a:solidFill>
                  <a:srgbClr val="004996"/>
                </a:solidFill>
              </a:defRPr>
            </a:lvl1pPr>
          </a:lstStyle>
          <a:p>
            <a:pPr lvl="0"/>
            <a:r>
              <a:rPr lang="nl-NL" dirty="0"/>
              <a:t>Klikken om een subtitel toe te voegen</a:t>
            </a:r>
          </a:p>
        </p:txBody>
      </p:sp>
      <p:sp>
        <p:nvSpPr>
          <p:cNvPr id="2" name="Tijdelijke aanduiding voor tekst 2">
            <a:extLst>
              <a:ext uri="{FF2B5EF4-FFF2-40B4-BE49-F238E27FC236}">
                <a16:creationId xmlns:a16="http://schemas.microsoft.com/office/drawing/2014/main" id="{133E9092-13F4-486E-6C03-0F6CCACC6303}"/>
              </a:ext>
            </a:extLst>
          </p:cNvPr>
          <p:cNvSpPr>
            <a:spLocks noGrp="1"/>
          </p:cNvSpPr>
          <p:nvPr>
            <p:ph type="body" sz="quarter" idx="15"/>
          </p:nvPr>
        </p:nvSpPr>
        <p:spPr>
          <a:xfrm>
            <a:off x="442912" y="1978025"/>
            <a:ext cx="6048375" cy="3600000"/>
          </a:xfrm>
        </p:spPr>
        <p:txBody>
          <a:bodyPr/>
          <a:lstStyle>
            <a:lvl1pPr marL="0" indent="0">
              <a:buNone/>
              <a:defRPr>
                <a:solidFill>
                  <a:srgbClr val="004996"/>
                </a:solidFill>
              </a:defRPr>
            </a:lvl1pPr>
            <a:lvl2pPr>
              <a:buClr>
                <a:srgbClr val="E95223"/>
              </a:buClr>
              <a:defRPr>
                <a:solidFill>
                  <a:srgbClr val="666666"/>
                </a:solidFill>
              </a:defRPr>
            </a:lvl2pPr>
            <a:lvl3pPr>
              <a:buClr>
                <a:srgbClr val="E95223"/>
              </a:buClr>
              <a:defRPr>
                <a:solidFill>
                  <a:srgbClr val="666666"/>
                </a:solidFill>
              </a:defRPr>
            </a:lvl3pPr>
            <a:lvl4pPr>
              <a:buClr>
                <a:srgbClr val="E95223"/>
              </a:buClr>
              <a:defRPr>
                <a:solidFill>
                  <a:srgbClr val="666666"/>
                </a:solidFill>
              </a:defRPr>
            </a:lvl4pPr>
            <a:lvl5pPr>
              <a:buClr>
                <a:srgbClr val="E95223"/>
              </a:buClr>
              <a:defRPr>
                <a:solidFill>
                  <a:srgbClr val="666666"/>
                </a:solidFill>
              </a:defRPr>
            </a:lvl5p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39" name="Tijdelijke aanduiding voor afbeelding 38">
            <a:extLst>
              <a:ext uri="{FF2B5EF4-FFF2-40B4-BE49-F238E27FC236}">
                <a16:creationId xmlns:a16="http://schemas.microsoft.com/office/drawing/2014/main" id="{26F89596-7398-9FAB-7019-5EB203578E17}"/>
              </a:ext>
            </a:extLst>
          </p:cNvPr>
          <p:cNvSpPr>
            <a:spLocks noGrp="1"/>
          </p:cNvSpPr>
          <p:nvPr>
            <p:ph type="pic" sz="quarter" idx="16"/>
          </p:nvPr>
        </p:nvSpPr>
        <p:spPr>
          <a:xfrm>
            <a:off x="6922499" y="441324"/>
            <a:ext cx="5269501" cy="5975349"/>
          </a:xfrm>
          <a:custGeom>
            <a:avLst/>
            <a:gdLst>
              <a:gd name="connsiteX0" fmla="*/ 2987675 w 5269501"/>
              <a:gd name="connsiteY0" fmla="*/ 0 h 5975349"/>
              <a:gd name="connsiteX1" fmla="*/ 5269501 w 5269501"/>
              <a:gd name="connsiteY1" fmla="*/ 0 h 5975349"/>
              <a:gd name="connsiteX2" fmla="*/ 5269501 w 5269501"/>
              <a:gd name="connsiteY2" fmla="*/ 5975349 h 5975349"/>
              <a:gd name="connsiteX3" fmla="*/ 2987675 w 5269501"/>
              <a:gd name="connsiteY3" fmla="*/ 5975349 h 5975349"/>
              <a:gd name="connsiteX4" fmla="*/ 0 w 5269501"/>
              <a:gd name="connsiteY4" fmla="*/ 2987675 h 5975349"/>
              <a:gd name="connsiteX5" fmla="*/ 2987675 w 5269501"/>
              <a:gd name="connsiteY5" fmla="*/ 0 h 5975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69501" h="5975349">
                <a:moveTo>
                  <a:pt x="2987675" y="0"/>
                </a:moveTo>
                <a:lnTo>
                  <a:pt x="5269501" y="0"/>
                </a:lnTo>
                <a:lnTo>
                  <a:pt x="5269501" y="5975349"/>
                </a:lnTo>
                <a:lnTo>
                  <a:pt x="2987675" y="5975349"/>
                </a:lnTo>
                <a:cubicBezTo>
                  <a:pt x="1337814" y="5975349"/>
                  <a:pt x="0" y="4636428"/>
                  <a:pt x="0" y="2987675"/>
                </a:cubicBezTo>
                <a:cubicBezTo>
                  <a:pt x="0" y="1338921"/>
                  <a:pt x="1338921" y="0"/>
                  <a:pt x="2987675" y="0"/>
                </a:cubicBezTo>
                <a:close/>
              </a:path>
            </a:pathLst>
          </a:custGeom>
          <a:solidFill>
            <a:schemeClr val="bg1">
              <a:lumMod val="85000"/>
            </a:schemeClr>
          </a:solidFill>
        </p:spPr>
        <p:txBody>
          <a:bodyPr wrap="square" tIns="360000">
            <a:noAutofit/>
          </a:bodyPr>
          <a:lstStyle>
            <a:lvl1pPr marL="0" indent="0" algn="ctr">
              <a:buNone/>
              <a:defRPr sz="1000"/>
            </a:lvl1pPr>
          </a:lstStyle>
          <a:p>
            <a:endParaRPr lang="nl-NL" dirty="0"/>
          </a:p>
        </p:txBody>
      </p:sp>
      <p:grpSp>
        <p:nvGrpSpPr>
          <p:cNvPr id="40" name="Groep 39">
            <a:extLst>
              <a:ext uri="{FF2B5EF4-FFF2-40B4-BE49-F238E27FC236}">
                <a16:creationId xmlns:a16="http://schemas.microsoft.com/office/drawing/2014/main" id="{DAD78D9D-2AF8-E716-0802-3C39965B5244}"/>
              </a:ext>
            </a:extLst>
          </p:cNvPr>
          <p:cNvGrpSpPr/>
          <p:nvPr userDrawn="1"/>
        </p:nvGrpSpPr>
        <p:grpSpPr>
          <a:xfrm>
            <a:off x="-3620530" y="2"/>
            <a:ext cx="3527668" cy="2850577"/>
            <a:chOff x="-3620530" y="2"/>
            <a:chExt cx="3527668" cy="2850577"/>
          </a:xfrm>
        </p:grpSpPr>
        <p:grpSp>
          <p:nvGrpSpPr>
            <p:cNvPr id="41" name="Groep 40">
              <a:extLst>
                <a:ext uri="{FF2B5EF4-FFF2-40B4-BE49-F238E27FC236}">
                  <a16:creationId xmlns:a16="http://schemas.microsoft.com/office/drawing/2014/main" id="{B12F0E86-56F8-A24B-C0CC-A68B711D3704}"/>
                </a:ext>
              </a:extLst>
            </p:cNvPr>
            <p:cNvGrpSpPr/>
            <p:nvPr/>
          </p:nvGrpSpPr>
          <p:grpSpPr>
            <a:xfrm>
              <a:off x="-3620530" y="2"/>
              <a:ext cx="3527668" cy="2850577"/>
              <a:chOff x="-3913429" y="2"/>
              <a:chExt cx="3820567" cy="2850577"/>
            </a:xfrm>
          </p:grpSpPr>
          <p:sp>
            <p:nvSpPr>
              <p:cNvPr id="43" name="Rechthoek: afgeronde hoeken 9">
                <a:extLst>
                  <a:ext uri="{FF2B5EF4-FFF2-40B4-BE49-F238E27FC236}">
                    <a16:creationId xmlns:a16="http://schemas.microsoft.com/office/drawing/2014/main" id="{3A29DEFA-6887-889A-8A76-B5E17ED6C785}"/>
                  </a:ext>
                </a:extLst>
              </p:cNvPr>
              <p:cNvSpPr/>
              <p:nvPr userDrawn="1"/>
            </p:nvSpPr>
            <p:spPr>
              <a:xfrm>
                <a:off x="-3913429" y="479323"/>
                <a:ext cx="3820567" cy="2371256"/>
              </a:xfrm>
              <a:prstGeom prst="roundRect">
                <a:avLst>
                  <a:gd name="adj" fmla="val 0"/>
                </a:avLst>
              </a:prstGeom>
              <a:solidFill>
                <a:schemeClr val="bg1"/>
              </a:solidFill>
              <a:ln w="7620" cap="flat">
                <a:noFill/>
                <a:prstDash val="solid"/>
                <a:miter/>
              </a:ln>
            </p:spPr>
            <p:txBody>
              <a:bodyPr lIns="216000" tIns="144000" rIns="216000" rtlCol="0" anchor="t"/>
              <a:lstStyle/>
              <a:p>
                <a:pPr marL="171450" indent="-171450">
                  <a:spcAft>
                    <a:spcPts val="400"/>
                  </a:spcAft>
                  <a:buClr>
                    <a:schemeClr val="tx1"/>
                  </a:buClr>
                  <a:buFont typeface="Arial" panose="020B0604020202020204" pitchFamily="34" charset="0"/>
                  <a:buChar char="•"/>
                </a:pPr>
                <a:r>
                  <a:rPr lang="nl-NL" sz="1000" b="0" dirty="0">
                    <a:latin typeface="Arial" panose="020B0604020202020204" pitchFamily="34" charset="0"/>
                    <a:cs typeface="Arial" panose="020B0604020202020204" pitchFamily="34" charset="0"/>
                  </a:rPr>
                  <a:t>Gebruik de tekstniveau’s om gebruik te maken van de verschillende tekststijlen. </a:t>
                </a:r>
              </a:p>
              <a:p>
                <a:pPr marL="171450" indent="-171450">
                  <a:spcAft>
                    <a:spcPts val="400"/>
                  </a:spcAft>
                  <a:buClr>
                    <a:schemeClr val="tx1"/>
                  </a:buClr>
                  <a:buFont typeface="Arial" panose="020B0604020202020204" pitchFamily="34" charset="0"/>
                  <a:buChar char="•"/>
                </a:pPr>
                <a:r>
                  <a:rPr lang="nl-NL" sz="1000" b="0" dirty="0">
                    <a:latin typeface="Arial" panose="020B0604020202020204" pitchFamily="34" charset="0"/>
                    <a:cs typeface="Arial" panose="020B0604020202020204" pitchFamily="34" charset="0"/>
                  </a:rPr>
                  <a:t>Klik op de knop voor het verhogen en verlagen van het lijstniveau, om te wisselen tussen de verschillende tekststijlen.</a:t>
                </a:r>
              </a:p>
              <a:p>
                <a:pPr marL="171450" indent="-171450">
                  <a:spcAft>
                    <a:spcPts val="400"/>
                  </a:spcAft>
                  <a:buClr>
                    <a:schemeClr val="tx1"/>
                  </a:buClr>
                  <a:buFont typeface="Arial" panose="020B0604020202020204" pitchFamily="34" charset="0"/>
                  <a:buChar char="•"/>
                </a:pPr>
                <a:endParaRPr lang="nl-NL" sz="1000" b="0" dirty="0">
                  <a:latin typeface="Arial" panose="020B0604020202020204" pitchFamily="34" charset="0"/>
                  <a:cs typeface="Arial" panose="020B0604020202020204" pitchFamily="34" charset="0"/>
                </a:endParaRPr>
              </a:p>
              <a:p>
                <a:pPr marL="171450" indent="-171450">
                  <a:spcAft>
                    <a:spcPts val="400"/>
                  </a:spcAft>
                  <a:buClr>
                    <a:schemeClr val="tx1"/>
                  </a:buClr>
                  <a:buFont typeface="Arial" panose="020B0604020202020204" pitchFamily="34" charset="0"/>
                  <a:buChar char="•"/>
                </a:pPr>
                <a:endParaRPr lang="nl-NL" sz="1000" b="0" dirty="0">
                  <a:latin typeface="Arial" panose="020B0604020202020204" pitchFamily="34" charset="0"/>
                  <a:cs typeface="Arial" panose="020B0604020202020204" pitchFamily="34" charset="0"/>
                </a:endParaRPr>
              </a:p>
              <a:p>
                <a:pPr marL="171450" indent="-171450">
                  <a:spcAft>
                    <a:spcPts val="400"/>
                  </a:spcAft>
                  <a:buClr>
                    <a:schemeClr val="tx1"/>
                  </a:buClr>
                  <a:buFont typeface="Arial" panose="020B0604020202020204" pitchFamily="34" charset="0"/>
                  <a:buChar char="•"/>
                </a:pPr>
                <a:r>
                  <a:rPr lang="nl-NL" sz="1000" b="0" dirty="0">
                    <a:latin typeface="Arial" panose="020B0604020202020204" pitchFamily="34" charset="0"/>
                    <a:cs typeface="Arial" panose="020B0604020202020204" pitchFamily="34" charset="0"/>
                  </a:rPr>
                  <a:t>Je kunt de volgende tekstniveau’s gebruiken:</a:t>
                </a:r>
              </a:p>
              <a:p>
                <a:pPr marL="180975">
                  <a:spcAft>
                    <a:spcPts val="400"/>
                  </a:spcAft>
                  <a:buClr>
                    <a:schemeClr val="tx1"/>
                  </a:buClr>
                  <a:buFont typeface="Arial" panose="020B0604020202020204" pitchFamily="34" charset="0"/>
                  <a:buNone/>
                </a:pPr>
                <a:r>
                  <a:rPr lang="nl-NL" sz="1000" b="1" dirty="0">
                    <a:latin typeface="Arial" panose="020B0604020202020204" pitchFamily="34" charset="0"/>
                    <a:cs typeface="Arial" panose="020B0604020202020204" pitchFamily="34" charset="0"/>
                  </a:rPr>
                  <a:t>Level 1</a:t>
                </a:r>
              </a:p>
              <a:p>
                <a:pPr marL="542925" indent="-180975">
                  <a:spcAft>
                    <a:spcPts val="400"/>
                  </a:spcAft>
                  <a:buClr>
                    <a:schemeClr val="tx1"/>
                  </a:buClr>
                  <a:buFont typeface="Arial" panose="020B0604020202020204" pitchFamily="34" charset="0"/>
                  <a:buChar char="•"/>
                </a:pPr>
                <a:r>
                  <a:rPr lang="nl-NL" sz="900" b="0" dirty="0">
                    <a:latin typeface="Arial" panose="020B0604020202020204" pitchFamily="34" charset="0"/>
                    <a:cs typeface="Arial" panose="020B0604020202020204" pitchFamily="34" charset="0"/>
                  </a:rPr>
                  <a:t>Level 2</a:t>
                </a:r>
              </a:p>
              <a:p>
                <a:pPr marL="895350" indent="-180975">
                  <a:spcAft>
                    <a:spcPts val="400"/>
                  </a:spcAft>
                  <a:buClr>
                    <a:schemeClr val="tx1"/>
                  </a:buClr>
                  <a:buFont typeface="Arial" panose="020B0604020202020204" pitchFamily="34" charset="0"/>
                  <a:buChar char="•"/>
                </a:pPr>
                <a:r>
                  <a:rPr lang="nl-NL" sz="900" b="0" dirty="0">
                    <a:latin typeface="Arial" panose="020B0604020202020204" pitchFamily="34" charset="0"/>
                    <a:cs typeface="Arial" panose="020B0604020202020204" pitchFamily="34" charset="0"/>
                  </a:rPr>
                  <a:t>Level 3</a:t>
                </a:r>
              </a:p>
            </p:txBody>
          </p:sp>
          <p:sp>
            <p:nvSpPr>
              <p:cNvPr id="44" name="Rechthoek: afgeronde hoeken 10">
                <a:extLst>
                  <a:ext uri="{FF2B5EF4-FFF2-40B4-BE49-F238E27FC236}">
                    <a16:creationId xmlns:a16="http://schemas.microsoft.com/office/drawing/2014/main" id="{1EFFC8BB-B3EA-7A61-9ECB-BBC265D75603}"/>
                  </a:ext>
                </a:extLst>
              </p:cNvPr>
              <p:cNvSpPr/>
              <p:nvPr userDrawn="1"/>
            </p:nvSpPr>
            <p:spPr>
              <a:xfrm>
                <a:off x="-3913429" y="2"/>
                <a:ext cx="3820567" cy="479322"/>
              </a:xfrm>
              <a:prstGeom prst="roundRect">
                <a:avLst>
                  <a:gd name="adj" fmla="val 0"/>
                </a:avLst>
              </a:prstGeom>
              <a:solidFill>
                <a:schemeClr val="tx1"/>
              </a:solidFill>
              <a:ln w="7620" cap="flat">
                <a:noFill/>
                <a:prstDash val="solid"/>
                <a:miter/>
              </a:ln>
            </p:spPr>
            <p:txBody>
              <a:bodyPr lIns="216000" tIns="90000" rIns="216000" bIns="90000" rtlCol="0" anchor="ctr"/>
              <a:lstStyle/>
              <a:p>
                <a:pPr>
                  <a:spcAft>
                    <a:spcPts val="600"/>
                  </a:spcAft>
                </a:pPr>
                <a:r>
                  <a:rPr lang="nl-NL" sz="1400" b="1" dirty="0">
                    <a:solidFill>
                      <a:schemeClr val="bg1"/>
                    </a:solidFill>
                    <a:latin typeface="Arial" panose="020B0604020202020204" pitchFamily="34" charset="0"/>
                    <a:cs typeface="Arial" panose="020B0604020202020204" pitchFamily="34" charset="0"/>
                  </a:rPr>
                  <a:t>Tekstniveau’s gebruiken</a:t>
                </a:r>
                <a:endParaRPr lang="nl-NL" sz="900" b="0" dirty="0">
                  <a:solidFill>
                    <a:schemeClr val="bg1"/>
                  </a:solidFill>
                  <a:latin typeface="Arial" panose="020B0604020202020204" pitchFamily="34" charset="0"/>
                  <a:cs typeface="Arial" panose="020B0604020202020204" pitchFamily="34" charset="0"/>
                </a:endParaRPr>
              </a:p>
            </p:txBody>
          </p:sp>
        </p:grpSp>
        <p:pic>
          <p:nvPicPr>
            <p:cNvPr id="42" name="Afbeelding 41">
              <a:extLst>
                <a:ext uri="{FF2B5EF4-FFF2-40B4-BE49-F238E27FC236}">
                  <a16:creationId xmlns:a16="http://schemas.microsoft.com/office/drawing/2014/main" id="{B530B5AE-237E-9AD7-53CA-BC40B09145F1}"/>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3293489" y="1488376"/>
              <a:ext cx="669460" cy="293288"/>
            </a:xfrm>
            <a:prstGeom prst="rect">
              <a:avLst/>
            </a:prstGeom>
          </p:spPr>
        </p:pic>
      </p:grpSp>
      <p:grpSp>
        <p:nvGrpSpPr>
          <p:cNvPr id="3" name="Groep 2">
            <a:extLst>
              <a:ext uri="{FF2B5EF4-FFF2-40B4-BE49-F238E27FC236}">
                <a16:creationId xmlns:a16="http://schemas.microsoft.com/office/drawing/2014/main" id="{1F36926B-5EE2-5E78-68DF-64494F0AD4EB}"/>
              </a:ext>
            </a:extLst>
          </p:cNvPr>
          <p:cNvGrpSpPr/>
          <p:nvPr userDrawn="1"/>
        </p:nvGrpSpPr>
        <p:grpSpPr>
          <a:xfrm>
            <a:off x="455930" y="6497074"/>
            <a:ext cx="808989" cy="283774"/>
            <a:chOff x="455930" y="6480235"/>
            <a:chExt cx="808989" cy="283774"/>
          </a:xfrm>
        </p:grpSpPr>
        <p:sp>
          <p:nvSpPr>
            <p:cNvPr id="4" name="Vrije vorm 3">
              <a:extLst>
                <a:ext uri="{FF2B5EF4-FFF2-40B4-BE49-F238E27FC236}">
                  <a16:creationId xmlns:a16="http://schemas.microsoft.com/office/drawing/2014/main" id="{80EE84B3-CB36-9A3B-695A-97DAF5550E8B}"/>
                </a:ext>
              </a:extLst>
            </p:cNvPr>
            <p:cNvSpPr/>
            <p:nvPr userDrawn="1"/>
          </p:nvSpPr>
          <p:spPr>
            <a:xfrm>
              <a:off x="961389" y="6593829"/>
              <a:ext cx="62230" cy="74930"/>
            </a:xfrm>
            <a:custGeom>
              <a:avLst/>
              <a:gdLst>
                <a:gd name="connsiteX0" fmla="*/ 0 w 62230"/>
                <a:gd name="connsiteY0" fmla="*/ 0 h 74930"/>
                <a:gd name="connsiteX1" fmla="*/ 31750 w 62230"/>
                <a:gd name="connsiteY1" fmla="*/ 0 h 74930"/>
                <a:gd name="connsiteX2" fmla="*/ 58420 w 62230"/>
                <a:gd name="connsiteY2" fmla="*/ 24130 h 74930"/>
                <a:gd name="connsiteX3" fmla="*/ 41910 w 62230"/>
                <a:gd name="connsiteY3" fmla="*/ 46990 h 74930"/>
                <a:gd name="connsiteX4" fmla="*/ 62230 w 62230"/>
                <a:gd name="connsiteY4" fmla="*/ 74930 h 74930"/>
                <a:gd name="connsiteX5" fmla="*/ 48260 w 62230"/>
                <a:gd name="connsiteY5" fmla="*/ 74930 h 74930"/>
                <a:gd name="connsiteX6" fmla="*/ 30480 w 62230"/>
                <a:gd name="connsiteY6" fmla="*/ 48261 h 74930"/>
                <a:gd name="connsiteX7" fmla="*/ 12700 w 62230"/>
                <a:gd name="connsiteY7" fmla="*/ 48261 h 74930"/>
                <a:gd name="connsiteX8" fmla="*/ 12700 w 62230"/>
                <a:gd name="connsiteY8" fmla="*/ 74930 h 74930"/>
                <a:gd name="connsiteX9" fmla="*/ 1270 w 62230"/>
                <a:gd name="connsiteY9" fmla="*/ 74930 h 74930"/>
                <a:gd name="connsiteX10" fmla="*/ 1270 w 62230"/>
                <a:gd name="connsiteY10" fmla="*/ 0 h 74930"/>
                <a:gd name="connsiteX11" fmla="*/ 31750 w 62230"/>
                <a:gd name="connsiteY11" fmla="*/ 36830 h 74930"/>
                <a:gd name="connsiteX12" fmla="*/ 45720 w 62230"/>
                <a:gd name="connsiteY12" fmla="*/ 24130 h 74930"/>
                <a:gd name="connsiteX13" fmla="*/ 31750 w 62230"/>
                <a:gd name="connsiteY13" fmla="*/ 11430 h 74930"/>
                <a:gd name="connsiteX14" fmla="*/ 11430 w 62230"/>
                <a:gd name="connsiteY14" fmla="*/ 11430 h 74930"/>
                <a:gd name="connsiteX15" fmla="*/ 11430 w 62230"/>
                <a:gd name="connsiteY15" fmla="*/ 38100 h 74930"/>
                <a:gd name="connsiteX16" fmla="*/ 31750 w 62230"/>
                <a:gd name="connsiteY16" fmla="*/ 38100 h 74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2230" h="74930">
                  <a:moveTo>
                    <a:pt x="0" y="0"/>
                  </a:moveTo>
                  <a:lnTo>
                    <a:pt x="31750" y="0"/>
                  </a:lnTo>
                  <a:cubicBezTo>
                    <a:pt x="49530" y="0"/>
                    <a:pt x="58420" y="10161"/>
                    <a:pt x="58420" y="24130"/>
                  </a:cubicBezTo>
                  <a:cubicBezTo>
                    <a:pt x="58420" y="38100"/>
                    <a:pt x="53340" y="44450"/>
                    <a:pt x="41910" y="46990"/>
                  </a:cubicBezTo>
                  <a:lnTo>
                    <a:pt x="62230" y="74930"/>
                  </a:lnTo>
                  <a:lnTo>
                    <a:pt x="48260" y="74930"/>
                  </a:lnTo>
                  <a:lnTo>
                    <a:pt x="30480" y="48261"/>
                  </a:lnTo>
                  <a:lnTo>
                    <a:pt x="12700" y="48261"/>
                  </a:lnTo>
                  <a:lnTo>
                    <a:pt x="12700" y="74930"/>
                  </a:lnTo>
                  <a:lnTo>
                    <a:pt x="1270" y="74930"/>
                  </a:lnTo>
                  <a:lnTo>
                    <a:pt x="1270" y="0"/>
                  </a:lnTo>
                  <a:close/>
                  <a:moveTo>
                    <a:pt x="31750" y="36830"/>
                  </a:moveTo>
                  <a:cubicBezTo>
                    <a:pt x="43180" y="36830"/>
                    <a:pt x="45720" y="31750"/>
                    <a:pt x="45720" y="24130"/>
                  </a:cubicBezTo>
                  <a:cubicBezTo>
                    <a:pt x="45720" y="16511"/>
                    <a:pt x="41910" y="11430"/>
                    <a:pt x="31750" y="11430"/>
                  </a:cubicBezTo>
                  <a:lnTo>
                    <a:pt x="11430" y="11430"/>
                  </a:lnTo>
                  <a:lnTo>
                    <a:pt x="11430" y="38100"/>
                  </a:lnTo>
                  <a:lnTo>
                    <a:pt x="31750" y="38100"/>
                  </a:lnTo>
                  <a:close/>
                </a:path>
              </a:pathLst>
            </a:custGeom>
            <a:solidFill>
              <a:srgbClr val="333333"/>
            </a:solidFill>
            <a:ln w="12700" cap="flat">
              <a:noFill/>
              <a:prstDash val="solid"/>
              <a:miter/>
            </a:ln>
          </p:spPr>
          <p:txBody>
            <a:bodyPr rtlCol="0" anchor="ctr"/>
            <a:lstStyle/>
            <a:p>
              <a:endParaRPr lang="nl-NL"/>
            </a:p>
          </p:txBody>
        </p:sp>
        <p:sp>
          <p:nvSpPr>
            <p:cNvPr id="5" name="Vrije vorm 4">
              <a:extLst>
                <a:ext uri="{FF2B5EF4-FFF2-40B4-BE49-F238E27FC236}">
                  <a16:creationId xmlns:a16="http://schemas.microsoft.com/office/drawing/2014/main" id="{420B0696-831B-03E1-34FC-C8F0A9593E43}"/>
                </a:ext>
              </a:extLst>
            </p:cNvPr>
            <p:cNvSpPr/>
            <p:nvPr userDrawn="1"/>
          </p:nvSpPr>
          <p:spPr>
            <a:xfrm>
              <a:off x="1028700" y="6609069"/>
              <a:ext cx="60960" cy="58420"/>
            </a:xfrm>
            <a:custGeom>
              <a:avLst/>
              <a:gdLst>
                <a:gd name="connsiteX0" fmla="*/ 0 w 60960"/>
                <a:gd name="connsiteY0" fmla="*/ 29210 h 58420"/>
                <a:gd name="connsiteX1" fmla="*/ 30480 w 60960"/>
                <a:gd name="connsiteY1" fmla="*/ 0 h 58420"/>
                <a:gd name="connsiteX2" fmla="*/ 60960 w 60960"/>
                <a:gd name="connsiteY2" fmla="*/ 29210 h 58420"/>
                <a:gd name="connsiteX3" fmla="*/ 60960 w 60960"/>
                <a:gd name="connsiteY3" fmla="*/ 33020 h 58420"/>
                <a:gd name="connsiteX4" fmla="*/ 12700 w 60960"/>
                <a:gd name="connsiteY4" fmla="*/ 33020 h 58420"/>
                <a:gd name="connsiteX5" fmla="*/ 31750 w 60960"/>
                <a:gd name="connsiteY5" fmla="*/ 48260 h 58420"/>
                <a:gd name="connsiteX6" fmla="*/ 46990 w 60960"/>
                <a:gd name="connsiteY6" fmla="*/ 40640 h 58420"/>
                <a:gd name="connsiteX7" fmla="*/ 58420 w 60960"/>
                <a:gd name="connsiteY7" fmla="*/ 40640 h 58420"/>
                <a:gd name="connsiteX8" fmla="*/ 30480 w 60960"/>
                <a:gd name="connsiteY8" fmla="*/ 58420 h 58420"/>
                <a:gd name="connsiteX9" fmla="*/ 0 w 60960"/>
                <a:gd name="connsiteY9" fmla="*/ 29210 h 58420"/>
                <a:gd name="connsiteX10" fmla="*/ 49530 w 60960"/>
                <a:gd name="connsiteY10" fmla="*/ 24130 h 58420"/>
                <a:gd name="connsiteX11" fmla="*/ 30480 w 60960"/>
                <a:gd name="connsiteY11" fmla="*/ 10160 h 58420"/>
                <a:gd name="connsiteX12" fmla="*/ 11430 w 60960"/>
                <a:gd name="connsiteY12" fmla="*/ 24130 h 58420"/>
                <a:gd name="connsiteX13" fmla="*/ 48260 w 60960"/>
                <a:gd name="connsiteY13" fmla="*/ 24130 h 58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0960" h="58420">
                  <a:moveTo>
                    <a:pt x="0" y="29210"/>
                  </a:moveTo>
                  <a:cubicBezTo>
                    <a:pt x="0" y="12700"/>
                    <a:pt x="12700" y="0"/>
                    <a:pt x="30480" y="0"/>
                  </a:cubicBezTo>
                  <a:cubicBezTo>
                    <a:pt x="48260" y="0"/>
                    <a:pt x="60960" y="12700"/>
                    <a:pt x="60960" y="29210"/>
                  </a:cubicBezTo>
                  <a:lnTo>
                    <a:pt x="60960" y="33020"/>
                  </a:lnTo>
                  <a:lnTo>
                    <a:pt x="12700" y="33020"/>
                  </a:lnTo>
                  <a:cubicBezTo>
                    <a:pt x="13970" y="43180"/>
                    <a:pt x="21590" y="48260"/>
                    <a:pt x="31750" y="48260"/>
                  </a:cubicBezTo>
                  <a:cubicBezTo>
                    <a:pt x="41910" y="48260"/>
                    <a:pt x="44450" y="45720"/>
                    <a:pt x="46990" y="40640"/>
                  </a:cubicBezTo>
                  <a:lnTo>
                    <a:pt x="58420" y="40640"/>
                  </a:lnTo>
                  <a:cubicBezTo>
                    <a:pt x="54610" y="50800"/>
                    <a:pt x="44450" y="58420"/>
                    <a:pt x="30480" y="58420"/>
                  </a:cubicBezTo>
                  <a:cubicBezTo>
                    <a:pt x="12700" y="58420"/>
                    <a:pt x="0" y="45720"/>
                    <a:pt x="0" y="29210"/>
                  </a:cubicBezTo>
                  <a:close/>
                  <a:moveTo>
                    <a:pt x="49530" y="24130"/>
                  </a:moveTo>
                  <a:cubicBezTo>
                    <a:pt x="46990" y="15240"/>
                    <a:pt x="40640" y="10160"/>
                    <a:pt x="30480" y="10160"/>
                  </a:cubicBezTo>
                  <a:cubicBezTo>
                    <a:pt x="20320" y="10160"/>
                    <a:pt x="13970" y="15240"/>
                    <a:pt x="11430" y="24130"/>
                  </a:cubicBezTo>
                  <a:lnTo>
                    <a:pt x="48260" y="24130"/>
                  </a:lnTo>
                  <a:close/>
                </a:path>
              </a:pathLst>
            </a:custGeom>
            <a:solidFill>
              <a:srgbClr val="333333"/>
            </a:solidFill>
            <a:ln w="12700" cap="flat">
              <a:noFill/>
              <a:prstDash val="solid"/>
              <a:miter/>
            </a:ln>
          </p:spPr>
          <p:txBody>
            <a:bodyPr rtlCol="0" anchor="ctr"/>
            <a:lstStyle/>
            <a:p>
              <a:endParaRPr lang="nl-NL"/>
            </a:p>
          </p:txBody>
        </p:sp>
        <p:sp>
          <p:nvSpPr>
            <p:cNvPr id="7" name="Vrije vorm 6">
              <a:extLst>
                <a:ext uri="{FF2B5EF4-FFF2-40B4-BE49-F238E27FC236}">
                  <a16:creationId xmlns:a16="http://schemas.microsoft.com/office/drawing/2014/main" id="{B48C3D7F-661B-DFEF-5961-1D60A4D76055}"/>
                </a:ext>
              </a:extLst>
            </p:cNvPr>
            <p:cNvSpPr/>
            <p:nvPr userDrawn="1"/>
          </p:nvSpPr>
          <p:spPr>
            <a:xfrm>
              <a:off x="1097280" y="6593829"/>
              <a:ext cx="45719" cy="74930"/>
            </a:xfrm>
            <a:custGeom>
              <a:avLst/>
              <a:gdLst>
                <a:gd name="connsiteX0" fmla="*/ 2540 w 45719"/>
                <a:gd name="connsiteY0" fmla="*/ 52070 h 74930"/>
                <a:gd name="connsiteX1" fmla="*/ 2540 w 45719"/>
                <a:gd name="connsiteY1" fmla="*/ 0 h 74930"/>
                <a:gd name="connsiteX2" fmla="*/ 12700 w 45719"/>
                <a:gd name="connsiteY2" fmla="*/ 0 h 74930"/>
                <a:gd name="connsiteX3" fmla="*/ 12700 w 45719"/>
                <a:gd name="connsiteY3" fmla="*/ 16511 h 74930"/>
                <a:gd name="connsiteX4" fmla="*/ 43180 w 45719"/>
                <a:gd name="connsiteY4" fmla="*/ 16511 h 74930"/>
                <a:gd name="connsiteX5" fmla="*/ 43180 w 45719"/>
                <a:gd name="connsiteY5" fmla="*/ 26670 h 74930"/>
                <a:gd name="connsiteX6" fmla="*/ 12700 w 45719"/>
                <a:gd name="connsiteY6" fmla="*/ 26670 h 74930"/>
                <a:gd name="connsiteX7" fmla="*/ 12700 w 45719"/>
                <a:gd name="connsiteY7" fmla="*/ 52070 h 74930"/>
                <a:gd name="connsiteX8" fmla="*/ 24130 w 45719"/>
                <a:gd name="connsiteY8" fmla="*/ 64770 h 74930"/>
                <a:gd name="connsiteX9" fmla="*/ 35560 w 45719"/>
                <a:gd name="connsiteY9" fmla="*/ 52070 h 74930"/>
                <a:gd name="connsiteX10" fmla="*/ 35560 w 45719"/>
                <a:gd name="connsiteY10" fmla="*/ 52070 h 74930"/>
                <a:gd name="connsiteX11" fmla="*/ 45720 w 45719"/>
                <a:gd name="connsiteY11" fmla="*/ 50800 h 74930"/>
                <a:gd name="connsiteX12" fmla="*/ 45720 w 45719"/>
                <a:gd name="connsiteY12" fmla="*/ 50800 h 74930"/>
                <a:gd name="connsiteX13" fmla="*/ 22860 w 45719"/>
                <a:gd name="connsiteY13" fmla="*/ 74930 h 74930"/>
                <a:gd name="connsiteX14" fmla="*/ 0 w 45719"/>
                <a:gd name="connsiteY14" fmla="*/ 52070 h 74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19" h="74930">
                  <a:moveTo>
                    <a:pt x="2540" y="52070"/>
                  </a:moveTo>
                  <a:lnTo>
                    <a:pt x="2540" y="0"/>
                  </a:lnTo>
                  <a:lnTo>
                    <a:pt x="12700" y="0"/>
                  </a:lnTo>
                  <a:lnTo>
                    <a:pt x="12700" y="16511"/>
                  </a:lnTo>
                  <a:lnTo>
                    <a:pt x="43180" y="16511"/>
                  </a:lnTo>
                  <a:lnTo>
                    <a:pt x="43180" y="26670"/>
                  </a:lnTo>
                  <a:lnTo>
                    <a:pt x="12700" y="26670"/>
                  </a:lnTo>
                  <a:lnTo>
                    <a:pt x="12700" y="52070"/>
                  </a:lnTo>
                  <a:cubicBezTo>
                    <a:pt x="12700" y="60961"/>
                    <a:pt x="17780" y="64770"/>
                    <a:pt x="24130" y="64770"/>
                  </a:cubicBezTo>
                  <a:cubicBezTo>
                    <a:pt x="30480" y="64770"/>
                    <a:pt x="35560" y="60961"/>
                    <a:pt x="35560" y="52070"/>
                  </a:cubicBezTo>
                  <a:lnTo>
                    <a:pt x="35560" y="52070"/>
                  </a:lnTo>
                  <a:cubicBezTo>
                    <a:pt x="35560" y="50800"/>
                    <a:pt x="45720" y="50800"/>
                    <a:pt x="45720" y="50800"/>
                  </a:cubicBezTo>
                  <a:lnTo>
                    <a:pt x="45720" y="50800"/>
                  </a:lnTo>
                  <a:cubicBezTo>
                    <a:pt x="45720" y="67311"/>
                    <a:pt x="36830" y="74930"/>
                    <a:pt x="22860" y="74930"/>
                  </a:cubicBezTo>
                  <a:cubicBezTo>
                    <a:pt x="8890" y="74930"/>
                    <a:pt x="0" y="67311"/>
                    <a:pt x="0" y="52070"/>
                  </a:cubicBezTo>
                  <a:close/>
                </a:path>
              </a:pathLst>
            </a:custGeom>
            <a:solidFill>
              <a:srgbClr val="333333"/>
            </a:solidFill>
            <a:ln w="12700" cap="flat">
              <a:noFill/>
              <a:prstDash val="solid"/>
              <a:miter/>
            </a:ln>
          </p:spPr>
          <p:txBody>
            <a:bodyPr rtlCol="0" anchor="ctr"/>
            <a:lstStyle/>
            <a:p>
              <a:endParaRPr lang="nl-NL"/>
            </a:p>
          </p:txBody>
        </p:sp>
        <p:sp>
          <p:nvSpPr>
            <p:cNvPr id="32" name="Vrije vorm 31">
              <a:extLst>
                <a:ext uri="{FF2B5EF4-FFF2-40B4-BE49-F238E27FC236}">
                  <a16:creationId xmlns:a16="http://schemas.microsoft.com/office/drawing/2014/main" id="{A2B9CE67-3104-97CC-FF6E-53205948490E}"/>
                </a:ext>
              </a:extLst>
            </p:cNvPr>
            <p:cNvSpPr/>
            <p:nvPr userDrawn="1"/>
          </p:nvSpPr>
          <p:spPr>
            <a:xfrm>
              <a:off x="1151889" y="6609069"/>
              <a:ext cx="60960" cy="59690"/>
            </a:xfrm>
            <a:custGeom>
              <a:avLst/>
              <a:gdLst>
                <a:gd name="connsiteX0" fmla="*/ 0 w 60960"/>
                <a:gd name="connsiteY0" fmla="*/ 30480 h 59690"/>
                <a:gd name="connsiteX1" fmla="*/ 30480 w 60960"/>
                <a:gd name="connsiteY1" fmla="*/ 0 h 59690"/>
                <a:gd name="connsiteX2" fmla="*/ 60960 w 60960"/>
                <a:gd name="connsiteY2" fmla="*/ 30480 h 59690"/>
                <a:gd name="connsiteX3" fmla="*/ 60960 w 60960"/>
                <a:gd name="connsiteY3" fmla="*/ 59690 h 59690"/>
                <a:gd name="connsiteX4" fmla="*/ 50800 w 60960"/>
                <a:gd name="connsiteY4" fmla="*/ 59690 h 59690"/>
                <a:gd name="connsiteX5" fmla="*/ 50800 w 60960"/>
                <a:gd name="connsiteY5" fmla="*/ 45720 h 59690"/>
                <a:gd name="connsiteX6" fmla="*/ 29210 w 60960"/>
                <a:gd name="connsiteY6" fmla="*/ 59690 h 59690"/>
                <a:gd name="connsiteX7" fmla="*/ 1270 w 60960"/>
                <a:gd name="connsiteY7" fmla="*/ 30480 h 59690"/>
                <a:gd name="connsiteX8" fmla="*/ 49530 w 60960"/>
                <a:gd name="connsiteY8" fmla="*/ 29210 h 59690"/>
                <a:gd name="connsiteX9" fmla="*/ 30480 w 60960"/>
                <a:gd name="connsiteY9" fmla="*/ 10160 h 59690"/>
                <a:gd name="connsiteX10" fmla="*/ 11430 w 60960"/>
                <a:gd name="connsiteY10" fmla="*/ 29210 h 59690"/>
                <a:gd name="connsiteX11" fmla="*/ 30480 w 60960"/>
                <a:gd name="connsiteY11" fmla="*/ 48260 h 59690"/>
                <a:gd name="connsiteX12" fmla="*/ 49530 w 60960"/>
                <a:gd name="connsiteY12" fmla="*/ 29210 h 5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0960" h="59690">
                  <a:moveTo>
                    <a:pt x="0" y="30480"/>
                  </a:moveTo>
                  <a:cubicBezTo>
                    <a:pt x="0" y="12700"/>
                    <a:pt x="12700" y="0"/>
                    <a:pt x="30480" y="0"/>
                  </a:cubicBezTo>
                  <a:cubicBezTo>
                    <a:pt x="48260" y="0"/>
                    <a:pt x="60960" y="11430"/>
                    <a:pt x="60960" y="30480"/>
                  </a:cubicBezTo>
                  <a:lnTo>
                    <a:pt x="60960" y="59690"/>
                  </a:lnTo>
                  <a:lnTo>
                    <a:pt x="50800" y="59690"/>
                  </a:lnTo>
                  <a:lnTo>
                    <a:pt x="50800" y="45720"/>
                  </a:lnTo>
                  <a:cubicBezTo>
                    <a:pt x="46990" y="54610"/>
                    <a:pt x="39370" y="59690"/>
                    <a:pt x="29210" y="59690"/>
                  </a:cubicBezTo>
                  <a:cubicBezTo>
                    <a:pt x="13970" y="59690"/>
                    <a:pt x="1270" y="49530"/>
                    <a:pt x="1270" y="30480"/>
                  </a:cubicBezTo>
                  <a:close/>
                  <a:moveTo>
                    <a:pt x="49530" y="29210"/>
                  </a:moveTo>
                  <a:cubicBezTo>
                    <a:pt x="49530" y="17780"/>
                    <a:pt x="41910" y="10160"/>
                    <a:pt x="30480" y="10160"/>
                  </a:cubicBezTo>
                  <a:cubicBezTo>
                    <a:pt x="19050" y="10160"/>
                    <a:pt x="11430" y="17780"/>
                    <a:pt x="11430" y="29210"/>
                  </a:cubicBezTo>
                  <a:cubicBezTo>
                    <a:pt x="11430" y="40640"/>
                    <a:pt x="19050" y="48260"/>
                    <a:pt x="30480" y="48260"/>
                  </a:cubicBezTo>
                  <a:cubicBezTo>
                    <a:pt x="41910" y="48260"/>
                    <a:pt x="49530" y="40640"/>
                    <a:pt x="49530" y="29210"/>
                  </a:cubicBezTo>
                  <a:close/>
                </a:path>
              </a:pathLst>
            </a:custGeom>
            <a:solidFill>
              <a:srgbClr val="333333"/>
            </a:solidFill>
            <a:ln w="12700" cap="flat">
              <a:noFill/>
              <a:prstDash val="solid"/>
              <a:miter/>
            </a:ln>
          </p:spPr>
          <p:txBody>
            <a:bodyPr rtlCol="0" anchor="ctr"/>
            <a:lstStyle/>
            <a:p>
              <a:endParaRPr lang="nl-NL"/>
            </a:p>
          </p:txBody>
        </p:sp>
        <p:sp>
          <p:nvSpPr>
            <p:cNvPr id="33" name="Vrije vorm 32">
              <a:extLst>
                <a:ext uri="{FF2B5EF4-FFF2-40B4-BE49-F238E27FC236}">
                  <a16:creationId xmlns:a16="http://schemas.microsoft.com/office/drawing/2014/main" id="{6D08E4F4-4E80-E8F6-6145-04A3BB2F4CCB}"/>
                </a:ext>
              </a:extLst>
            </p:cNvPr>
            <p:cNvSpPr/>
            <p:nvPr userDrawn="1"/>
          </p:nvSpPr>
          <p:spPr>
            <a:xfrm>
              <a:off x="1226819" y="6619229"/>
              <a:ext cx="10160" cy="49530"/>
            </a:xfrm>
            <a:custGeom>
              <a:avLst/>
              <a:gdLst>
                <a:gd name="connsiteX0" fmla="*/ 0 w 10160"/>
                <a:gd name="connsiteY0" fmla="*/ 0 h 49530"/>
                <a:gd name="connsiteX1" fmla="*/ 10160 w 10160"/>
                <a:gd name="connsiteY1" fmla="*/ 0 h 49530"/>
                <a:gd name="connsiteX2" fmla="*/ 10160 w 10160"/>
                <a:gd name="connsiteY2" fmla="*/ 49530 h 49530"/>
                <a:gd name="connsiteX3" fmla="*/ 0 w 10160"/>
                <a:gd name="connsiteY3" fmla="*/ 49530 h 49530"/>
                <a:gd name="connsiteX4" fmla="*/ 0 w 10160"/>
                <a:gd name="connsiteY4" fmla="*/ 0 h 495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60" h="49530">
                  <a:moveTo>
                    <a:pt x="0" y="0"/>
                  </a:moveTo>
                  <a:lnTo>
                    <a:pt x="10160" y="0"/>
                  </a:lnTo>
                  <a:lnTo>
                    <a:pt x="10160" y="49530"/>
                  </a:lnTo>
                  <a:lnTo>
                    <a:pt x="0" y="49530"/>
                  </a:lnTo>
                  <a:lnTo>
                    <a:pt x="0" y="0"/>
                  </a:lnTo>
                  <a:close/>
                </a:path>
              </a:pathLst>
            </a:custGeom>
            <a:solidFill>
              <a:srgbClr val="333333"/>
            </a:solidFill>
            <a:ln w="12700" cap="flat">
              <a:noFill/>
              <a:prstDash val="solid"/>
              <a:miter/>
            </a:ln>
          </p:spPr>
          <p:txBody>
            <a:bodyPr rtlCol="0" anchor="ctr"/>
            <a:lstStyle/>
            <a:p>
              <a:endParaRPr lang="nl-NL"/>
            </a:p>
          </p:txBody>
        </p:sp>
        <p:sp>
          <p:nvSpPr>
            <p:cNvPr id="34" name="Vrije vorm 33">
              <a:extLst>
                <a:ext uri="{FF2B5EF4-FFF2-40B4-BE49-F238E27FC236}">
                  <a16:creationId xmlns:a16="http://schemas.microsoft.com/office/drawing/2014/main" id="{37EB8B05-71C5-E558-DEF1-8A31ECC4EE60}"/>
                </a:ext>
              </a:extLst>
            </p:cNvPr>
            <p:cNvSpPr/>
            <p:nvPr userDrawn="1"/>
          </p:nvSpPr>
          <p:spPr>
            <a:xfrm>
              <a:off x="1254760" y="6593829"/>
              <a:ext cx="10159" cy="74930"/>
            </a:xfrm>
            <a:custGeom>
              <a:avLst/>
              <a:gdLst>
                <a:gd name="connsiteX0" fmla="*/ 0 w 10159"/>
                <a:gd name="connsiteY0" fmla="*/ 0 h 74930"/>
                <a:gd name="connsiteX1" fmla="*/ 10160 w 10159"/>
                <a:gd name="connsiteY1" fmla="*/ 0 h 74930"/>
                <a:gd name="connsiteX2" fmla="*/ 10160 w 10159"/>
                <a:gd name="connsiteY2" fmla="*/ 74930 h 74930"/>
                <a:gd name="connsiteX3" fmla="*/ 0 w 10159"/>
                <a:gd name="connsiteY3" fmla="*/ 74930 h 74930"/>
                <a:gd name="connsiteX4" fmla="*/ 0 w 10159"/>
                <a:gd name="connsiteY4" fmla="*/ 0 h 749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59" h="74930">
                  <a:moveTo>
                    <a:pt x="0" y="0"/>
                  </a:moveTo>
                  <a:lnTo>
                    <a:pt x="10160" y="0"/>
                  </a:lnTo>
                  <a:lnTo>
                    <a:pt x="10160" y="74930"/>
                  </a:lnTo>
                  <a:lnTo>
                    <a:pt x="0" y="74930"/>
                  </a:lnTo>
                  <a:lnTo>
                    <a:pt x="0" y="0"/>
                  </a:lnTo>
                  <a:close/>
                </a:path>
              </a:pathLst>
            </a:custGeom>
            <a:solidFill>
              <a:srgbClr val="333333"/>
            </a:solidFill>
            <a:ln w="12700" cap="flat">
              <a:noFill/>
              <a:prstDash val="solid"/>
              <a:miter/>
            </a:ln>
          </p:spPr>
          <p:txBody>
            <a:bodyPr rtlCol="0" anchor="ctr"/>
            <a:lstStyle/>
            <a:p>
              <a:endParaRPr lang="nl-NL"/>
            </a:p>
          </p:txBody>
        </p:sp>
        <p:sp>
          <p:nvSpPr>
            <p:cNvPr id="35" name="Vrije vorm 34">
              <a:extLst>
                <a:ext uri="{FF2B5EF4-FFF2-40B4-BE49-F238E27FC236}">
                  <a16:creationId xmlns:a16="http://schemas.microsoft.com/office/drawing/2014/main" id="{DDA1D679-597F-80F6-4085-DC9ED3DBD24C}"/>
                </a:ext>
              </a:extLst>
            </p:cNvPr>
            <p:cNvSpPr/>
            <p:nvPr/>
          </p:nvSpPr>
          <p:spPr>
            <a:xfrm>
              <a:off x="1224280" y="6593829"/>
              <a:ext cx="15239" cy="15240"/>
            </a:xfrm>
            <a:custGeom>
              <a:avLst/>
              <a:gdLst>
                <a:gd name="connsiteX0" fmla="*/ 0 w 15239"/>
                <a:gd name="connsiteY0" fmla="*/ 7620 h 15240"/>
                <a:gd name="connsiteX1" fmla="*/ 7620 w 15239"/>
                <a:gd name="connsiteY1" fmla="*/ 0 h 15240"/>
                <a:gd name="connsiteX2" fmla="*/ 15240 w 15239"/>
                <a:gd name="connsiteY2" fmla="*/ 7620 h 15240"/>
                <a:gd name="connsiteX3" fmla="*/ 7620 w 15239"/>
                <a:gd name="connsiteY3" fmla="*/ 15240 h 15240"/>
                <a:gd name="connsiteX4" fmla="*/ 0 w 15239"/>
                <a:gd name="connsiteY4" fmla="*/ 7620 h 1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40">
                  <a:moveTo>
                    <a:pt x="0" y="7620"/>
                  </a:moveTo>
                  <a:cubicBezTo>
                    <a:pt x="0" y="3811"/>
                    <a:pt x="2540" y="0"/>
                    <a:pt x="7620" y="0"/>
                  </a:cubicBezTo>
                  <a:cubicBezTo>
                    <a:pt x="12700" y="0"/>
                    <a:pt x="15240" y="2540"/>
                    <a:pt x="15240" y="7620"/>
                  </a:cubicBezTo>
                  <a:cubicBezTo>
                    <a:pt x="15240" y="12700"/>
                    <a:pt x="12700" y="15240"/>
                    <a:pt x="7620" y="15240"/>
                  </a:cubicBezTo>
                  <a:cubicBezTo>
                    <a:pt x="2540" y="15240"/>
                    <a:pt x="0" y="11430"/>
                    <a:pt x="0" y="7620"/>
                  </a:cubicBezTo>
                  <a:close/>
                </a:path>
              </a:pathLst>
            </a:custGeom>
            <a:solidFill>
              <a:srgbClr val="333333"/>
            </a:solidFill>
            <a:ln w="12700" cap="flat">
              <a:noFill/>
              <a:prstDash val="solid"/>
              <a:miter/>
            </a:ln>
          </p:spPr>
          <p:txBody>
            <a:bodyPr rtlCol="0" anchor="ctr"/>
            <a:lstStyle/>
            <a:p>
              <a:endParaRPr lang="nl-NL"/>
            </a:p>
          </p:txBody>
        </p:sp>
        <p:sp>
          <p:nvSpPr>
            <p:cNvPr id="36" name="Vrije vorm 35">
              <a:extLst>
                <a:ext uri="{FF2B5EF4-FFF2-40B4-BE49-F238E27FC236}">
                  <a16:creationId xmlns:a16="http://schemas.microsoft.com/office/drawing/2014/main" id="{8F859998-6071-1131-E4F6-5800854441D6}"/>
                </a:ext>
              </a:extLst>
            </p:cNvPr>
            <p:cNvSpPr/>
            <p:nvPr userDrawn="1"/>
          </p:nvSpPr>
          <p:spPr>
            <a:xfrm>
              <a:off x="601415" y="6480235"/>
              <a:ext cx="34148" cy="34148"/>
            </a:xfrm>
            <a:custGeom>
              <a:avLst/>
              <a:gdLst>
                <a:gd name="connsiteX0" fmla="*/ 20884 w 34148"/>
                <a:gd name="connsiteY0" fmla="*/ 564 h 34148"/>
                <a:gd name="connsiteX1" fmla="*/ 564 w 34148"/>
                <a:gd name="connsiteY1" fmla="*/ 13264 h 34148"/>
                <a:gd name="connsiteX2" fmla="*/ 13264 w 34148"/>
                <a:gd name="connsiteY2" fmla="*/ 33584 h 34148"/>
                <a:gd name="connsiteX3" fmla="*/ 33584 w 34148"/>
                <a:gd name="connsiteY3" fmla="*/ 20884 h 34148"/>
                <a:gd name="connsiteX4" fmla="*/ 20884 w 34148"/>
                <a:gd name="connsiteY4" fmla="*/ 564 h 34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148" h="34148">
                  <a:moveTo>
                    <a:pt x="20884" y="564"/>
                  </a:moveTo>
                  <a:cubicBezTo>
                    <a:pt x="11994" y="-1976"/>
                    <a:pt x="3104" y="4374"/>
                    <a:pt x="564" y="13264"/>
                  </a:cubicBezTo>
                  <a:cubicBezTo>
                    <a:pt x="-1976" y="22154"/>
                    <a:pt x="4374" y="31044"/>
                    <a:pt x="13264" y="33584"/>
                  </a:cubicBezTo>
                  <a:cubicBezTo>
                    <a:pt x="22154" y="36124"/>
                    <a:pt x="31044" y="29774"/>
                    <a:pt x="33584" y="20884"/>
                  </a:cubicBezTo>
                  <a:cubicBezTo>
                    <a:pt x="36124" y="11994"/>
                    <a:pt x="29774" y="3104"/>
                    <a:pt x="20884" y="564"/>
                  </a:cubicBezTo>
                  <a:close/>
                </a:path>
              </a:pathLst>
            </a:custGeom>
            <a:solidFill>
              <a:srgbClr val="ED602F"/>
            </a:solidFill>
            <a:ln w="12700" cap="flat">
              <a:noFill/>
              <a:prstDash val="solid"/>
              <a:miter/>
            </a:ln>
          </p:spPr>
          <p:txBody>
            <a:bodyPr rtlCol="0" anchor="ctr"/>
            <a:lstStyle/>
            <a:p>
              <a:endParaRPr lang="nl-NL"/>
            </a:p>
          </p:txBody>
        </p:sp>
        <p:sp>
          <p:nvSpPr>
            <p:cNvPr id="37" name="Vrije vorm 36">
              <a:extLst>
                <a:ext uri="{FF2B5EF4-FFF2-40B4-BE49-F238E27FC236}">
                  <a16:creationId xmlns:a16="http://schemas.microsoft.com/office/drawing/2014/main" id="{B7696104-54A4-0043-207D-51CFBDED3A85}"/>
                </a:ext>
              </a:extLst>
            </p:cNvPr>
            <p:cNvSpPr/>
            <p:nvPr userDrawn="1"/>
          </p:nvSpPr>
          <p:spPr>
            <a:xfrm>
              <a:off x="645865" y="6495475"/>
              <a:ext cx="34148" cy="34148"/>
            </a:xfrm>
            <a:custGeom>
              <a:avLst/>
              <a:gdLst>
                <a:gd name="connsiteX0" fmla="*/ 20884 w 34148"/>
                <a:gd name="connsiteY0" fmla="*/ 564 h 34148"/>
                <a:gd name="connsiteX1" fmla="*/ 564 w 34148"/>
                <a:gd name="connsiteY1" fmla="*/ 13264 h 34148"/>
                <a:gd name="connsiteX2" fmla="*/ 13264 w 34148"/>
                <a:gd name="connsiteY2" fmla="*/ 33584 h 34148"/>
                <a:gd name="connsiteX3" fmla="*/ 33584 w 34148"/>
                <a:gd name="connsiteY3" fmla="*/ 20884 h 34148"/>
                <a:gd name="connsiteX4" fmla="*/ 20884 w 34148"/>
                <a:gd name="connsiteY4" fmla="*/ 564 h 34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148" h="34148">
                  <a:moveTo>
                    <a:pt x="20884" y="564"/>
                  </a:moveTo>
                  <a:cubicBezTo>
                    <a:pt x="11994" y="-1975"/>
                    <a:pt x="3104" y="4375"/>
                    <a:pt x="564" y="13264"/>
                  </a:cubicBezTo>
                  <a:cubicBezTo>
                    <a:pt x="-1976" y="22154"/>
                    <a:pt x="4374" y="31044"/>
                    <a:pt x="13264" y="33584"/>
                  </a:cubicBezTo>
                  <a:cubicBezTo>
                    <a:pt x="22154" y="36125"/>
                    <a:pt x="31044" y="29775"/>
                    <a:pt x="33584" y="20884"/>
                  </a:cubicBezTo>
                  <a:cubicBezTo>
                    <a:pt x="36124" y="11994"/>
                    <a:pt x="29774" y="3104"/>
                    <a:pt x="20884" y="564"/>
                  </a:cubicBezTo>
                  <a:close/>
                </a:path>
              </a:pathLst>
            </a:custGeom>
            <a:solidFill>
              <a:srgbClr val="ED602F"/>
            </a:solidFill>
            <a:ln w="12700" cap="flat">
              <a:noFill/>
              <a:prstDash val="solid"/>
              <a:miter/>
            </a:ln>
          </p:spPr>
          <p:txBody>
            <a:bodyPr rtlCol="0" anchor="ctr"/>
            <a:lstStyle/>
            <a:p>
              <a:endParaRPr lang="nl-NL"/>
            </a:p>
          </p:txBody>
        </p:sp>
        <p:sp>
          <p:nvSpPr>
            <p:cNvPr id="38" name="Vrije vorm 37">
              <a:extLst>
                <a:ext uri="{FF2B5EF4-FFF2-40B4-BE49-F238E27FC236}">
                  <a16:creationId xmlns:a16="http://schemas.microsoft.com/office/drawing/2014/main" id="{379FD495-7DC5-2C5E-06AA-2E514CA33EAA}"/>
                </a:ext>
              </a:extLst>
            </p:cNvPr>
            <p:cNvSpPr/>
            <p:nvPr userDrawn="1"/>
          </p:nvSpPr>
          <p:spPr>
            <a:xfrm>
              <a:off x="681425" y="6524685"/>
              <a:ext cx="34148" cy="34148"/>
            </a:xfrm>
            <a:custGeom>
              <a:avLst/>
              <a:gdLst>
                <a:gd name="connsiteX0" fmla="*/ 20884 w 34148"/>
                <a:gd name="connsiteY0" fmla="*/ 564 h 34148"/>
                <a:gd name="connsiteX1" fmla="*/ 564 w 34148"/>
                <a:gd name="connsiteY1" fmla="*/ 13264 h 34148"/>
                <a:gd name="connsiteX2" fmla="*/ 13264 w 34148"/>
                <a:gd name="connsiteY2" fmla="*/ 33584 h 34148"/>
                <a:gd name="connsiteX3" fmla="*/ 33584 w 34148"/>
                <a:gd name="connsiteY3" fmla="*/ 20884 h 34148"/>
                <a:gd name="connsiteX4" fmla="*/ 20884 w 34148"/>
                <a:gd name="connsiteY4" fmla="*/ 564 h 34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148" h="34148">
                  <a:moveTo>
                    <a:pt x="20884" y="564"/>
                  </a:moveTo>
                  <a:cubicBezTo>
                    <a:pt x="11994" y="-1976"/>
                    <a:pt x="3104" y="4374"/>
                    <a:pt x="564" y="13264"/>
                  </a:cubicBezTo>
                  <a:cubicBezTo>
                    <a:pt x="-1976" y="22155"/>
                    <a:pt x="4374" y="31044"/>
                    <a:pt x="13264" y="33584"/>
                  </a:cubicBezTo>
                  <a:cubicBezTo>
                    <a:pt x="22154" y="36124"/>
                    <a:pt x="31044" y="29774"/>
                    <a:pt x="33584" y="20884"/>
                  </a:cubicBezTo>
                  <a:cubicBezTo>
                    <a:pt x="36124" y="11994"/>
                    <a:pt x="29774" y="3105"/>
                    <a:pt x="20884" y="564"/>
                  </a:cubicBezTo>
                  <a:close/>
                </a:path>
              </a:pathLst>
            </a:custGeom>
            <a:solidFill>
              <a:srgbClr val="ED602F"/>
            </a:solidFill>
            <a:ln w="12700" cap="flat">
              <a:noFill/>
              <a:prstDash val="solid"/>
              <a:miter/>
            </a:ln>
          </p:spPr>
          <p:txBody>
            <a:bodyPr rtlCol="0" anchor="ctr"/>
            <a:lstStyle/>
            <a:p>
              <a:endParaRPr lang="nl-NL"/>
            </a:p>
          </p:txBody>
        </p:sp>
        <p:sp>
          <p:nvSpPr>
            <p:cNvPr id="52" name="Vrije vorm 51">
              <a:extLst>
                <a:ext uri="{FF2B5EF4-FFF2-40B4-BE49-F238E27FC236}">
                  <a16:creationId xmlns:a16="http://schemas.microsoft.com/office/drawing/2014/main" id="{EB9AA30E-6813-912C-3722-4BA941E5CAC7}"/>
                </a:ext>
              </a:extLst>
            </p:cNvPr>
            <p:cNvSpPr/>
            <p:nvPr userDrawn="1"/>
          </p:nvSpPr>
          <p:spPr>
            <a:xfrm>
              <a:off x="455930" y="6481505"/>
              <a:ext cx="266700" cy="282504"/>
            </a:xfrm>
            <a:custGeom>
              <a:avLst/>
              <a:gdLst>
                <a:gd name="connsiteX0" fmla="*/ 256540 w 266700"/>
                <a:gd name="connsiteY0" fmla="*/ 198685 h 282504"/>
                <a:gd name="connsiteX1" fmla="*/ 250190 w 266700"/>
                <a:gd name="connsiteY1" fmla="*/ 198685 h 282504"/>
                <a:gd name="connsiteX2" fmla="*/ 242570 w 266700"/>
                <a:gd name="connsiteY2" fmla="*/ 211385 h 282504"/>
                <a:gd name="connsiteX3" fmla="*/ 220980 w 266700"/>
                <a:gd name="connsiteY3" fmla="*/ 234245 h 282504"/>
                <a:gd name="connsiteX4" fmla="*/ 208280 w 266700"/>
                <a:gd name="connsiteY4" fmla="*/ 243135 h 282504"/>
                <a:gd name="connsiteX5" fmla="*/ 194310 w 266700"/>
                <a:gd name="connsiteY5" fmla="*/ 250754 h 282504"/>
                <a:gd name="connsiteX6" fmla="*/ 180340 w 266700"/>
                <a:gd name="connsiteY6" fmla="*/ 255835 h 282504"/>
                <a:gd name="connsiteX7" fmla="*/ 165100 w 266700"/>
                <a:gd name="connsiteY7" fmla="*/ 259645 h 282504"/>
                <a:gd name="connsiteX8" fmla="*/ 149860 w 266700"/>
                <a:gd name="connsiteY8" fmla="*/ 260914 h 282504"/>
                <a:gd name="connsiteX9" fmla="*/ 142240 w 266700"/>
                <a:gd name="connsiteY9" fmla="*/ 260914 h 282504"/>
                <a:gd name="connsiteX10" fmla="*/ 134620 w 266700"/>
                <a:gd name="connsiteY10" fmla="*/ 260914 h 282504"/>
                <a:gd name="connsiteX11" fmla="*/ 104140 w 266700"/>
                <a:gd name="connsiteY11" fmla="*/ 254564 h 282504"/>
                <a:gd name="connsiteX12" fmla="*/ 54610 w 266700"/>
                <a:gd name="connsiteY12" fmla="*/ 220274 h 282504"/>
                <a:gd name="connsiteX13" fmla="*/ 29210 w 266700"/>
                <a:gd name="connsiteY13" fmla="*/ 166935 h 282504"/>
                <a:gd name="connsiteX14" fmla="*/ 27940 w 266700"/>
                <a:gd name="connsiteY14" fmla="*/ 151695 h 282504"/>
                <a:gd name="connsiteX15" fmla="*/ 27940 w 266700"/>
                <a:gd name="connsiteY15" fmla="*/ 136454 h 282504"/>
                <a:gd name="connsiteX16" fmla="*/ 34290 w 266700"/>
                <a:gd name="connsiteY16" fmla="*/ 107245 h 282504"/>
                <a:gd name="connsiteX17" fmla="*/ 67310 w 266700"/>
                <a:gd name="connsiteY17" fmla="*/ 58985 h 282504"/>
                <a:gd name="connsiteX18" fmla="*/ 119380 w 266700"/>
                <a:gd name="connsiteY18" fmla="*/ 33584 h 282504"/>
                <a:gd name="connsiteX19" fmla="*/ 119380 w 266700"/>
                <a:gd name="connsiteY19" fmla="*/ 33584 h 282504"/>
                <a:gd name="connsiteX20" fmla="*/ 132080 w 266700"/>
                <a:gd name="connsiteY20" fmla="*/ 13264 h 282504"/>
                <a:gd name="connsiteX21" fmla="*/ 111760 w 266700"/>
                <a:gd name="connsiteY21" fmla="*/ 564 h 282504"/>
                <a:gd name="connsiteX22" fmla="*/ 111760 w 266700"/>
                <a:gd name="connsiteY22" fmla="*/ 564 h 282504"/>
                <a:gd name="connsiteX23" fmla="*/ 76200 w 266700"/>
                <a:gd name="connsiteY23" fmla="*/ 14534 h 282504"/>
                <a:gd name="connsiteX24" fmla="*/ 45720 w 266700"/>
                <a:gd name="connsiteY24" fmla="*/ 36124 h 282504"/>
                <a:gd name="connsiteX25" fmla="*/ 6350 w 266700"/>
                <a:gd name="connsiteY25" fmla="*/ 98354 h 282504"/>
                <a:gd name="connsiteX26" fmla="*/ 0 w 266700"/>
                <a:gd name="connsiteY26" fmla="*/ 135185 h 282504"/>
                <a:gd name="connsiteX27" fmla="*/ 0 w 266700"/>
                <a:gd name="connsiteY27" fmla="*/ 154235 h 282504"/>
                <a:gd name="connsiteX28" fmla="*/ 2540 w 266700"/>
                <a:gd name="connsiteY28" fmla="*/ 172014 h 282504"/>
                <a:gd name="connsiteX29" fmla="*/ 36830 w 266700"/>
                <a:gd name="connsiteY29" fmla="*/ 236785 h 282504"/>
                <a:gd name="connsiteX30" fmla="*/ 97790 w 266700"/>
                <a:gd name="connsiteY30" fmla="*/ 276154 h 282504"/>
                <a:gd name="connsiteX31" fmla="*/ 133350 w 266700"/>
                <a:gd name="connsiteY31" fmla="*/ 282504 h 282504"/>
                <a:gd name="connsiteX32" fmla="*/ 142240 w 266700"/>
                <a:gd name="connsiteY32" fmla="*/ 282504 h 282504"/>
                <a:gd name="connsiteX33" fmla="*/ 151130 w 266700"/>
                <a:gd name="connsiteY33" fmla="*/ 282504 h 282504"/>
                <a:gd name="connsiteX34" fmla="*/ 168910 w 266700"/>
                <a:gd name="connsiteY34" fmla="*/ 279964 h 282504"/>
                <a:gd name="connsiteX35" fmla="*/ 186690 w 266700"/>
                <a:gd name="connsiteY35" fmla="*/ 274885 h 282504"/>
                <a:gd name="connsiteX36" fmla="*/ 203200 w 266700"/>
                <a:gd name="connsiteY36" fmla="*/ 267264 h 282504"/>
                <a:gd name="connsiteX37" fmla="*/ 218440 w 266700"/>
                <a:gd name="connsiteY37" fmla="*/ 258374 h 282504"/>
                <a:gd name="connsiteX38" fmla="*/ 232410 w 266700"/>
                <a:gd name="connsiteY38" fmla="*/ 246945 h 282504"/>
                <a:gd name="connsiteX39" fmla="*/ 255270 w 266700"/>
                <a:gd name="connsiteY39" fmla="*/ 220274 h 282504"/>
                <a:gd name="connsiteX40" fmla="*/ 266700 w 266700"/>
                <a:gd name="connsiteY40" fmla="*/ 198685 h 282504"/>
                <a:gd name="connsiteX41" fmla="*/ 256540 w 266700"/>
                <a:gd name="connsiteY41" fmla="*/ 198685 h 282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66700" h="282504">
                  <a:moveTo>
                    <a:pt x="256540" y="198685"/>
                  </a:moveTo>
                  <a:lnTo>
                    <a:pt x="250190" y="198685"/>
                  </a:lnTo>
                  <a:cubicBezTo>
                    <a:pt x="247650" y="203764"/>
                    <a:pt x="245110" y="207574"/>
                    <a:pt x="242570" y="211385"/>
                  </a:cubicBezTo>
                  <a:cubicBezTo>
                    <a:pt x="236220" y="220274"/>
                    <a:pt x="229870" y="227895"/>
                    <a:pt x="220980" y="234245"/>
                  </a:cubicBezTo>
                  <a:cubicBezTo>
                    <a:pt x="217170" y="238054"/>
                    <a:pt x="213360" y="240595"/>
                    <a:pt x="208280" y="243135"/>
                  </a:cubicBezTo>
                  <a:cubicBezTo>
                    <a:pt x="204470" y="245674"/>
                    <a:pt x="199390" y="248214"/>
                    <a:pt x="194310" y="250754"/>
                  </a:cubicBezTo>
                  <a:cubicBezTo>
                    <a:pt x="189230" y="253295"/>
                    <a:pt x="184150" y="254564"/>
                    <a:pt x="180340" y="255835"/>
                  </a:cubicBezTo>
                  <a:cubicBezTo>
                    <a:pt x="175260" y="257104"/>
                    <a:pt x="170180" y="258374"/>
                    <a:pt x="165100" y="259645"/>
                  </a:cubicBezTo>
                  <a:cubicBezTo>
                    <a:pt x="160020" y="259645"/>
                    <a:pt x="154940" y="260914"/>
                    <a:pt x="149860" y="260914"/>
                  </a:cubicBezTo>
                  <a:cubicBezTo>
                    <a:pt x="147320" y="260914"/>
                    <a:pt x="144780" y="260914"/>
                    <a:pt x="142240" y="260914"/>
                  </a:cubicBezTo>
                  <a:cubicBezTo>
                    <a:pt x="139700" y="260914"/>
                    <a:pt x="137160" y="260914"/>
                    <a:pt x="134620" y="260914"/>
                  </a:cubicBezTo>
                  <a:cubicBezTo>
                    <a:pt x="124460" y="260914"/>
                    <a:pt x="114300" y="258374"/>
                    <a:pt x="104140" y="254564"/>
                  </a:cubicBezTo>
                  <a:cubicBezTo>
                    <a:pt x="85090" y="248214"/>
                    <a:pt x="67310" y="235514"/>
                    <a:pt x="54610" y="220274"/>
                  </a:cubicBezTo>
                  <a:cubicBezTo>
                    <a:pt x="41910" y="205035"/>
                    <a:pt x="33020" y="185985"/>
                    <a:pt x="29210" y="166935"/>
                  </a:cubicBezTo>
                  <a:cubicBezTo>
                    <a:pt x="29210" y="161854"/>
                    <a:pt x="27940" y="156774"/>
                    <a:pt x="27940" y="151695"/>
                  </a:cubicBezTo>
                  <a:cubicBezTo>
                    <a:pt x="27940" y="146614"/>
                    <a:pt x="27940" y="141535"/>
                    <a:pt x="27940" y="136454"/>
                  </a:cubicBezTo>
                  <a:cubicBezTo>
                    <a:pt x="27940" y="126295"/>
                    <a:pt x="30480" y="116135"/>
                    <a:pt x="34290" y="107245"/>
                  </a:cubicBezTo>
                  <a:cubicBezTo>
                    <a:pt x="40640" y="88195"/>
                    <a:pt x="52070" y="71685"/>
                    <a:pt x="67310" y="58985"/>
                  </a:cubicBezTo>
                  <a:cubicBezTo>
                    <a:pt x="82550" y="46285"/>
                    <a:pt x="100330" y="37395"/>
                    <a:pt x="119380" y="33584"/>
                  </a:cubicBezTo>
                  <a:cubicBezTo>
                    <a:pt x="119380" y="33584"/>
                    <a:pt x="119380" y="33584"/>
                    <a:pt x="119380" y="33584"/>
                  </a:cubicBezTo>
                  <a:cubicBezTo>
                    <a:pt x="128270" y="31045"/>
                    <a:pt x="134620" y="22154"/>
                    <a:pt x="132080" y="13264"/>
                  </a:cubicBezTo>
                  <a:cubicBezTo>
                    <a:pt x="129540" y="4375"/>
                    <a:pt x="120650" y="-1975"/>
                    <a:pt x="111760" y="564"/>
                  </a:cubicBezTo>
                  <a:lnTo>
                    <a:pt x="111760" y="564"/>
                  </a:lnTo>
                  <a:cubicBezTo>
                    <a:pt x="99060" y="3104"/>
                    <a:pt x="87630" y="8184"/>
                    <a:pt x="76200" y="14534"/>
                  </a:cubicBezTo>
                  <a:cubicBezTo>
                    <a:pt x="64770" y="20884"/>
                    <a:pt x="54610" y="28504"/>
                    <a:pt x="45720" y="36124"/>
                  </a:cubicBezTo>
                  <a:cubicBezTo>
                    <a:pt x="27940" y="53904"/>
                    <a:pt x="13970" y="75495"/>
                    <a:pt x="6350" y="98354"/>
                  </a:cubicBezTo>
                  <a:cubicBezTo>
                    <a:pt x="2540" y="109785"/>
                    <a:pt x="1270" y="122485"/>
                    <a:pt x="0" y="135185"/>
                  </a:cubicBezTo>
                  <a:cubicBezTo>
                    <a:pt x="0" y="141535"/>
                    <a:pt x="0" y="147885"/>
                    <a:pt x="0" y="154235"/>
                  </a:cubicBezTo>
                  <a:cubicBezTo>
                    <a:pt x="0" y="160585"/>
                    <a:pt x="1270" y="166935"/>
                    <a:pt x="2540" y="172014"/>
                  </a:cubicBezTo>
                  <a:cubicBezTo>
                    <a:pt x="7620" y="196145"/>
                    <a:pt x="20320" y="219004"/>
                    <a:pt x="36830" y="236785"/>
                  </a:cubicBezTo>
                  <a:cubicBezTo>
                    <a:pt x="53340" y="254564"/>
                    <a:pt x="74930" y="268535"/>
                    <a:pt x="97790" y="276154"/>
                  </a:cubicBezTo>
                  <a:cubicBezTo>
                    <a:pt x="109220" y="279964"/>
                    <a:pt x="121920" y="282504"/>
                    <a:pt x="133350" y="282504"/>
                  </a:cubicBezTo>
                  <a:cubicBezTo>
                    <a:pt x="135890" y="282504"/>
                    <a:pt x="139700" y="282504"/>
                    <a:pt x="142240" y="282504"/>
                  </a:cubicBezTo>
                  <a:cubicBezTo>
                    <a:pt x="144780" y="282504"/>
                    <a:pt x="148590" y="282504"/>
                    <a:pt x="151130" y="282504"/>
                  </a:cubicBezTo>
                  <a:cubicBezTo>
                    <a:pt x="157480" y="282504"/>
                    <a:pt x="162560" y="281235"/>
                    <a:pt x="168910" y="279964"/>
                  </a:cubicBezTo>
                  <a:cubicBezTo>
                    <a:pt x="175260" y="278695"/>
                    <a:pt x="180340" y="277424"/>
                    <a:pt x="186690" y="274885"/>
                  </a:cubicBezTo>
                  <a:cubicBezTo>
                    <a:pt x="191770" y="272345"/>
                    <a:pt x="198120" y="271074"/>
                    <a:pt x="203200" y="267264"/>
                  </a:cubicBezTo>
                  <a:cubicBezTo>
                    <a:pt x="208280" y="264724"/>
                    <a:pt x="213360" y="262185"/>
                    <a:pt x="218440" y="258374"/>
                  </a:cubicBezTo>
                  <a:cubicBezTo>
                    <a:pt x="223520" y="254564"/>
                    <a:pt x="228600" y="250754"/>
                    <a:pt x="232410" y="246945"/>
                  </a:cubicBezTo>
                  <a:cubicBezTo>
                    <a:pt x="241300" y="239324"/>
                    <a:pt x="248920" y="230435"/>
                    <a:pt x="255270" y="220274"/>
                  </a:cubicBezTo>
                  <a:cubicBezTo>
                    <a:pt x="260350" y="213924"/>
                    <a:pt x="264160" y="206304"/>
                    <a:pt x="266700" y="198685"/>
                  </a:cubicBezTo>
                  <a:cubicBezTo>
                    <a:pt x="262890" y="198685"/>
                    <a:pt x="260350" y="198685"/>
                    <a:pt x="256540" y="198685"/>
                  </a:cubicBezTo>
                  <a:close/>
                </a:path>
              </a:pathLst>
            </a:custGeom>
            <a:solidFill>
              <a:srgbClr val="03569F"/>
            </a:solidFill>
            <a:ln w="12700" cap="flat">
              <a:noFill/>
              <a:prstDash val="solid"/>
              <a:miter/>
            </a:ln>
          </p:spPr>
          <p:txBody>
            <a:bodyPr rtlCol="0" anchor="ctr"/>
            <a:lstStyle/>
            <a:p>
              <a:endParaRPr lang="nl-NL"/>
            </a:p>
          </p:txBody>
        </p:sp>
        <p:sp>
          <p:nvSpPr>
            <p:cNvPr id="53" name="Vrije vorm 52">
              <a:extLst>
                <a:ext uri="{FF2B5EF4-FFF2-40B4-BE49-F238E27FC236}">
                  <a16:creationId xmlns:a16="http://schemas.microsoft.com/office/drawing/2014/main" id="{537EFD65-F77D-9AF7-F771-2061C180BB81}"/>
                </a:ext>
              </a:extLst>
            </p:cNvPr>
            <p:cNvSpPr/>
            <p:nvPr userDrawn="1"/>
          </p:nvSpPr>
          <p:spPr>
            <a:xfrm>
              <a:off x="567690" y="6593829"/>
              <a:ext cx="63500" cy="74930"/>
            </a:xfrm>
            <a:custGeom>
              <a:avLst/>
              <a:gdLst>
                <a:gd name="connsiteX0" fmla="*/ 0 w 63500"/>
                <a:gd name="connsiteY0" fmla="*/ 43180 h 74930"/>
                <a:gd name="connsiteX1" fmla="*/ 0 w 63500"/>
                <a:gd name="connsiteY1" fmla="*/ 0 h 74930"/>
                <a:gd name="connsiteX2" fmla="*/ 19050 w 63500"/>
                <a:gd name="connsiteY2" fmla="*/ 0 h 74930"/>
                <a:gd name="connsiteX3" fmla="*/ 19050 w 63500"/>
                <a:gd name="connsiteY3" fmla="*/ 43180 h 74930"/>
                <a:gd name="connsiteX4" fmla="*/ 31750 w 63500"/>
                <a:gd name="connsiteY4" fmla="*/ 57150 h 74930"/>
                <a:gd name="connsiteX5" fmla="*/ 45720 w 63500"/>
                <a:gd name="connsiteY5" fmla="*/ 43180 h 74930"/>
                <a:gd name="connsiteX6" fmla="*/ 45720 w 63500"/>
                <a:gd name="connsiteY6" fmla="*/ 0 h 74930"/>
                <a:gd name="connsiteX7" fmla="*/ 63500 w 63500"/>
                <a:gd name="connsiteY7" fmla="*/ 0 h 74930"/>
                <a:gd name="connsiteX8" fmla="*/ 63500 w 63500"/>
                <a:gd name="connsiteY8" fmla="*/ 43180 h 74930"/>
                <a:gd name="connsiteX9" fmla="*/ 31750 w 63500"/>
                <a:gd name="connsiteY9" fmla="*/ 74930 h 74930"/>
                <a:gd name="connsiteX10" fmla="*/ 0 w 63500"/>
                <a:gd name="connsiteY10" fmla="*/ 43180 h 74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500" h="74930">
                  <a:moveTo>
                    <a:pt x="0" y="43180"/>
                  </a:moveTo>
                  <a:lnTo>
                    <a:pt x="0" y="0"/>
                  </a:lnTo>
                  <a:lnTo>
                    <a:pt x="19050" y="0"/>
                  </a:lnTo>
                  <a:lnTo>
                    <a:pt x="19050" y="43180"/>
                  </a:lnTo>
                  <a:cubicBezTo>
                    <a:pt x="19050" y="52070"/>
                    <a:pt x="22860" y="57150"/>
                    <a:pt x="31750" y="57150"/>
                  </a:cubicBezTo>
                  <a:cubicBezTo>
                    <a:pt x="40640" y="57150"/>
                    <a:pt x="45720" y="52070"/>
                    <a:pt x="45720" y="43180"/>
                  </a:cubicBezTo>
                  <a:lnTo>
                    <a:pt x="45720" y="0"/>
                  </a:lnTo>
                  <a:lnTo>
                    <a:pt x="63500" y="0"/>
                  </a:lnTo>
                  <a:lnTo>
                    <a:pt x="63500" y="43180"/>
                  </a:lnTo>
                  <a:cubicBezTo>
                    <a:pt x="63500" y="62230"/>
                    <a:pt x="52070" y="74930"/>
                    <a:pt x="31750" y="74930"/>
                  </a:cubicBezTo>
                  <a:cubicBezTo>
                    <a:pt x="11430" y="74930"/>
                    <a:pt x="0" y="63500"/>
                    <a:pt x="0" y="43180"/>
                  </a:cubicBezTo>
                  <a:close/>
                </a:path>
              </a:pathLst>
            </a:custGeom>
            <a:solidFill>
              <a:srgbClr val="333333"/>
            </a:solidFill>
            <a:ln w="12700" cap="flat">
              <a:noFill/>
              <a:prstDash val="solid"/>
              <a:miter/>
            </a:ln>
          </p:spPr>
          <p:txBody>
            <a:bodyPr rtlCol="0" anchor="ctr"/>
            <a:lstStyle/>
            <a:p>
              <a:endParaRPr lang="nl-NL"/>
            </a:p>
          </p:txBody>
        </p:sp>
        <p:sp>
          <p:nvSpPr>
            <p:cNvPr id="54" name="Vrije vorm 53">
              <a:extLst>
                <a:ext uri="{FF2B5EF4-FFF2-40B4-BE49-F238E27FC236}">
                  <a16:creationId xmlns:a16="http://schemas.microsoft.com/office/drawing/2014/main" id="{2FC8A1B7-7190-4A85-7694-5D383A7C2751}"/>
                </a:ext>
              </a:extLst>
            </p:cNvPr>
            <p:cNvSpPr/>
            <p:nvPr userDrawn="1"/>
          </p:nvSpPr>
          <p:spPr>
            <a:xfrm>
              <a:off x="638809" y="6611610"/>
              <a:ext cx="55880" cy="57150"/>
            </a:xfrm>
            <a:custGeom>
              <a:avLst/>
              <a:gdLst>
                <a:gd name="connsiteX0" fmla="*/ 0 w 55880"/>
                <a:gd name="connsiteY0" fmla="*/ 27940 h 57150"/>
                <a:gd name="connsiteX1" fmla="*/ 27940 w 55880"/>
                <a:gd name="connsiteY1" fmla="*/ 0 h 57150"/>
                <a:gd name="connsiteX2" fmla="*/ 55880 w 55880"/>
                <a:gd name="connsiteY2" fmla="*/ 27940 h 57150"/>
                <a:gd name="connsiteX3" fmla="*/ 55880 w 55880"/>
                <a:gd name="connsiteY3" fmla="*/ 57150 h 57150"/>
                <a:gd name="connsiteX4" fmla="*/ 39370 w 55880"/>
                <a:gd name="connsiteY4" fmla="*/ 57150 h 57150"/>
                <a:gd name="connsiteX5" fmla="*/ 39370 w 55880"/>
                <a:gd name="connsiteY5" fmla="*/ 27940 h 57150"/>
                <a:gd name="connsiteX6" fmla="*/ 29210 w 55880"/>
                <a:gd name="connsiteY6" fmla="*/ 15240 h 57150"/>
                <a:gd name="connsiteX7" fmla="*/ 19050 w 55880"/>
                <a:gd name="connsiteY7" fmla="*/ 27940 h 57150"/>
                <a:gd name="connsiteX8" fmla="*/ 19050 w 55880"/>
                <a:gd name="connsiteY8" fmla="*/ 57150 h 57150"/>
                <a:gd name="connsiteX9" fmla="*/ 2540 w 55880"/>
                <a:gd name="connsiteY9" fmla="*/ 57150 h 57150"/>
                <a:gd name="connsiteX10" fmla="*/ 2540 w 55880"/>
                <a:gd name="connsiteY10" fmla="*/ 27940 h 57150"/>
                <a:gd name="connsiteX11" fmla="*/ 2540 w 55880"/>
                <a:gd name="connsiteY11" fmla="*/ 27940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5880" h="57150">
                  <a:moveTo>
                    <a:pt x="0" y="27940"/>
                  </a:moveTo>
                  <a:cubicBezTo>
                    <a:pt x="0" y="8890"/>
                    <a:pt x="11430" y="0"/>
                    <a:pt x="27940" y="0"/>
                  </a:cubicBezTo>
                  <a:cubicBezTo>
                    <a:pt x="44450" y="0"/>
                    <a:pt x="55880" y="8890"/>
                    <a:pt x="55880" y="27940"/>
                  </a:cubicBezTo>
                  <a:lnTo>
                    <a:pt x="55880" y="57150"/>
                  </a:lnTo>
                  <a:lnTo>
                    <a:pt x="39370" y="57150"/>
                  </a:lnTo>
                  <a:lnTo>
                    <a:pt x="39370" y="27940"/>
                  </a:lnTo>
                  <a:cubicBezTo>
                    <a:pt x="39370" y="19050"/>
                    <a:pt x="35560" y="15240"/>
                    <a:pt x="29210" y="15240"/>
                  </a:cubicBezTo>
                  <a:cubicBezTo>
                    <a:pt x="22860" y="15240"/>
                    <a:pt x="19050" y="19050"/>
                    <a:pt x="19050" y="27940"/>
                  </a:cubicBezTo>
                  <a:lnTo>
                    <a:pt x="19050" y="57150"/>
                  </a:lnTo>
                  <a:lnTo>
                    <a:pt x="2540" y="57150"/>
                  </a:lnTo>
                  <a:lnTo>
                    <a:pt x="2540" y="27940"/>
                  </a:lnTo>
                  <a:lnTo>
                    <a:pt x="2540" y="27940"/>
                  </a:lnTo>
                  <a:close/>
                </a:path>
              </a:pathLst>
            </a:custGeom>
            <a:solidFill>
              <a:srgbClr val="333333"/>
            </a:solidFill>
            <a:ln w="12700" cap="flat">
              <a:noFill/>
              <a:prstDash val="solid"/>
              <a:miter/>
            </a:ln>
          </p:spPr>
          <p:txBody>
            <a:bodyPr rtlCol="0" anchor="ctr"/>
            <a:lstStyle/>
            <a:p>
              <a:endParaRPr lang="nl-NL"/>
            </a:p>
          </p:txBody>
        </p:sp>
        <p:sp>
          <p:nvSpPr>
            <p:cNvPr id="55" name="Vrije vorm 54">
              <a:extLst>
                <a:ext uri="{FF2B5EF4-FFF2-40B4-BE49-F238E27FC236}">
                  <a16:creationId xmlns:a16="http://schemas.microsoft.com/office/drawing/2014/main" id="{7D546F1E-8E6F-F38B-7179-FDCCD1526D4F}"/>
                </a:ext>
              </a:extLst>
            </p:cNvPr>
            <p:cNvSpPr/>
            <p:nvPr userDrawn="1"/>
          </p:nvSpPr>
          <p:spPr>
            <a:xfrm>
              <a:off x="707390" y="6619229"/>
              <a:ext cx="16509" cy="49530"/>
            </a:xfrm>
            <a:custGeom>
              <a:avLst/>
              <a:gdLst>
                <a:gd name="connsiteX0" fmla="*/ 0 w 16509"/>
                <a:gd name="connsiteY0" fmla="*/ 0 h 49530"/>
                <a:gd name="connsiteX1" fmla="*/ 16510 w 16509"/>
                <a:gd name="connsiteY1" fmla="*/ 0 h 49530"/>
                <a:gd name="connsiteX2" fmla="*/ 16510 w 16509"/>
                <a:gd name="connsiteY2" fmla="*/ 49530 h 49530"/>
                <a:gd name="connsiteX3" fmla="*/ 0 w 16509"/>
                <a:gd name="connsiteY3" fmla="*/ 49530 h 49530"/>
                <a:gd name="connsiteX4" fmla="*/ 0 w 16509"/>
                <a:gd name="connsiteY4" fmla="*/ 0 h 495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09" h="49530">
                  <a:moveTo>
                    <a:pt x="0" y="0"/>
                  </a:moveTo>
                  <a:lnTo>
                    <a:pt x="16510" y="0"/>
                  </a:lnTo>
                  <a:lnTo>
                    <a:pt x="16510" y="49530"/>
                  </a:lnTo>
                  <a:lnTo>
                    <a:pt x="0" y="49530"/>
                  </a:lnTo>
                  <a:lnTo>
                    <a:pt x="0" y="0"/>
                  </a:lnTo>
                  <a:close/>
                </a:path>
              </a:pathLst>
            </a:custGeom>
            <a:solidFill>
              <a:srgbClr val="333333"/>
            </a:solidFill>
            <a:ln w="12700" cap="flat">
              <a:noFill/>
              <a:prstDash val="solid"/>
              <a:miter/>
            </a:ln>
          </p:spPr>
          <p:txBody>
            <a:bodyPr rtlCol="0" anchor="ctr"/>
            <a:lstStyle/>
            <a:p>
              <a:endParaRPr lang="nl-NL"/>
            </a:p>
          </p:txBody>
        </p:sp>
        <p:sp>
          <p:nvSpPr>
            <p:cNvPr id="56" name="Vrije vorm 55">
              <a:extLst>
                <a:ext uri="{FF2B5EF4-FFF2-40B4-BE49-F238E27FC236}">
                  <a16:creationId xmlns:a16="http://schemas.microsoft.com/office/drawing/2014/main" id="{5E45F7C9-8D3B-1C1D-04CD-936788F4527D}"/>
                </a:ext>
              </a:extLst>
            </p:cNvPr>
            <p:cNvSpPr/>
            <p:nvPr userDrawn="1"/>
          </p:nvSpPr>
          <p:spPr>
            <a:xfrm>
              <a:off x="737869" y="6593829"/>
              <a:ext cx="46990" cy="74930"/>
            </a:xfrm>
            <a:custGeom>
              <a:avLst/>
              <a:gdLst>
                <a:gd name="connsiteX0" fmla="*/ 1270 w 46990"/>
                <a:gd name="connsiteY0" fmla="*/ 50800 h 74930"/>
                <a:gd name="connsiteX1" fmla="*/ 1270 w 46990"/>
                <a:gd name="connsiteY1" fmla="*/ 0 h 74930"/>
                <a:gd name="connsiteX2" fmla="*/ 17780 w 46990"/>
                <a:gd name="connsiteY2" fmla="*/ 0 h 74930"/>
                <a:gd name="connsiteX3" fmla="*/ 17780 w 46990"/>
                <a:gd name="connsiteY3" fmla="*/ 16511 h 74930"/>
                <a:gd name="connsiteX4" fmla="*/ 44450 w 46990"/>
                <a:gd name="connsiteY4" fmla="*/ 16511 h 74930"/>
                <a:gd name="connsiteX5" fmla="*/ 44450 w 46990"/>
                <a:gd name="connsiteY5" fmla="*/ 31750 h 74930"/>
                <a:gd name="connsiteX6" fmla="*/ 17780 w 46990"/>
                <a:gd name="connsiteY6" fmla="*/ 31750 h 74930"/>
                <a:gd name="connsiteX7" fmla="*/ 17780 w 46990"/>
                <a:gd name="connsiteY7" fmla="*/ 50800 h 74930"/>
                <a:gd name="connsiteX8" fmla="*/ 24130 w 46990"/>
                <a:gd name="connsiteY8" fmla="*/ 58420 h 74930"/>
                <a:gd name="connsiteX9" fmla="*/ 30480 w 46990"/>
                <a:gd name="connsiteY9" fmla="*/ 50800 h 74930"/>
                <a:gd name="connsiteX10" fmla="*/ 30480 w 46990"/>
                <a:gd name="connsiteY10" fmla="*/ 50800 h 74930"/>
                <a:gd name="connsiteX11" fmla="*/ 46990 w 46990"/>
                <a:gd name="connsiteY11" fmla="*/ 49530 h 74930"/>
                <a:gd name="connsiteX12" fmla="*/ 46990 w 46990"/>
                <a:gd name="connsiteY12" fmla="*/ 49530 h 74930"/>
                <a:gd name="connsiteX13" fmla="*/ 22860 w 46990"/>
                <a:gd name="connsiteY13" fmla="*/ 74930 h 74930"/>
                <a:gd name="connsiteX14" fmla="*/ 0 w 46990"/>
                <a:gd name="connsiteY14" fmla="*/ 50800 h 74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6990" h="74930">
                  <a:moveTo>
                    <a:pt x="1270" y="50800"/>
                  </a:moveTo>
                  <a:lnTo>
                    <a:pt x="1270" y="0"/>
                  </a:lnTo>
                  <a:lnTo>
                    <a:pt x="17780" y="0"/>
                  </a:lnTo>
                  <a:lnTo>
                    <a:pt x="17780" y="16511"/>
                  </a:lnTo>
                  <a:lnTo>
                    <a:pt x="44450" y="16511"/>
                  </a:lnTo>
                  <a:lnTo>
                    <a:pt x="44450" y="31750"/>
                  </a:lnTo>
                  <a:lnTo>
                    <a:pt x="17780" y="31750"/>
                  </a:lnTo>
                  <a:lnTo>
                    <a:pt x="17780" y="50800"/>
                  </a:lnTo>
                  <a:cubicBezTo>
                    <a:pt x="17780" y="57150"/>
                    <a:pt x="20320" y="58420"/>
                    <a:pt x="24130" y="58420"/>
                  </a:cubicBezTo>
                  <a:cubicBezTo>
                    <a:pt x="27940" y="58420"/>
                    <a:pt x="30480" y="57150"/>
                    <a:pt x="30480" y="50800"/>
                  </a:cubicBezTo>
                  <a:lnTo>
                    <a:pt x="30480" y="50800"/>
                  </a:lnTo>
                  <a:cubicBezTo>
                    <a:pt x="30480" y="49530"/>
                    <a:pt x="46990" y="49530"/>
                    <a:pt x="46990" y="49530"/>
                  </a:cubicBezTo>
                  <a:lnTo>
                    <a:pt x="46990" y="49530"/>
                  </a:lnTo>
                  <a:cubicBezTo>
                    <a:pt x="46990" y="67311"/>
                    <a:pt x="38100" y="74930"/>
                    <a:pt x="22860" y="74930"/>
                  </a:cubicBezTo>
                  <a:cubicBezTo>
                    <a:pt x="7620" y="74930"/>
                    <a:pt x="0" y="67311"/>
                    <a:pt x="0" y="50800"/>
                  </a:cubicBezTo>
                  <a:close/>
                </a:path>
              </a:pathLst>
            </a:custGeom>
            <a:solidFill>
              <a:srgbClr val="333333"/>
            </a:solidFill>
            <a:ln w="12700" cap="flat">
              <a:noFill/>
              <a:prstDash val="solid"/>
              <a:miter/>
            </a:ln>
          </p:spPr>
          <p:txBody>
            <a:bodyPr rtlCol="0" anchor="ctr"/>
            <a:lstStyle/>
            <a:p>
              <a:endParaRPr lang="nl-NL"/>
            </a:p>
          </p:txBody>
        </p:sp>
        <p:sp>
          <p:nvSpPr>
            <p:cNvPr id="57" name="Vrije vorm 56">
              <a:extLst>
                <a:ext uri="{FF2B5EF4-FFF2-40B4-BE49-F238E27FC236}">
                  <a16:creationId xmlns:a16="http://schemas.microsoft.com/office/drawing/2014/main" id="{04FAE1E5-15DF-1825-0D01-037B1DE21692}"/>
                </a:ext>
              </a:extLst>
            </p:cNvPr>
            <p:cNvSpPr/>
            <p:nvPr userDrawn="1"/>
          </p:nvSpPr>
          <p:spPr>
            <a:xfrm>
              <a:off x="793750" y="6609069"/>
              <a:ext cx="60960" cy="58420"/>
            </a:xfrm>
            <a:custGeom>
              <a:avLst/>
              <a:gdLst>
                <a:gd name="connsiteX0" fmla="*/ 0 w 60960"/>
                <a:gd name="connsiteY0" fmla="*/ 29210 h 58420"/>
                <a:gd name="connsiteX1" fmla="*/ 30480 w 60960"/>
                <a:gd name="connsiteY1" fmla="*/ 0 h 58420"/>
                <a:gd name="connsiteX2" fmla="*/ 60960 w 60960"/>
                <a:gd name="connsiteY2" fmla="*/ 29210 h 58420"/>
                <a:gd name="connsiteX3" fmla="*/ 60960 w 60960"/>
                <a:gd name="connsiteY3" fmla="*/ 34290 h 58420"/>
                <a:gd name="connsiteX4" fmla="*/ 19050 w 60960"/>
                <a:gd name="connsiteY4" fmla="*/ 34290 h 58420"/>
                <a:gd name="connsiteX5" fmla="*/ 31750 w 60960"/>
                <a:gd name="connsiteY5" fmla="*/ 43180 h 58420"/>
                <a:gd name="connsiteX6" fmla="*/ 41910 w 60960"/>
                <a:gd name="connsiteY6" fmla="*/ 39370 h 58420"/>
                <a:gd name="connsiteX7" fmla="*/ 59690 w 60960"/>
                <a:gd name="connsiteY7" fmla="*/ 39370 h 58420"/>
                <a:gd name="connsiteX8" fmla="*/ 31750 w 60960"/>
                <a:gd name="connsiteY8" fmla="*/ 58420 h 58420"/>
                <a:gd name="connsiteX9" fmla="*/ 1270 w 60960"/>
                <a:gd name="connsiteY9" fmla="*/ 29210 h 58420"/>
                <a:gd name="connsiteX10" fmla="*/ 41910 w 60960"/>
                <a:gd name="connsiteY10" fmla="*/ 24130 h 58420"/>
                <a:gd name="connsiteX11" fmla="*/ 29210 w 60960"/>
                <a:gd name="connsiteY11" fmla="*/ 15240 h 58420"/>
                <a:gd name="connsiteX12" fmla="*/ 16510 w 60960"/>
                <a:gd name="connsiteY12" fmla="*/ 24130 h 58420"/>
                <a:gd name="connsiteX13" fmla="*/ 40640 w 60960"/>
                <a:gd name="connsiteY13" fmla="*/ 24130 h 58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0960" h="58420">
                  <a:moveTo>
                    <a:pt x="0" y="29210"/>
                  </a:moveTo>
                  <a:cubicBezTo>
                    <a:pt x="0" y="12700"/>
                    <a:pt x="12700" y="0"/>
                    <a:pt x="30480" y="0"/>
                  </a:cubicBezTo>
                  <a:cubicBezTo>
                    <a:pt x="48260" y="0"/>
                    <a:pt x="60960" y="12700"/>
                    <a:pt x="60960" y="29210"/>
                  </a:cubicBezTo>
                  <a:lnTo>
                    <a:pt x="60960" y="34290"/>
                  </a:lnTo>
                  <a:lnTo>
                    <a:pt x="19050" y="34290"/>
                  </a:lnTo>
                  <a:cubicBezTo>
                    <a:pt x="20320" y="40640"/>
                    <a:pt x="25400" y="43180"/>
                    <a:pt x="31750" y="43180"/>
                  </a:cubicBezTo>
                  <a:cubicBezTo>
                    <a:pt x="38100" y="43180"/>
                    <a:pt x="40640" y="43180"/>
                    <a:pt x="41910" y="39370"/>
                  </a:cubicBezTo>
                  <a:lnTo>
                    <a:pt x="59690" y="39370"/>
                  </a:lnTo>
                  <a:cubicBezTo>
                    <a:pt x="55880" y="50800"/>
                    <a:pt x="45720" y="58420"/>
                    <a:pt x="31750" y="58420"/>
                  </a:cubicBezTo>
                  <a:cubicBezTo>
                    <a:pt x="13970" y="58420"/>
                    <a:pt x="1270" y="45720"/>
                    <a:pt x="1270" y="29210"/>
                  </a:cubicBezTo>
                  <a:close/>
                  <a:moveTo>
                    <a:pt x="41910" y="24130"/>
                  </a:moveTo>
                  <a:cubicBezTo>
                    <a:pt x="39370" y="17780"/>
                    <a:pt x="35560" y="15240"/>
                    <a:pt x="29210" y="15240"/>
                  </a:cubicBezTo>
                  <a:cubicBezTo>
                    <a:pt x="22860" y="15240"/>
                    <a:pt x="19050" y="17780"/>
                    <a:pt x="16510" y="24130"/>
                  </a:cubicBezTo>
                  <a:lnTo>
                    <a:pt x="40640" y="24130"/>
                  </a:lnTo>
                  <a:close/>
                </a:path>
              </a:pathLst>
            </a:custGeom>
            <a:solidFill>
              <a:srgbClr val="333333"/>
            </a:solidFill>
            <a:ln w="12700" cap="flat">
              <a:noFill/>
              <a:prstDash val="solid"/>
              <a:miter/>
            </a:ln>
          </p:spPr>
          <p:txBody>
            <a:bodyPr rtlCol="0" anchor="ctr"/>
            <a:lstStyle/>
            <a:p>
              <a:endParaRPr lang="nl-NL"/>
            </a:p>
          </p:txBody>
        </p:sp>
        <p:sp>
          <p:nvSpPr>
            <p:cNvPr id="58" name="Vrije vorm 57">
              <a:extLst>
                <a:ext uri="{FF2B5EF4-FFF2-40B4-BE49-F238E27FC236}">
                  <a16:creationId xmlns:a16="http://schemas.microsoft.com/office/drawing/2014/main" id="{6CDB526B-A922-474C-0EC4-3EE645FAF4CC}"/>
                </a:ext>
              </a:extLst>
            </p:cNvPr>
            <p:cNvSpPr/>
            <p:nvPr userDrawn="1"/>
          </p:nvSpPr>
          <p:spPr>
            <a:xfrm>
              <a:off x="859789" y="6593829"/>
              <a:ext cx="60960" cy="74930"/>
            </a:xfrm>
            <a:custGeom>
              <a:avLst/>
              <a:gdLst>
                <a:gd name="connsiteX0" fmla="*/ 1270 w 60960"/>
                <a:gd name="connsiteY0" fmla="*/ 44450 h 74930"/>
                <a:gd name="connsiteX1" fmla="*/ 27940 w 60960"/>
                <a:gd name="connsiteY1" fmla="*/ 15240 h 74930"/>
                <a:gd name="connsiteX2" fmla="*/ 44450 w 60960"/>
                <a:gd name="connsiteY2" fmla="*/ 22861 h 74930"/>
                <a:gd name="connsiteX3" fmla="*/ 44450 w 60960"/>
                <a:gd name="connsiteY3" fmla="*/ 0 h 74930"/>
                <a:gd name="connsiteX4" fmla="*/ 60960 w 60960"/>
                <a:gd name="connsiteY4" fmla="*/ 0 h 74930"/>
                <a:gd name="connsiteX5" fmla="*/ 60960 w 60960"/>
                <a:gd name="connsiteY5" fmla="*/ 44450 h 74930"/>
                <a:gd name="connsiteX6" fmla="*/ 30480 w 60960"/>
                <a:gd name="connsiteY6" fmla="*/ 74930 h 74930"/>
                <a:gd name="connsiteX7" fmla="*/ 0 w 60960"/>
                <a:gd name="connsiteY7" fmla="*/ 44450 h 74930"/>
                <a:gd name="connsiteX8" fmla="*/ 44450 w 60960"/>
                <a:gd name="connsiteY8" fmla="*/ 44450 h 74930"/>
                <a:gd name="connsiteX9" fmla="*/ 31750 w 60960"/>
                <a:gd name="connsiteY9" fmla="*/ 30480 h 74930"/>
                <a:gd name="connsiteX10" fmla="*/ 19050 w 60960"/>
                <a:gd name="connsiteY10" fmla="*/ 44450 h 74930"/>
                <a:gd name="connsiteX11" fmla="*/ 31750 w 60960"/>
                <a:gd name="connsiteY11" fmla="*/ 58420 h 74930"/>
                <a:gd name="connsiteX12" fmla="*/ 44450 w 60960"/>
                <a:gd name="connsiteY12" fmla="*/ 44450 h 74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0960" h="74930">
                  <a:moveTo>
                    <a:pt x="1270" y="44450"/>
                  </a:moveTo>
                  <a:cubicBezTo>
                    <a:pt x="1270" y="25400"/>
                    <a:pt x="15240" y="15240"/>
                    <a:pt x="27940" y="15240"/>
                  </a:cubicBezTo>
                  <a:cubicBezTo>
                    <a:pt x="40640" y="15240"/>
                    <a:pt x="40640" y="17780"/>
                    <a:pt x="44450" y="22861"/>
                  </a:cubicBezTo>
                  <a:lnTo>
                    <a:pt x="44450" y="0"/>
                  </a:lnTo>
                  <a:lnTo>
                    <a:pt x="60960" y="0"/>
                  </a:lnTo>
                  <a:lnTo>
                    <a:pt x="60960" y="44450"/>
                  </a:lnTo>
                  <a:cubicBezTo>
                    <a:pt x="60960" y="63500"/>
                    <a:pt x="48260" y="74930"/>
                    <a:pt x="30480" y="74930"/>
                  </a:cubicBezTo>
                  <a:cubicBezTo>
                    <a:pt x="12700" y="74930"/>
                    <a:pt x="0" y="62230"/>
                    <a:pt x="0" y="44450"/>
                  </a:cubicBezTo>
                  <a:close/>
                  <a:moveTo>
                    <a:pt x="44450" y="44450"/>
                  </a:moveTo>
                  <a:cubicBezTo>
                    <a:pt x="44450" y="36830"/>
                    <a:pt x="39370" y="30480"/>
                    <a:pt x="31750" y="30480"/>
                  </a:cubicBezTo>
                  <a:cubicBezTo>
                    <a:pt x="24130" y="30480"/>
                    <a:pt x="19050" y="35561"/>
                    <a:pt x="19050" y="44450"/>
                  </a:cubicBezTo>
                  <a:cubicBezTo>
                    <a:pt x="19050" y="53340"/>
                    <a:pt x="24130" y="58420"/>
                    <a:pt x="31750" y="58420"/>
                  </a:cubicBezTo>
                  <a:cubicBezTo>
                    <a:pt x="39370" y="58420"/>
                    <a:pt x="44450" y="53340"/>
                    <a:pt x="44450" y="44450"/>
                  </a:cubicBezTo>
                  <a:close/>
                </a:path>
              </a:pathLst>
            </a:custGeom>
            <a:solidFill>
              <a:srgbClr val="333333"/>
            </a:solidFill>
            <a:ln w="12700" cap="flat">
              <a:noFill/>
              <a:prstDash val="solid"/>
              <a:miter/>
            </a:ln>
          </p:spPr>
          <p:txBody>
            <a:bodyPr rtlCol="0" anchor="ctr"/>
            <a:lstStyle/>
            <a:p>
              <a:endParaRPr lang="nl-NL"/>
            </a:p>
          </p:txBody>
        </p:sp>
        <p:sp>
          <p:nvSpPr>
            <p:cNvPr id="59" name="Vrije vorm 58">
              <a:extLst>
                <a:ext uri="{FF2B5EF4-FFF2-40B4-BE49-F238E27FC236}">
                  <a16:creationId xmlns:a16="http://schemas.microsoft.com/office/drawing/2014/main" id="{C803FCED-AF07-1673-6ECA-55390925A67F}"/>
                </a:ext>
              </a:extLst>
            </p:cNvPr>
            <p:cNvSpPr/>
            <p:nvPr userDrawn="1"/>
          </p:nvSpPr>
          <p:spPr>
            <a:xfrm>
              <a:off x="707143" y="6593829"/>
              <a:ext cx="19542" cy="19050"/>
            </a:xfrm>
            <a:custGeom>
              <a:avLst/>
              <a:gdLst>
                <a:gd name="connsiteX0" fmla="*/ 11676 w 19542"/>
                <a:gd name="connsiteY0" fmla="*/ 0 h 19050"/>
                <a:gd name="connsiteX1" fmla="*/ 246 w 19542"/>
                <a:gd name="connsiteY1" fmla="*/ 7620 h 19050"/>
                <a:gd name="connsiteX2" fmla="*/ 7866 w 19542"/>
                <a:gd name="connsiteY2" fmla="*/ 19050 h 19050"/>
                <a:gd name="connsiteX3" fmla="*/ 19296 w 19542"/>
                <a:gd name="connsiteY3" fmla="*/ 11430 h 19050"/>
                <a:gd name="connsiteX4" fmla="*/ 11676 w 19542"/>
                <a:gd name="connsiteY4" fmla="*/ 0 h 1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542" h="19050">
                  <a:moveTo>
                    <a:pt x="11676" y="0"/>
                  </a:moveTo>
                  <a:cubicBezTo>
                    <a:pt x="6596" y="0"/>
                    <a:pt x="1516" y="2540"/>
                    <a:pt x="246" y="7620"/>
                  </a:cubicBezTo>
                  <a:cubicBezTo>
                    <a:pt x="-1024" y="12700"/>
                    <a:pt x="2786" y="17780"/>
                    <a:pt x="7866" y="19050"/>
                  </a:cubicBezTo>
                  <a:cubicBezTo>
                    <a:pt x="12946" y="19050"/>
                    <a:pt x="18026" y="16511"/>
                    <a:pt x="19296" y="11430"/>
                  </a:cubicBezTo>
                  <a:cubicBezTo>
                    <a:pt x="20566" y="6350"/>
                    <a:pt x="16756" y="1270"/>
                    <a:pt x="11676" y="0"/>
                  </a:cubicBezTo>
                  <a:close/>
                </a:path>
              </a:pathLst>
            </a:custGeom>
            <a:solidFill>
              <a:srgbClr val="333333"/>
            </a:solidFill>
            <a:ln w="12700" cap="flat">
              <a:noFill/>
              <a:prstDash val="solid"/>
              <a:miter/>
            </a:ln>
          </p:spPr>
          <p:txBody>
            <a:bodyPr rtlCol="0" anchor="ctr"/>
            <a:lstStyle/>
            <a:p>
              <a:endParaRPr lang="nl-NL"/>
            </a:p>
          </p:txBody>
        </p:sp>
      </p:grpSp>
      <p:grpSp>
        <p:nvGrpSpPr>
          <p:cNvPr id="10" name="Groep 9">
            <a:extLst>
              <a:ext uri="{FF2B5EF4-FFF2-40B4-BE49-F238E27FC236}">
                <a16:creationId xmlns:a16="http://schemas.microsoft.com/office/drawing/2014/main" id="{CF5A3C51-5BDC-028A-64E6-3DC208EDC40B}"/>
              </a:ext>
            </a:extLst>
          </p:cNvPr>
          <p:cNvGrpSpPr/>
          <p:nvPr userDrawn="1"/>
        </p:nvGrpSpPr>
        <p:grpSpPr>
          <a:xfrm>
            <a:off x="-3620530" y="2958678"/>
            <a:ext cx="3527668" cy="3899322"/>
            <a:chOff x="-3913429" y="2864654"/>
            <a:chExt cx="3820567" cy="3899322"/>
          </a:xfrm>
        </p:grpSpPr>
        <p:sp>
          <p:nvSpPr>
            <p:cNvPr id="11" name="Rechthoek: afgeronde hoeken 10">
              <a:extLst>
                <a:ext uri="{FF2B5EF4-FFF2-40B4-BE49-F238E27FC236}">
                  <a16:creationId xmlns:a16="http://schemas.microsoft.com/office/drawing/2014/main" id="{7529D66D-4F3E-04FE-DF6E-B8E35CF6FD4B}"/>
                </a:ext>
              </a:extLst>
            </p:cNvPr>
            <p:cNvSpPr/>
            <p:nvPr userDrawn="1"/>
          </p:nvSpPr>
          <p:spPr>
            <a:xfrm>
              <a:off x="-3913429" y="3343976"/>
              <a:ext cx="3820567" cy="3420000"/>
            </a:xfrm>
            <a:prstGeom prst="roundRect">
              <a:avLst>
                <a:gd name="adj" fmla="val 0"/>
              </a:avLst>
            </a:prstGeom>
            <a:solidFill>
              <a:schemeClr val="bg1"/>
            </a:solidFill>
            <a:ln w="7620" cap="flat">
              <a:noFill/>
              <a:prstDash val="solid"/>
              <a:miter/>
            </a:ln>
          </p:spPr>
          <p:txBody>
            <a:bodyPr lIns="216000" tIns="144000" rIns="216000" rtlCol="0" anchor="t"/>
            <a:lstStyle/>
            <a:p>
              <a:pPr marL="171450" indent="-171450" algn="l">
                <a:spcAft>
                  <a:spcPts val="400"/>
                </a:spcAft>
                <a:buClr>
                  <a:schemeClr val="tx1"/>
                </a:buClr>
                <a:buFont typeface="Arial" panose="020B0604020202020204" pitchFamily="34" charset="0"/>
                <a:buChar char="•"/>
              </a:pPr>
              <a:r>
                <a:rPr lang="nl-NL" sz="1000" b="0" dirty="0">
                  <a:latin typeface="Arial" panose="020B0604020202020204" pitchFamily="34" charset="0"/>
                  <a:cs typeface="Arial" panose="020B0604020202020204" pitchFamily="34" charset="0"/>
                </a:rPr>
                <a:t>Voeg een afbeelding toe door een afbeelding vanaf je bestanden naar deze slide te slepen. Of door op het icoon te klikken en een afbeelding in te voegen.</a:t>
              </a:r>
            </a:p>
            <a:p>
              <a:pPr marL="171450" indent="-171450" algn="l">
                <a:spcAft>
                  <a:spcPts val="400"/>
                </a:spcAft>
                <a:buClr>
                  <a:schemeClr val="tx1"/>
                </a:buClr>
                <a:buFont typeface="Arial" panose="020B0604020202020204" pitchFamily="34" charset="0"/>
                <a:buChar char="•"/>
              </a:pPr>
              <a:r>
                <a:rPr lang="nl-NL" sz="1000" b="0" dirty="0">
                  <a:latin typeface="Arial" panose="020B0604020202020204" pitchFamily="34" charset="0"/>
                  <a:cs typeface="Arial" panose="020B0604020202020204" pitchFamily="34" charset="0"/>
                </a:rPr>
                <a:t>Als er al een afbeelding is toegevoegd, moet je deze eerst verwijderen. Nadat je dit hebt gedaan, komen er iconen tevoorschijn in het kader. </a:t>
              </a:r>
            </a:p>
            <a:p>
              <a:pPr marL="171450" indent="-171450">
                <a:spcAft>
                  <a:spcPts val="400"/>
                </a:spcAft>
                <a:buClr>
                  <a:schemeClr val="tx1"/>
                </a:buClr>
                <a:buFont typeface="Arial" panose="020B0604020202020204" pitchFamily="34" charset="0"/>
                <a:buChar char="•"/>
              </a:pPr>
              <a:r>
                <a:rPr lang="nl-NL" sz="1000" b="0" dirty="0">
                  <a:latin typeface="Arial" panose="020B0604020202020204" pitchFamily="34" charset="0"/>
                  <a:cs typeface="Arial" panose="020B0604020202020204" pitchFamily="34" charset="0"/>
                </a:rPr>
                <a:t>Wanneer je de afbeelding bij wilt snijden of een andere positie in het kader wilt geven, </a:t>
              </a:r>
              <a:r>
                <a:rPr lang="nl-NL" sz="1000" dirty="0">
                  <a:latin typeface="Arial" panose="020B0604020202020204" pitchFamily="34" charset="0"/>
                  <a:cs typeface="Arial" panose="020B0604020202020204" pitchFamily="34" charset="0"/>
                </a:rPr>
                <a:t>d</a:t>
              </a:r>
              <a:r>
                <a:rPr lang="nl-NL" sz="1000" b="0" dirty="0">
                  <a:latin typeface="Arial" panose="020B0604020202020204" pitchFamily="34" charset="0"/>
                  <a:cs typeface="Arial" panose="020B0604020202020204" pitchFamily="34" charset="0"/>
                </a:rPr>
                <a:t>an kun je dit doen door:</a:t>
              </a:r>
            </a:p>
            <a:p>
              <a:pPr marL="447675" indent="-180975">
                <a:spcAft>
                  <a:spcPts val="400"/>
                </a:spcAft>
                <a:buClr>
                  <a:schemeClr val="tx1"/>
                </a:buClr>
                <a:buFont typeface="+mj-lt"/>
                <a:buAutoNum type="arabicPeriod"/>
              </a:pPr>
              <a:r>
                <a:rPr lang="nl-NL" sz="1000" dirty="0">
                  <a:latin typeface="Arial" panose="020B0604020202020204" pitchFamily="34" charset="0"/>
                  <a:cs typeface="Arial" panose="020B0604020202020204" pitchFamily="34" charset="0"/>
                </a:rPr>
                <a:t>Klik op</a:t>
              </a:r>
              <a:r>
                <a:rPr lang="nl-NL" sz="1000" b="0" dirty="0">
                  <a:latin typeface="Arial" panose="020B0604020202020204" pitchFamily="34" charset="0"/>
                  <a:cs typeface="Arial" panose="020B0604020202020204" pitchFamily="34" charset="0"/>
                </a:rPr>
                <a:t> de afbeelding met de rechtermuisknop en kies voor: “Bijsnijden”. </a:t>
              </a:r>
            </a:p>
            <a:p>
              <a:pPr marL="447675" indent="-180975">
                <a:spcAft>
                  <a:spcPts val="400"/>
                </a:spcAft>
                <a:buClr>
                  <a:schemeClr val="tx1"/>
                </a:buClr>
                <a:buFont typeface="+mj-lt"/>
                <a:buAutoNum type="arabicPeriod"/>
              </a:pPr>
              <a:r>
                <a:rPr lang="nl-NL" sz="1000" b="0" dirty="0">
                  <a:latin typeface="Arial" panose="020B0604020202020204" pitchFamily="34" charset="0"/>
                  <a:cs typeface="Arial" panose="020B0604020202020204" pitchFamily="34" charset="0"/>
                </a:rPr>
                <a:t>Nu kun je de uitsnede van de afbeelding aanpassen door de afbeelding te verplaatsen of de witte bollen gebruiken om de grootte van de afbeelding te bepalen.</a:t>
              </a:r>
            </a:p>
            <a:p>
              <a:pPr marL="171450" indent="-171450">
                <a:spcAft>
                  <a:spcPts val="400"/>
                </a:spcAft>
                <a:buClr>
                  <a:schemeClr val="tx1"/>
                </a:buClr>
                <a:buFont typeface="Arial" panose="020B0604020202020204" pitchFamily="34" charset="0"/>
                <a:buChar char="•"/>
              </a:pPr>
              <a:r>
                <a:rPr lang="nl-NL" sz="1000" b="0" dirty="0">
                  <a:latin typeface="Arial" panose="020B0604020202020204" pitchFamily="34" charset="0"/>
                  <a:cs typeface="Arial" panose="020B0604020202020204" pitchFamily="34" charset="0"/>
                </a:rPr>
                <a:t>Nadat je de wijzingen hebt doorgevoerd, klik je nogmaals op: “Bijsnijden”. Nu is de afbeelding gewijzigd. </a:t>
              </a:r>
            </a:p>
          </p:txBody>
        </p:sp>
        <p:sp>
          <p:nvSpPr>
            <p:cNvPr id="12" name="Rechthoek: afgeronde hoeken 11">
              <a:extLst>
                <a:ext uri="{FF2B5EF4-FFF2-40B4-BE49-F238E27FC236}">
                  <a16:creationId xmlns:a16="http://schemas.microsoft.com/office/drawing/2014/main" id="{5613EC7E-6B66-9BF7-EA6D-C36CEFA42A73}"/>
                </a:ext>
              </a:extLst>
            </p:cNvPr>
            <p:cNvSpPr/>
            <p:nvPr userDrawn="1"/>
          </p:nvSpPr>
          <p:spPr>
            <a:xfrm>
              <a:off x="-3913429" y="2864654"/>
              <a:ext cx="3820567" cy="479322"/>
            </a:xfrm>
            <a:prstGeom prst="roundRect">
              <a:avLst>
                <a:gd name="adj" fmla="val 0"/>
              </a:avLst>
            </a:prstGeom>
            <a:solidFill>
              <a:schemeClr val="tx1"/>
            </a:solidFill>
            <a:ln w="7620" cap="flat">
              <a:noFill/>
              <a:prstDash val="solid"/>
              <a:miter/>
            </a:ln>
          </p:spPr>
          <p:txBody>
            <a:bodyPr lIns="216000" tIns="90000" rIns="216000" bIns="90000" rtlCol="0" anchor="ctr"/>
            <a:lstStyle/>
            <a:p>
              <a:pPr>
                <a:spcAft>
                  <a:spcPts val="600"/>
                </a:spcAft>
              </a:pPr>
              <a:r>
                <a:rPr lang="nl-NL" sz="1400" b="1" dirty="0">
                  <a:solidFill>
                    <a:schemeClr val="bg1"/>
                  </a:solidFill>
                  <a:latin typeface="Arial" panose="020B0604020202020204" pitchFamily="34" charset="0"/>
                  <a:cs typeface="Arial" panose="020B0604020202020204" pitchFamily="34" charset="0"/>
                </a:rPr>
                <a:t>Afbeeldingen toevoegen of wijzigen</a:t>
              </a:r>
              <a:endParaRPr lang="nl-NL" sz="900" b="0" dirty="0">
                <a:solidFill>
                  <a:schemeClr val="bg1"/>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3276514433"/>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kstvak en afbeelging achtergrond rechts_Donker">
    <p:spTree>
      <p:nvGrpSpPr>
        <p:cNvPr id="1" name=""/>
        <p:cNvGrpSpPr/>
        <p:nvPr/>
      </p:nvGrpSpPr>
      <p:grpSpPr>
        <a:xfrm>
          <a:off x="0" y="0"/>
          <a:ext cx="0" cy="0"/>
          <a:chOff x="0" y="0"/>
          <a:chExt cx="0" cy="0"/>
        </a:xfrm>
      </p:grpSpPr>
      <p:sp>
        <p:nvSpPr>
          <p:cNvPr id="31" name="Vrije vorm 30">
            <a:extLst>
              <a:ext uri="{FF2B5EF4-FFF2-40B4-BE49-F238E27FC236}">
                <a16:creationId xmlns:a16="http://schemas.microsoft.com/office/drawing/2014/main" id="{25F2CF90-9F07-482B-CFBA-E899FA279844}"/>
              </a:ext>
            </a:extLst>
          </p:cNvPr>
          <p:cNvSpPr/>
          <p:nvPr/>
        </p:nvSpPr>
        <p:spPr>
          <a:xfrm>
            <a:off x="1424940" y="6545580"/>
            <a:ext cx="12700" cy="127000"/>
          </a:xfrm>
          <a:custGeom>
            <a:avLst/>
            <a:gdLst>
              <a:gd name="connsiteX0" fmla="*/ 0 w 12700"/>
              <a:gd name="connsiteY0" fmla="*/ 0 h 127000"/>
              <a:gd name="connsiteX1" fmla="*/ 0 w 12700"/>
              <a:gd name="connsiteY1" fmla="*/ 127000 h 127000"/>
            </a:gdLst>
            <a:ahLst/>
            <a:cxnLst>
              <a:cxn ang="0">
                <a:pos x="connsiteX0" y="connsiteY0"/>
              </a:cxn>
              <a:cxn ang="0">
                <a:pos x="connsiteX1" y="connsiteY1"/>
              </a:cxn>
            </a:cxnLst>
            <a:rect l="l" t="t" r="r" b="b"/>
            <a:pathLst>
              <a:path w="12700" h="127000">
                <a:moveTo>
                  <a:pt x="0" y="0"/>
                </a:moveTo>
                <a:lnTo>
                  <a:pt x="0" y="127000"/>
                </a:lnTo>
              </a:path>
            </a:pathLst>
          </a:custGeom>
          <a:ln w="12700" cap="flat">
            <a:solidFill>
              <a:srgbClr val="E95223"/>
            </a:solidFill>
            <a:prstDash val="solid"/>
            <a:miter/>
          </a:ln>
        </p:spPr>
        <p:txBody>
          <a:bodyPr rtlCol="0" anchor="ctr"/>
          <a:lstStyle/>
          <a:p>
            <a:endParaRPr lang="nl-NL"/>
          </a:p>
        </p:txBody>
      </p:sp>
      <p:sp>
        <p:nvSpPr>
          <p:cNvPr id="140" name="Tijdelijke aanduiding voor voettekst 139">
            <a:extLst>
              <a:ext uri="{FF2B5EF4-FFF2-40B4-BE49-F238E27FC236}">
                <a16:creationId xmlns:a16="http://schemas.microsoft.com/office/drawing/2014/main" id="{1F34F79B-9EBB-EFE6-5719-32BC0328B67C}"/>
              </a:ext>
            </a:extLst>
          </p:cNvPr>
          <p:cNvSpPr>
            <a:spLocks noGrp="1"/>
          </p:cNvSpPr>
          <p:nvPr>
            <p:ph type="ftr" sz="quarter" idx="11"/>
          </p:nvPr>
        </p:nvSpPr>
        <p:spPr>
          <a:xfrm>
            <a:off x="1599386" y="6416675"/>
            <a:ext cx="4891901" cy="441325"/>
          </a:xfrm>
        </p:spPr>
        <p:txBody>
          <a:bodyPr/>
          <a:lstStyle>
            <a:lvl1pPr>
              <a:defRPr sz="900" b="0" i="0">
                <a:latin typeface="Real Text Pro" panose="020B0504020204020204" pitchFamily="34" charset="77"/>
              </a:defRPr>
            </a:lvl1pPr>
          </a:lstStyle>
          <a:p>
            <a:pPr algn="l"/>
            <a:r>
              <a:rPr lang="nl-NL" dirty="0">
                <a:ln/>
                <a:solidFill>
                  <a:srgbClr val="B3B3B3"/>
                </a:solidFill>
                <a:sym typeface="RealTextPro-Regular"/>
                <a:rtl val="0"/>
              </a:rPr>
              <a:t>Optie voor presentatie titel of andere extra informatie.</a:t>
            </a:r>
          </a:p>
        </p:txBody>
      </p:sp>
      <p:sp>
        <p:nvSpPr>
          <p:cNvPr id="141" name="Tijdelijke aanduiding voor dianummer 140">
            <a:extLst>
              <a:ext uri="{FF2B5EF4-FFF2-40B4-BE49-F238E27FC236}">
                <a16:creationId xmlns:a16="http://schemas.microsoft.com/office/drawing/2014/main" id="{2D742E33-CD5B-1D65-A4BD-7EEA5D9DE0CE}"/>
              </a:ext>
            </a:extLst>
          </p:cNvPr>
          <p:cNvSpPr>
            <a:spLocks noGrp="1"/>
          </p:cNvSpPr>
          <p:nvPr>
            <p:ph type="sldNum" sz="quarter" idx="12"/>
          </p:nvPr>
        </p:nvSpPr>
        <p:spPr>
          <a:xfrm>
            <a:off x="8710930" y="6416675"/>
            <a:ext cx="3038157" cy="448819"/>
          </a:xfrm>
        </p:spPr>
        <p:txBody>
          <a:bodyPr/>
          <a:lstStyle>
            <a:lvl1pPr>
              <a:defRPr>
                <a:solidFill>
                  <a:srgbClr val="004996"/>
                </a:solidFill>
              </a:defRPr>
            </a:lvl1pPr>
          </a:lstStyle>
          <a:p>
            <a:fld id="{9F53E0E1-1632-AA43-9C83-C74C9E11BADB}" type="slidenum">
              <a:rPr lang="nl-NL" smtClean="0"/>
              <a:pPr/>
              <a:t>‹nr.›</a:t>
            </a:fld>
            <a:endParaRPr lang="nl-NL" dirty="0"/>
          </a:p>
        </p:txBody>
      </p:sp>
      <p:sp>
        <p:nvSpPr>
          <p:cNvPr id="142" name="Ovaal 141">
            <a:extLst>
              <a:ext uri="{FF2B5EF4-FFF2-40B4-BE49-F238E27FC236}">
                <a16:creationId xmlns:a16="http://schemas.microsoft.com/office/drawing/2014/main" id="{28D06BE5-A0EF-D136-C0E6-F8B6D97B28A5}"/>
              </a:ext>
            </a:extLst>
          </p:cNvPr>
          <p:cNvSpPr/>
          <p:nvPr userDrawn="1"/>
        </p:nvSpPr>
        <p:spPr>
          <a:xfrm>
            <a:off x="11779408" y="6661582"/>
            <a:ext cx="37785" cy="37785"/>
          </a:xfrm>
          <a:prstGeom prst="ellipse">
            <a:avLst/>
          </a:prstGeom>
          <a:solidFill>
            <a:srgbClr val="E9522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Vrije vorm 5">
            <a:extLst>
              <a:ext uri="{FF2B5EF4-FFF2-40B4-BE49-F238E27FC236}">
                <a16:creationId xmlns:a16="http://schemas.microsoft.com/office/drawing/2014/main" id="{675BB4C9-462B-846C-3508-609D504E10CA}"/>
              </a:ext>
            </a:extLst>
          </p:cNvPr>
          <p:cNvSpPr/>
          <p:nvPr/>
        </p:nvSpPr>
        <p:spPr>
          <a:xfrm>
            <a:off x="-13323" y="0"/>
            <a:ext cx="12205323" cy="5929752"/>
          </a:xfrm>
          <a:custGeom>
            <a:avLst/>
            <a:gdLst>
              <a:gd name="connsiteX0" fmla="*/ 0 w 12205323"/>
              <a:gd name="connsiteY0" fmla="*/ 0 h 5929752"/>
              <a:gd name="connsiteX1" fmla="*/ 12205323 w 12205323"/>
              <a:gd name="connsiteY1" fmla="*/ 0 h 5929752"/>
              <a:gd name="connsiteX2" fmla="*/ 12205323 w 12205323"/>
              <a:gd name="connsiteY2" fmla="*/ 5929753 h 5929752"/>
              <a:gd name="connsiteX3" fmla="*/ 0 w 12205323"/>
              <a:gd name="connsiteY3" fmla="*/ 5929753 h 5929752"/>
            </a:gdLst>
            <a:ahLst/>
            <a:cxnLst>
              <a:cxn ang="0">
                <a:pos x="connsiteX0" y="connsiteY0"/>
              </a:cxn>
              <a:cxn ang="0">
                <a:pos x="connsiteX1" y="connsiteY1"/>
              </a:cxn>
              <a:cxn ang="0">
                <a:pos x="connsiteX2" y="connsiteY2"/>
              </a:cxn>
              <a:cxn ang="0">
                <a:pos x="connsiteX3" y="connsiteY3"/>
              </a:cxn>
            </a:cxnLst>
            <a:rect l="l" t="t" r="r" b="b"/>
            <a:pathLst>
              <a:path w="12205323" h="5929752">
                <a:moveTo>
                  <a:pt x="0" y="0"/>
                </a:moveTo>
                <a:lnTo>
                  <a:pt x="12205323" y="0"/>
                </a:lnTo>
                <a:lnTo>
                  <a:pt x="12205323" y="5929753"/>
                </a:lnTo>
                <a:lnTo>
                  <a:pt x="0" y="5929753"/>
                </a:lnTo>
                <a:close/>
              </a:path>
            </a:pathLst>
          </a:custGeom>
          <a:solidFill>
            <a:schemeClr val="accent1"/>
          </a:solidFill>
          <a:ln w="12710" cap="flat">
            <a:noFill/>
            <a:prstDash val="solid"/>
            <a:miter/>
          </a:ln>
        </p:spPr>
        <p:txBody>
          <a:bodyPr rtlCol="0" anchor="ctr"/>
          <a:lstStyle/>
          <a:p>
            <a:endParaRPr lang="nl-NL"/>
          </a:p>
        </p:txBody>
      </p:sp>
      <p:sp>
        <p:nvSpPr>
          <p:cNvPr id="8" name="Titel 142">
            <a:extLst>
              <a:ext uri="{FF2B5EF4-FFF2-40B4-BE49-F238E27FC236}">
                <a16:creationId xmlns:a16="http://schemas.microsoft.com/office/drawing/2014/main" id="{A094B6D7-7FE1-4C43-5AB0-7ED3C17755E7}"/>
              </a:ext>
            </a:extLst>
          </p:cNvPr>
          <p:cNvSpPr>
            <a:spLocks noGrp="1"/>
          </p:cNvSpPr>
          <p:nvPr>
            <p:ph type="title" hasCustomPrompt="1"/>
          </p:nvPr>
        </p:nvSpPr>
        <p:spPr>
          <a:xfrm>
            <a:off x="455929" y="581257"/>
            <a:ext cx="11293157" cy="358082"/>
          </a:xfrm>
        </p:spPr>
        <p:txBody>
          <a:bodyPr/>
          <a:lstStyle>
            <a:lvl1pPr>
              <a:defRPr>
                <a:solidFill>
                  <a:schemeClr val="bg1">
                    <a:lumMod val="95000"/>
                  </a:schemeClr>
                </a:solidFill>
              </a:defRPr>
            </a:lvl1pPr>
          </a:lstStyle>
          <a:p>
            <a:r>
              <a:rPr lang="nl-NL" dirty="0"/>
              <a:t>Klikken om een titel toe te voegen</a:t>
            </a:r>
          </a:p>
        </p:txBody>
      </p:sp>
      <p:sp>
        <p:nvSpPr>
          <p:cNvPr id="9" name="Tijdelijke aanduiding voor tekst 144">
            <a:extLst>
              <a:ext uri="{FF2B5EF4-FFF2-40B4-BE49-F238E27FC236}">
                <a16:creationId xmlns:a16="http://schemas.microsoft.com/office/drawing/2014/main" id="{28D58661-53C2-A640-B5BB-7549041534E1}"/>
              </a:ext>
            </a:extLst>
          </p:cNvPr>
          <p:cNvSpPr>
            <a:spLocks noGrp="1"/>
          </p:cNvSpPr>
          <p:nvPr>
            <p:ph type="body" sz="quarter" idx="13" hasCustomPrompt="1"/>
          </p:nvPr>
        </p:nvSpPr>
        <p:spPr>
          <a:xfrm>
            <a:off x="442912" y="1146407"/>
            <a:ext cx="11293157" cy="195031"/>
          </a:xfrm>
        </p:spPr>
        <p:txBody>
          <a:bodyPr>
            <a:normAutofit/>
          </a:bodyPr>
          <a:lstStyle>
            <a:lvl1pPr marL="0" indent="0">
              <a:buNone/>
              <a:defRPr sz="1800">
                <a:solidFill>
                  <a:schemeClr val="bg1">
                    <a:lumMod val="95000"/>
                  </a:schemeClr>
                </a:solidFill>
              </a:defRPr>
            </a:lvl1pPr>
          </a:lstStyle>
          <a:p>
            <a:pPr lvl="0"/>
            <a:r>
              <a:rPr lang="nl-NL" dirty="0"/>
              <a:t>Klikken om een subtitel toe te voegen</a:t>
            </a:r>
          </a:p>
        </p:txBody>
      </p:sp>
      <p:sp>
        <p:nvSpPr>
          <p:cNvPr id="2" name="Tijdelijke aanduiding voor afbeelding 1">
            <a:extLst>
              <a:ext uri="{FF2B5EF4-FFF2-40B4-BE49-F238E27FC236}">
                <a16:creationId xmlns:a16="http://schemas.microsoft.com/office/drawing/2014/main" id="{833C7F3A-8307-BFE0-2A81-2BB4BC877567}"/>
              </a:ext>
            </a:extLst>
          </p:cNvPr>
          <p:cNvSpPr>
            <a:spLocks noGrp="1"/>
          </p:cNvSpPr>
          <p:nvPr>
            <p:ph type="pic" sz="quarter" idx="16"/>
          </p:nvPr>
        </p:nvSpPr>
        <p:spPr>
          <a:xfrm>
            <a:off x="6922499" y="441324"/>
            <a:ext cx="5269501" cy="5975349"/>
          </a:xfrm>
          <a:custGeom>
            <a:avLst/>
            <a:gdLst>
              <a:gd name="connsiteX0" fmla="*/ 2987675 w 5269501"/>
              <a:gd name="connsiteY0" fmla="*/ 0 h 5975349"/>
              <a:gd name="connsiteX1" fmla="*/ 5269501 w 5269501"/>
              <a:gd name="connsiteY1" fmla="*/ 0 h 5975349"/>
              <a:gd name="connsiteX2" fmla="*/ 5269501 w 5269501"/>
              <a:gd name="connsiteY2" fmla="*/ 5975349 h 5975349"/>
              <a:gd name="connsiteX3" fmla="*/ 2987675 w 5269501"/>
              <a:gd name="connsiteY3" fmla="*/ 5975349 h 5975349"/>
              <a:gd name="connsiteX4" fmla="*/ 0 w 5269501"/>
              <a:gd name="connsiteY4" fmla="*/ 2987675 h 5975349"/>
              <a:gd name="connsiteX5" fmla="*/ 2987675 w 5269501"/>
              <a:gd name="connsiteY5" fmla="*/ 0 h 5975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69501" h="5975349">
                <a:moveTo>
                  <a:pt x="2987675" y="0"/>
                </a:moveTo>
                <a:lnTo>
                  <a:pt x="5269501" y="0"/>
                </a:lnTo>
                <a:lnTo>
                  <a:pt x="5269501" y="5975349"/>
                </a:lnTo>
                <a:lnTo>
                  <a:pt x="2987675" y="5975349"/>
                </a:lnTo>
                <a:cubicBezTo>
                  <a:pt x="1337814" y="5975349"/>
                  <a:pt x="0" y="4636428"/>
                  <a:pt x="0" y="2987675"/>
                </a:cubicBezTo>
                <a:cubicBezTo>
                  <a:pt x="0" y="1338921"/>
                  <a:pt x="1338921" y="0"/>
                  <a:pt x="2987675" y="0"/>
                </a:cubicBezTo>
                <a:close/>
              </a:path>
            </a:pathLst>
          </a:custGeom>
          <a:solidFill>
            <a:schemeClr val="bg1">
              <a:lumMod val="85000"/>
            </a:schemeClr>
          </a:solidFill>
        </p:spPr>
        <p:txBody>
          <a:bodyPr wrap="square" tIns="360000">
            <a:noAutofit/>
          </a:bodyPr>
          <a:lstStyle>
            <a:lvl1pPr marL="0" indent="0" algn="ctr">
              <a:buNone/>
              <a:defRPr sz="1000"/>
            </a:lvl1pPr>
          </a:lstStyle>
          <a:p>
            <a:endParaRPr lang="nl-NL" dirty="0"/>
          </a:p>
        </p:txBody>
      </p:sp>
      <p:sp>
        <p:nvSpPr>
          <p:cNvPr id="3" name="Tijdelijke aanduiding voor tekst 2">
            <a:extLst>
              <a:ext uri="{FF2B5EF4-FFF2-40B4-BE49-F238E27FC236}">
                <a16:creationId xmlns:a16="http://schemas.microsoft.com/office/drawing/2014/main" id="{27AB6E91-7ADB-A64E-D6A5-BB4D66D0BF6A}"/>
              </a:ext>
            </a:extLst>
          </p:cNvPr>
          <p:cNvSpPr>
            <a:spLocks noGrp="1"/>
          </p:cNvSpPr>
          <p:nvPr>
            <p:ph type="body" sz="quarter" idx="15"/>
          </p:nvPr>
        </p:nvSpPr>
        <p:spPr>
          <a:xfrm>
            <a:off x="442912" y="1978025"/>
            <a:ext cx="6048375" cy="3600000"/>
          </a:xfrm>
        </p:spPr>
        <p:txBody>
          <a:bodyPr/>
          <a:lstStyle>
            <a:lvl1pPr marL="0" indent="0">
              <a:buNone/>
              <a:defRPr>
                <a:solidFill>
                  <a:schemeClr val="bg1"/>
                </a:solidFill>
              </a:defRPr>
            </a:lvl1pPr>
            <a:lvl2pPr>
              <a:buClr>
                <a:srgbClr val="E95223"/>
              </a:buClr>
              <a:defRPr>
                <a:solidFill>
                  <a:schemeClr val="bg1"/>
                </a:solidFill>
              </a:defRPr>
            </a:lvl2pPr>
            <a:lvl3pPr>
              <a:buClr>
                <a:srgbClr val="E95223"/>
              </a:buClr>
              <a:defRPr>
                <a:solidFill>
                  <a:schemeClr val="bg1"/>
                </a:solidFill>
              </a:defRPr>
            </a:lvl3pPr>
            <a:lvl4pPr>
              <a:buClr>
                <a:srgbClr val="E95223"/>
              </a:buClr>
              <a:defRPr>
                <a:solidFill>
                  <a:schemeClr val="bg1"/>
                </a:solidFill>
              </a:defRPr>
            </a:lvl4pPr>
            <a:lvl5pPr>
              <a:buClr>
                <a:srgbClr val="E95223"/>
              </a:buClr>
              <a:defRPr>
                <a:solidFill>
                  <a:schemeClr val="bg1"/>
                </a:solidFill>
              </a:defRPr>
            </a:lvl5p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grpSp>
        <p:nvGrpSpPr>
          <p:cNvPr id="4" name="Groep 3">
            <a:extLst>
              <a:ext uri="{FF2B5EF4-FFF2-40B4-BE49-F238E27FC236}">
                <a16:creationId xmlns:a16="http://schemas.microsoft.com/office/drawing/2014/main" id="{7DACA65D-E071-320B-2A3C-1FF2DA0D7675}"/>
              </a:ext>
            </a:extLst>
          </p:cNvPr>
          <p:cNvGrpSpPr/>
          <p:nvPr userDrawn="1"/>
        </p:nvGrpSpPr>
        <p:grpSpPr>
          <a:xfrm>
            <a:off x="-3620530" y="2"/>
            <a:ext cx="3527668" cy="2850577"/>
            <a:chOff x="-3620530" y="2"/>
            <a:chExt cx="3527668" cy="2850577"/>
          </a:xfrm>
        </p:grpSpPr>
        <p:grpSp>
          <p:nvGrpSpPr>
            <p:cNvPr id="5" name="Groep 4">
              <a:extLst>
                <a:ext uri="{FF2B5EF4-FFF2-40B4-BE49-F238E27FC236}">
                  <a16:creationId xmlns:a16="http://schemas.microsoft.com/office/drawing/2014/main" id="{2E746B54-57AD-3058-0AF1-8FDB63D07075}"/>
                </a:ext>
              </a:extLst>
            </p:cNvPr>
            <p:cNvGrpSpPr/>
            <p:nvPr/>
          </p:nvGrpSpPr>
          <p:grpSpPr>
            <a:xfrm>
              <a:off x="-3620530" y="2"/>
              <a:ext cx="3527668" cy="2850577"/>
              <a:chOff x="-3913429" y="2"/>
              <a:chExt cx="3820567" cy="2850577"/>
            </a:xfrm>
          </p:grpSpPr>
          <p:sp>
            <p:nvSpPr>
              <p:cNvPr id="34" name="Rechthoek: afgeronde hoeken 9">
                <a:extLst>
                  <a:ext uri="{FF2B5EF4-FFF2-40B4-BE49-F238E27FC236}">
                    <a16:creationId xmlns:a16="http://schemas.microsoft.com/office/drawing/2014/main" id="{F6B0062A-E20C-B2F4-073A-05CCEA4DD387}"/>
                  </a:ext>
                </a:extLst>
              </p:cNvPr>
              <p:cNvSpPr/>
              <p:nvPr userDrawn="1"/>
            </p:nvSpPr>
            <p:spPr>
              <a:xfrm>
                <a:off x="-3913429" y="479323"/>
                <a:ext cx="3820567" cy="2371256"/>
              </a:xfrm>
              <a:prstGeom prst="roundRect">
                <a:avLst>
                  <a:gd name="adj" fmla="val 0"/>
                </a:avLst>
              </a:prstGeom>
              <a:solidFill>
                <a:schemeClr val="bg1"/>
              </a:solidFill>
              <a:ln w="7620" cap="flat">
                <a:noFill/>
                <a:prstDash val="solid"/>
                <a:miter/>
              </a:ln>
            </p:spPr>
            <p:txBody>
              <a:bodyPr lIns="216000" tIns="144000" rIns="216000" rtlCol="0" anchor="t"/>
              <a:lstStyle/>
              <a:p>
                <a:pPr marL="171450" indent="-171450">
                  <a:spcAft>
                    <a:spcPts val="400"/>
                  </a:spcAft>
                  <a:buClr>
                    <a:schemeClr val="tx1"/>
                  </a:buClr>
                  <a:buFont typeface="Arial" panose="020B0604020202020204" pitchFamily="34" charset="0"/>
                  <a:buChar char="•"/>
                </a:pPr>
                <a:r>
                  <a:rPr lang="nl-NL" sz="1000" b="0" dirty="0">
                    <a:latin typeface="Arial" panose="020B0604020202020204" pitchFamily="34" charset="0"/>
                    <a:cs typeface="Arial" panose="020B0604020202020204" pitchFamily="34" charset="0"/>
                  </a:rPr>
                  <a:t>Gebruik de tekstniveau’s om gebruik te maken van de verschillende tekststijlen. </a:t>
                </a:r>
              </a:p>
              <a:p>
                <a:pPr marL="171450" indent="-171450">
                  <a:spcAft>
                    <a:spcPts val="400"/>
                  </a:spcAft>
                  <a:buClr>
                    <a:schemeClr val="tx1"/>
                  </a:buClr>
                  <a:buFont typeface="Arial" panose="020B0604020202020204" pitchFamily="34" charset="0"/>
                  <a:buChar char="•"/>
                </a:pPr>
                <a:r>
                  <a:rPr lang="nl-NL" sz="1000" b="0" dirty="0">
                    <a:latin typeface="Arial" panose="020B0604020202020204" pitchFamily="34" charset="0"/>
                    <a:cs typeface="Arial" panose="020B0604020202020204" pitchFamily="34" charset="0"/>
                  </a:rPr>
                  <a:t>Klik op de knop voor het verhogen en verlagen van het lijstniveau, om te wisselen tussen de verschillende tekststijlen.</a:t>
                </a:r>
              </a:p>
              <a:p>
                <a:pPr marL="171450" indent="-171450">
                  <a:spcAft>
                    <a:spcPts val="400"/>
                  </a:spcAft>
                  <a:buClr>
                    <a:schemeClr val="tx1"/>
                  </a:buClr>
                  <a:buFont typeface="Arial" panose="020B0604020202020204" pitchFamily="34" charset="0"/>
                  <a:buChar char="•"/>
                </a:pPr>
                <a:endParaRPr lang="nl-NL" sz="1000" b="0" dirty="0">
                  <a:latin typeface="Arial" panose="020B0604020202020204" pitchFamily="34" charset="0"/>
                  <a:cs typeface="Arial" panose="020B0604020202020204" pitchFamily="34" charset="0"/>
                </a:endParaRPr>
              </a:p>
              <a:p>
                <a:pPr marL="171450" indent="-171450">
                  <a:spcAft>
                    <a:spcPts val="400"/>
                  </a:spcAft>
                  <a:buClr>
                    <a:schemeClr val="tx1"/>
                  </a:buClr>
                  <a:buFont typeface="Arial" panose="020B0604020202020204" pitchFamily="34" charset="0"/>
                  <a:buChar char="•"/>
                </a:pPr>
                <a:endParaRPr lang="nl-NL" sz="1000" b="0" dirty="0">
                  <a:latin typeface="Arial" panose="020B0604020202020204" pitchFamily="34" charset="0"/>
                  <a:cs typeface="Arial" panose="020B0604020202020204" pitchFamily="34" charset="0"/>
                </a:endParaRPr>
              </a:p>
              <a:p>
                <a:pPr marL="171450" indent="-171450">
                  <a:spcAft>
                    <a:spcPts val="400"/>
                  </a:spcAft>
                  <a:buClr>
                    <a:schemeClr val="tx1"/>
                  </a:buClr>
                  <a:buFont typeface="Arial" panose="020B0604020202020204" pitchFamily="34" charset="0"/>
                  <a:buChar char="•"/>
                </a:pPr>
                <a:r>
                  <a:rPr lang="nl-NL" sz="1000" b="0" dirty="0">
                    <a:latin typeface="Arial" panose="020B0604020202020204" pitchFamily="34" charset="0"/>
                    <a:cs typeface="Arial" panose="020B0604020202020204" pitchFamily="34" charset="0"/>
                  </a:rPr>
                  <a:t>Je kunt de volgende tekstniveau’s gebruiken:</a:t>
                </a:r>
              </a:p>
              <a:p>
                <a:pPr marL="180975">
                  <a:spcAft>
                    <a:spcPts val="400"/>
                  </a:spcAft>
                  <a:buClr>
                    <a:schemeClr val="tx1"/>
                  </a:buClr>
                  <a:buFont typeface="Arial" panose="020B0604020202020204" pitchFamily="34" charset="0"/>
                  <a:buNone/>
                </a:pPr>
                <a:r>
                  <a:rPr lang="nl-NL" sz="1000" b="1" dirty="0">
                    <a:latin typeface="Arial" panose="020B0604020202020204" pitchFamily="34" charset="0"/>
                    <a:cs typeface="Arial" panose="020B0604020202020204" pitchFamily="34" charset="0"/>
                  </a:rPr>
                  <a:t>Level 1</a:t>
                </a:r>
              </a:p>
              <a:p>
                <a:pPr marL="542925" indent="-180975">
                  <a:spcAft>
                    <a:spcPts val="400"/>
                  </a:spcAft>
                  <a:buClr>
                    <a:schemeClr val="tx1"/>
                  </a:buClr>
                  <a:buFont typeface="Arial" panose="020B0604020202020204" pitchFamily="34" charset="0"/>
                  <a:buChar char="•"/>
                </a:pPr>
                <a:r>
                  <a:rPr lang="nl-NL" sz="900" b="0" dirty="0">
                    <a:latin typeface="Arial" panose="020B0604020202020204" pitchFamily="34" charset="0"/>
                    <a:cs typeface="Arial" panose="020B0604020202020204" pitchFamily="34" charset="0"/>
                  </a:rPr>
                  <a:t>Level 2</a:t>
                </a:r>
              </a:p>
              <a:p>
                <a:pPr marL="895350" indent="-180975">
                  <a:spcAft>
                    <a:spcPts val="400"/>
                  </a:spcAft>
                  <a:buClr>
                    <a:schemeClr val="tx1"/>
                  </a:buClr>
                  <a:buFont typeface="Arial" panose="020B0604020202020204" pitchFamily="34" charset="0"/>
                  <a:buChar char="•"/>
                </a:pPr>
                <a:r>
                  <a:rPr lang="nl-NL" sz="900" b="0" dirty="0">
                    <a:latin typeface="Arial" panose="020B0604020202020204" pitchFamily="34" charset="0"/>
                    <a:cs typeface="Arial" panose="020B0604020202020204" pitchFamily="34" charset="0"/>
                  </a:rPr>
                  <a:t>Level 3</a:t>
                </a:r>
              </a:p>
            </p:txBody>
          </p:sp>
          <p:sp>
            <p:nvSpPr>
              <p:cNvPr id="35" name="Rechthoek: afgeronde hoeken 10">
                <a:extLst>
                  <a:ext uri="{FF2B5EF4-FFF2-40B4-BE49-F238E27FC236}">
                    <a16:creationId xmlns:a16="http://schemas.microsoft.com/office/drawing/2014/main" id="{67E9EC98-1A01-FE08-E1A7-FD111FE9718A}"/>
                  </a:ext>
                </a:extLst>
              </p:cNvPr>
              <p:cNvSpPr/>
              <p:nvPr userDrawn="1"/>
            </p:nvSpPr>
            <p:spPr>
              <a:xfrm>
                <a:off x="-3913429" y="2"/>
                <a:ext cx="3820567" cy="479322"/>
              </a:xfrm>
              <a:prstGeom prst="roundRect">
                <a:avLst>
                  <a:gd name="adj" fmla="val 0"/>
                </a:avLst>
              </a:prstGeom>
              <a:solidFill>
                <a:schemeClr val="tx1"/>
              </a:solidFill>
              <a:ln w="7620" cap="flat">
                <a:noFill/>
                <a:prstDash val="solid"/>
                <a:miter/>
              </a:ln>
            </p:spPr>
            <p:txBody>
              <a:bodyPr lIns="216000" tIns="90000" rIns="216000" bIns="90000" rtlCol="0" anchor="ctr"/>
              <a:lstStyle/>
              <a:p>
                <a:pPr>
                  <a:spcAft>
                    <a:spcPts val="600"/>
                  </a:spcAft>
                </a:pPr>
                <a:r>
                  <a:rPr lang="nl-NL" sz="1400" b="1" dirty="0">
                    <a:solidFill>
                      <a:schemeClr val="bg1"/>
                    </a:solidFill>
                    <a:latin typeface="Arial" panose="020B0604020202020204" pitchFamily="34" charset="0"/>
                    <a:cs typeface="Arial" panose="020B0604020202020204" pitchFamily="34" charset="0"/>
                  </a:rPr>
                  <a:t>Tekstniveau’s gebruiken</a:t>
                </a:r>
                <a:endParaRPr lang="nl-NL" sz="900" b="0" dirty="0">
                  <a:solidFill>
                    <a:schemeClr val="bg1"/>
                  </a:solidFill>
                  <a:latin typeface="Arial" panose="020B0604020202020204" pitchFamily="34" charset="0"/>
                  <a:cs typeface="Arial" panose="020B0604020202020204" pitchFamily="34" charset="0"/>
                </a:endParaRPr>
              </a:p>
            </p:txBody>
          </p:sp>
        </p:grpSp>
        <p:pic>
          <p:nvPicPr>
            <p:cNvPr id="7" name="Afbeelding 6">
              <a:extLst>
                <a:ext uri="{FF2B5EF4-FFF2-40B4-BE49-F238E27FC236}">
                  <a16:creationId xmlns:a16="http://schemas.microsoft.com/office/drawing/2014/main" id="{205C54AA-8025-DE55-96ED-2948901CA337}"/>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3293489" y="1488376"/>
              <a:ext cx="669460" cy="293288"/>
            </a:xfrm>
            <a:prstGeom prst="rect">
              <a:avLst/>
            </a:prstGeom>
          </p:spPr>
        </p:pic>
      </p:grpSp>
      <p:grpSp>
        <p:nvGrpSpPr>
          <p:cNvPr id="32" name="Groep 31">
            <a:extLst>
              <a:ext uri="{FF2B5EF4-FFF2-40B4-BE49-F238E27FC236}">
                <a16:creationId xmlns:a16="http://schemas.microsoft.com/office/drawing/2014/main" id="{47E5288B-1696-1580-4C7A-89224B6B1458}"/>
              </a:ext>
            </a:extLst>
          </p:cNvPr>
          <p:cNvGrpSpPr/>
          <p:nvPr userDrawn="1"/>
        </p:nvGrpSpPr>
        <p:grpSpPr>
          <a:xfrm>
            <a:off x="455930" y="6497074"/>
            <a:ext cx="808989" cy="283774"/>
            <a:chOff x="455930" y="6480235"/>
            <a:chExt cx="808989" cy="283774"/>
          </a:xfrm>
        </p:grpSpPr>
        <p:sp>
          <p:nvSpPr>
            <p:cNvPr id="33" name="Vrije vorm 32">
              <a:extLst>
                <a:ext uri="{FF2B5EF4-FFF2-40B4-BE49-F238E27FC236}">
                  <a16:creationId xmlns:a16="http://schemas.microsoft.com/office/drawing/2014/main" id="{694AC0F9-ECA5-5913-602E-009BAD68A5F2}"/>
                </a:ext>
              </a:extLst>
            </p:cNvPr>
            <p:cNvSpPr/>
            <p:nvPr userDrawn="1"/>
          </p:nvSpPr>
          <p:spPr>
            <a:xfrm>
              <a:off x="961389" y="6593829"/>
              <a:ext cx="62230" cy="74930"/>
            </a:xfrm>
            <a:custGeom>
              <a:avLst/>
              <a:gdLst>
                <a:gd name="connsiteX0" fmla="*/ 0 w 62230"/>
                <a:gd name="connsiteY0" fmla="*/ 0 h 74930"/>
                <a:gd name="connsiteX1" fmla="*/ 31750 w 62230"/>
                <a:gd name="connsiteY1" fmla="*/ 0 h 74930"/>
                <a:gd name="connsiteX2" fmla="*/ 58420 w 62230"/>
                <a:gd name="connsiteY2" fmla="*/ 24130 h 74930"/>
                <a:gd name="connsiteX3" fmla="*/ 41910 w 62230"/>
                <a:gd name="connsiteY3" fmla="*/ 46990 h 74930"/>
                <a:gd name="connsiteX4" fmla="*/ 62230 w 62230"/>
                <a:gd name="connsiteY4" fmla="*/ 74930 h 74930"/>
                <a:gd name="connsiteX5" fmla="*/ 48260 w 62230"/>
                <a:gd name="connsiteY5" fmla="*/ 74930 h 74930"/>
                <a:gd name="connsiteX6" fmla="*/ 30480 w 62230"/>
                <a:gd name="connsiteY6" fmla="*/ 48261 h 74930"/>
                <a:gd name="connsiteX7" fmla="*/ 12700 w 62230"/>
                <a:gd name="connsiteY7" fmla="*/ 48261 h 74930"/>
                <a:gd name="connsiteX8" fmla="*/ 12700 w 62230"/>
                <a:gd name="connsiteY8" fmla="*/ 74930 h 74930"/>
                <a:gd name="connsiteX9" fmla="*/ 1270 w 62230"/>
                <a:gd name="connsiteY9" fmla="*/ 74930 h 74930"/>
                <a:gd name="connsiteX10" fmla="*/ 1270 w 62230"/>
                <a:gd name="connsiteY10" fmla="*/ 0 h 74930"/>
                <a:gd name="connsiteX11" fmla="*/ 31750 w 62230"/>
                <a:gd name="connsiteY11" fmla="*/ 36830 h 74930"/>
                <a:gd name="connsiteX12" fmla="*/ 45720 w 62230"/>
                <a:gd name="connsiteY12" fmla="*/ 24130 h 74930"/>
                <a:gd name="connsiteX13" fmla="*/ 31750 w 62230"/>
                <a:gd name="connsiteY13" fmla="*/ 11430 h 74930"/>
                <a:gd name="connsiteX14" fmla="*/ 11430 w 62230"/>
                <a:gd name="connsiteY14" fmla="*/ 11430 h 74930"/>
                <a:gd name="connsiteX15" fmla="*/ 11430 w 62230"/>
                <a:gd name="connsiteY15" fmla="*/ 38100 h 74930"/>
                <a:gd name="connsiteX16" fmla="*/ 31750 w 62230"/>
                <a:gd name="connsiteY16" fmla="*/ 38100 h 74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2230" h="74930">
                  <a:moveTo>
                    <a:pt x="0" y="0"/>
                  </a:moveTo>
                  <a:lnTo>
                    <a:pt x="31750" y="0"/>
                  </a:lnTo>
                  <a:cubicBezTo>
                    <a:pt x="49530" y="0"/>
                    <a:pt x="58420" y="10161"/>
                    <a:pt x="58420" y="24130"/>
                  </a:cubicBezTo>
                  <a:cubicBezTo>
                    <a:pt x="58420" y="38100"/>
                    <a:pt x="53340" y="44450"/>
                    <a:pt x="41910" y="46990"/>
                  </a:cubicBezTo>
                  <a:lnTo>
                    <a:pt x="62230" y="74930"/>
                  </a:lnTo>
                  <a:lnTo>
                    <a:pt x="48260" y="74930"/>
                  </a:lnTo>
                  <a:lnTo>
                    <a:pt x="30480" y="48261"/>
                  </a:lnTo>
                  <a:lnTo>
                    <a:pt x="12700" y="48261"/>
                  </a:lnTo>
                  <a:lnTo>
                    <a:pt x="12700" y="74930"/>
                  </a:lnTo>
                  <a:lnTo>
                    <a:pt x="1270" y="74930"/>
                  </a:lnTo>
                  <a:lnTo>
                    <a:pt x="1270" y="0"/>
                  </a:lnTo>
                  <a:close/>
                  <a:moveTo>
                    <a:pt x="31750" y="36830"/>
                  </a:moveTo>
                  <a:cubicBezTo>
                    <a:pt x="43180" y="36830"/>
                    <a:pt x="45720" y="31750"/>
                    <a:pt x="45720" y="24130"/>
                  </a:cubicBezTo>
                  <a:cubicBezTo>
                    <a:pt x="45720" y="16511"/>
                    <a:pt x="41910" y="11430"/>
                    <a:pt x="31750" y="11430"/>
                  </a:cubicBezTo>
                  <a:lnTo>
                    <a:pt x="11430" y="11430"/>
                  </a:lnTo>
                  <a:lnTo>
                    <a:pt x="11430" y="38100"/>
                  </a:lnTo>
                  <a:lnTo>
                    <a:pt x="31750" y="38100"/>
                  </a:lnTo>
                  <a:close/>
                </a:path>
              </a:pathLst>
            </a:custGeom>
            <a:solidFill>
              <a:srgbClr val="333333"/>
            </a:solidFill>
            <a:ln w="12700" cap="flat">
              <a:noFill/>
              <a:prstDash val="solid"/>
              <a:miter/>
            </a:ln>
          </p:spPr>
          <p:txBody>
            <a:bodyPr rtlCol="0" anchor="ctr"/>
            <a:lstStyle/>
            <a:p>
              <a:endParaRPr lang="nl-NL"/>
            </a:p>
          </p:txBody>
        </p:sp>
        <p:sp>
          <p:nvSpPr>
            <p:cNvPr id="36" name="Vrije vorm 35">
              <a:extLst>
                <a:ext uri="{FF2B5EF4-FFF2-40B4-BE49-F238E27FC236}">
                  <a16:creationId xmlns:a16="http://schemas.microsoft.com/office/drawing/2014/main" id="{AC46435F-60EF-E679-FCDC-813976C5C0BF}"/>
                </a:ext>
              </a:extLst>
            </p:cNvPr>
            <p:cNvSpPr/>
            <p:nvPr userDrawn="1"/>
          </p:nvSpPr>
          <p:spPr>
            <a:xfrm>
              <a:off x="1028700" y="6609069"/>
              <a:ext cx="60960" cy="58420"/>
            </a:xfrm>
            <a:custGeom>
              <a:avLst/>
              <a:gdLst>
                <a:gd name="connsiteX0" fmla="*/ 0 w 60960"/>
                <a:gd name="connsiteY0" fmla="*/ 29210 h 58420"/>
                <a:gd name="connsiteX1" fmla="*/ 30480 w 60960"/>
                <a:gd name="connsiteY1" fmla="*/ 0 h 58420"/>
                <a:gd name="connsiteX2" fmla="*/ 60960 w 60960"/>
                <a:gd name="connsiteY2" fmla="*/ 29210 h 58420"/>
                <a:gd name="connsiteX3" fmla="*/ 60960 w 60960"/>
                <a:gd name="connsiteY3" fmla="*/ 33020 h 58420"/>
                <a:gd name="connsiteX4" fmla="*/ 12700 w 60960"/>
                <a:gd name="connsiteY4" fmla="*/ 33020 h 58420"/>
                <a:gd name="connsiteX5" fmla="*/ 31750 w 60960"/>
                <a:gd name="connsiteY5" fmla="*/ 48260 h 58420"/>
                <a:gd name="connsiteX6" fmla="*/ 46990 w 60960"/>
                <a:gd name="connsiteY6" fmla="*/ 40640 h 58420"/>
                <a:gd name="connsiteX7" fmla="*/ 58420 w 60960"/>
                <a:gd name="connsiteY7" fmla="*/ 40640 h 58420"/>
                <a:gd name="connsiteX8" fmla="*/ 30480 w 60960"/>
                <a:gd name="connsiteY8" fmla="*/ 58420 h 58420"/>
                <a:gd name="connsiteX9" fmla="*/ 0 w 60960"/>
                <a:gd name="connsiteY9" fmla="*/ 29210 h 58420"/>
                <a:gd name="connsiteX10" fmla="*/ 49530 w 60960"/>
                <a:gd name="connsiteY10" fmla="*/ 24130 h 58420"/>
                <a:gd name="connsiteX11" fmla="*/ 30480 w 60960"/>
                <a:gd name="connsiteY11" fmla="*/ 10160 h 58420"/>
                <a:gd name="connsiteX12" fmla="*/ 11430 w 60960"/>
                <a:gd name="connsiteY12" fmla="*/ 24130 h 58420"/>
                <a:gd name="connsiteX13" fmla="*/ 48260 w 60960"/>
                <a:gd name="connsiteY13" fmla="*/ 24130 h 58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0960" h="58420">
                  <a:moveTo>
                    <a:pt x="0" y="29210"/>
                  </a:moveTo>
                  <a:cubicBezTo>
                    <a:pt x="0" y="12700"/>
                    <a:pt x="12700" y="0"/>
                    <a:pt x="30480" y="0"/>
                  </a:cubicBezTo>
                  <a:cubicBezTo>
                    <a:pt x="48260" y="0"/>
                    <a:pt x="60960" y="12700"/>
                    <a:pt x="60960" y="29210"/>
                  </a:cubicBezTo>
                  <a:lnTo>
                    <a:pt x="60960" y="33020"/>
                  </a:lnTo>
                  <a:lnTo>
                    <a:pt x="12700" y="33020"/>
                  </a:lnTo>
                  <a:cubicBezTo>
                    <a:pt x="13970" y="43180"/>
                    <a:pt x="21590" y="48260"/>
                    <a:pt x="31750" y="48260"/>
                  </a:cubicBezTo>
                  <a:cubicBezTo>
                    <a:pt x="41910" y="48260"/>
                    <a:pt x="44450" y="45720"/>
                    <a:pt x="46990" y="40640"/>
                  </a:cubicBezTo>
                  <a:lnTo>
                    <a:pt x="58420" y="40640"/>
                  </a:lnTo>
                  <a:cubicBezTo>
                    <a:pt x="54610" y="50800"/>
                    <a:pt x="44450" y="58420"/>
                    <a:pt x="30480" y="58420"/>
                  </a:cubicBezTo>
                  <a:cubicBezTo>
                    <a:pt x="12700" y="58420"/>
                    <a:pt x="0" y="45720"/>
                    <a:pt x="0" y="29210"/>
                  </a:cubicBezTo>
                  <a:close/>
                  <a:moveTo>
                    <a:pt x="49530" y="24130"/>
                  </a:moveTo>
                  <a:cubicBezTo>
                    <a:pt x="46990" y="15240"/>
                    <a:pt x="40640" y="10160"/>
                    <a:pt x="30480" y="10160"/>
                  </a:cubicBezTo>
                  <a:cubicBezTo>
                    <a:pt x="20320" y="10160"/>
                    <a:pt x="13970" y="15240"/>
                    <a:pt x="11430" y="24130"/>
                  </a:cubicBezTo>
                  <a:lnTo>
                    <a:pt x="48260" y="24130"/>
                  </a:lnTo>
                  <a:close/>
                </a:path>
              </a:pathLst>
            </a:custGeom>
            <a:solidFill>
              <a:srgbClr val="333333"/>
            </a:solidFill>
            <a:ln w="12700" cap="flat">
              <a:noFill/>
              <a:prstDash val="solid"/>
              <a:miter/>
            </a:ln>
          </p:spPr>
          <p:txBody>
            <a:bodyPr rtlCol="0" anchor="ctr"/>
            <a:lstStyle/>
            <a:p>
              <a:endParaRPr lang="nl-NL"/>
            </a:p>
          </p:txBody>
        </p:sp>
        <p:sp>
          <p:nvSpPr>
            <p:cNvPr id="44" name="Vrije vorm 43">
              <a:extLst>
                <a:ext uri="{FF2B5EF4-FFF2-40B4-BE49-F238E27FC236}">
                  <a16:creationId xmlns:a16="http://schemas.microsoft.com/office/drawing/2014/main" id="{03F3E50B-99FF-1B9E-58B5-85E93F319F52}"/>
                </a:ext>
              </a:extLst>
            </p:cNvPr>
            <p:cNvSpPr/>
            <p:nvPr userDrawn="1"/>
          </p:nvSpPr>
          <p:spPr>
            <a:xfrm>
              <a:off x="1097280" y="6593829"/>
              <a:ext cx="45719" cy="74930"/>
            </a:xfrm>
            <a:custGeom>
              <a:avLst/>
              <a:gdLst>
                <a:gd name="connsiteX0" fmla="*/ 2540 w 45719"/>
                <a:gd name="connsiteY0" fmla="*/ 52070 h 74930"/>
                <a:gd name="connsiteX1" fmla="*/ 2540 w 45719"/>
                <a:gd name="connsiteY1" fmla="*/ 0 h 74930"/>
                <a:gd name="connsiteX2" fmla="*/ 12700 w 45719"/>
                <a:gd name="connsiteY2" fmla="*/ 0 h 74930"/>
                <a:gd name="connsiteX3" fmla="*/ 12700 w 45719"/>
                <a:gd name="connsiteY3" fmla="*/ 16511 h 74930"/>
                <a:gd name="connsiteX4" fmla="*/ 43180 w 45719"/>
                <a:gd name="connsiteY4" fmla="*/ 16511 h 74930"/>
                <a:gd name="connsiteX5" fmla="*/ 43180 w 45719"/>
                <a:gd name="connsiteY5" fmla="*/ 26670 h 74930"/>
                <a:gd name="connsiteX6" fmla="*/ 12700 w 45719"/>
                <a:gd name="connsiteY6" fmla="*/ 26670 h 74930"/>
                <a:gd name="connsiteX7" fmla="*/ 12700 w 45719"/>
                <a:gd name="connsiteY7" fmla="*/ 52070 h 74930"/>
                <a:gd name="connsiteX8" fmla="*/ 24130 w 45719"/>
                <a:gd name="connsiteY8" fmla="*/ 64770 h 74930"/>
                <a:gd name="connsiteX9" fmla="*/ 35560 w 45719"/>
                <a:gd name="connsiteY9" fmla="*/ 52070 h 74930"/>
                <a:gd name="connsiteX10" fmla="*/ 35560 w 45719"/>
                <a:gd name="connsiteY10" fmla="*/ 52070 h 74930"/>
                <a:gd name="connsiteX11" fmla="*/ 45720 w 45719"/>
                <a:gd name="connsiteY11" fmla="*/ 50800 h 74930"/>
                <a:gd name="connsiteX12" fmla="*/ 45720 w 45719"/>
                <a:gd name="connsiteY12" fmla="*/ 50800 h 74930"/>
                <a:gd name="connsiteX13" fmla="*/ 22860 w 45719"/>
                <a:gd name="connsiteY13" fmla="*/ 74930 h 74930"/>
                <a:gd name="connsiteX14" fmla="*/ 0 w 45719"/>
                <a:gd name="connsiteY14" fmla="*/ 52070 h 74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19" h="74930">
                  <a:moveTo>
                    <a:pt x="2540" y="52070"/>
                  </a:moveTo>
                  <a:lnTo>
                    <a:pt x="2540" y="0"/>
                  </a:lnTo>
                  <a:lnTo>
                    <a:pt x="12700" y="0"/>
                  </a:lnTo>
                  <a:lnTo>
                    <a:pt x="12700" y="16511"/>
                  </a:lnTo>
                  <a:lnTo>
                    <a:pt x="43180" y="16511"/>
                  </a:lnTo>
                  <a:lnTo>
                    <a:pt x="43180" y="26670"/>
                  </a:lnTo>
                  <a:lnTo>
                    <a:pt x="12700" y="26670"/>
                  </a:lnTo>
                  <a:lnTo>
                    <a:pt x="12700" y="52070"/>
                  </a:lnTo>
                  <a:cubicBezTo>
                    <a:pt x="12700" y="60961"/>
                    <a:pt x="17780" y="64770"/>
                    <a:pt x="24130" y="64770"/>
                  </a:cubicBezTo>
                  <a:cubicBezTo>
                    <a:pt x="30480" y="64770"/>
                    <a:pt x="35560" y="60961"/>
                    <a:pt x="35560" y="52070"/>
                  </a:cubicBezTo>
                  <a:lnTo>
                    <a:pt x="35560" y="52070"/>
                  </a:lnTo>
                  <a:cubicBezTo>
                    <a:pt x="35560" y="50800"/>
                    <a:pt x="45720" y="50800"/>
                    <a:pt x="45720" y="50800"/>
                  </a:cubicBezTo>
                  <a:lnTo>
                    <a:pt x="45720" y="50800"/>
                  </a:lnTo>
                  <a:cubicBezTo>
                    <a:pt x="45720" y="67311"/>
                    <a:pt x="36830" y="74930"/>
                    <a:pt x="22860" y="74930"/>
                  </a:cubicBezTo>
                  <a:cubicBezTo>
                    <a:pt x="8890" y="74930"/>
                    <a:pt x="0" y="67311"/>
                    <a:pt x="0" y="52070"/>
                  </a:cubicBezTo>
                  <a:close/>
                </a:path>
              </a:pathLst>
            </a:custGeom>
            <a:solidFill>
              <a:srgbClr val="333333"/>
            </a:solidFill>
            <a:ln w="12700" cap="flat">
              <a:noFill/>
              <a:prstDash val="solid"/>
              <a:miter/>
            </a:ln>
          </p:spPr>
          <p:txBody>
            <a:bodyPr rtlCol="0" anchor="ctr"/>
            <a:lstStyle/>
            <a:p>
              <a:endParaRPr lang="nl-NL"/>
            </a:p>
          </p:txBody>
        </p:sp>
        <p:sp>
          <p:nvSpPr>
            <p:cNvPr id="45" name="Vrije vorm 44">
              <a:extLst>
                <a:ext uri="{FF2B5EF4-FFF2-40B4-BE49-F238E27FC236}">
                  <a16:creationId xmlns:a16="http://schemas.microsoft.com/office/drawing/2014/main" id="{9B244154-0D1E-7E39-1DF2-FDCD41D6C9A4}"/>
                </a:ext>
              </a:extLst>
            </p:cNvPr>
            <p:cNvSpPr/>
            <p:nvPr userDrawn="1"/>
          </p:nvSpPr>
          <p:spPr>
            <a:xfrm>
              <a:off x="1151889" y="6609069"/>
              <a:ext cx="60960" cy="59690"/>
            </a:xfrm>
            <a:custGeom>
              <a:avLst/>
              <a:gdLst>
                <a:gd name="connsiteX0" fmla="*/ 0 w 60960"/>
                <a:gd name="connsiteY0" fmla="*/ 30480 h 59690"/>
                <a:gd name="connsiteX1" fmla="*/ 30480 w 60960"/>
                <a:gd name="connsiteY1" fmla="*/ 0 h 59690"/>
                <a:gd name="connsiteX2" fmla="*/ 60960 w 60960"/>
                <a:gd name="connsiteY2" fmla="*/ 30480 h 59690"/>
                <a:gd name="connsiteX3" fmla="*/ 60960 w 60960"/>
                <a:gd name="connsiteY3" fmla="*/ 59690 h 59690"/>
                <a:gd name="connsiteX4" fmla="*/ 50800 w 60960"/>
                <a:gd name="connsiteY4" fmla="*/ 59690 h 59690"/>
                <a:gd name="connsiteX5" fmla="*/ 50800 w 60960"/>
                <a:gd name="connsiteY5" fmla="*/ 45720 h 59690"/>
                <a:gd name="connsiteX6" fmla="*/ 29210 w 60960"/>
                <a:gd name="connsiteY6" fmla="*/ 59690 h 59690"/>
                <a:gd name="connsiteX7" fmla="*/ 1270 w 60960"/>
                <a:gd name="connsiteY7" fmla="*/ 30480 h 59690"/>
                <a:gd name="connsiteX8" fmla="*/ 49530 w 60960"/>
                <a:gd name="connsiteY8" fmla="*/ 29210 h 59690"/>
                <a:gd name="connsiteX9" fmla="*/ 30480 w 60960"/>
                <a:gd name="connsiteY9" fmla="*/ 10160 h 59690"/>
                <a:gd name="connsiteX10" fmla="*/ 11430 w 60960"/>
                <a:gd name="connsiteY10" fmla="*/ 29210 h 59690"/>
                <a:gd name="connsiteX11" fmla="*/ 30480 w 60960"/>
                <a:gd name="connsiteY11" fmla="*/ 48260 h 59690"/>
                <a:gd name="connsiteX12" fmla="*/ 49530 w 60960"/>
                <a:gd name="connsiteY12" fmla="*/ 29210 h 5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0960" h="59690">
                  <a:moveTo>
                    <a:pt x="0" y="30480"/>
                  </a:moveTo>
                  <a:cubicBezTo>
                    <a:pt x="0" y="12700"/>
                    <a:pt x="12700" y="0"/>
                    <a:pt x="30480" y="0"/>
                  </a:cubicBezTo>
                  <a:cubicBezTo>
                    <a:pt x="48260" y="0"/>
                    <a:pt x="60960" y="11430"/>
                    <a:pt x="60960" y="30480"/>
                  </a:cubicBezTo>
                  <a:lnTo>
                    <a:pt x="60960" y="59690"/>
                  </a:lnTo>
                  <a:lnTo>
                    <a:pt x="50800" y="59690"/>
                  </a:lnTo>
                  <a:lnTo>
                    <a:pt x="50800" y="45720"/>
                  </a:lnTo>
                  <a:cubicBezTo>
                    <a:pt x="46990" y="54610"/>
                    <a:pt x="39370" y="59690"/>
                    <a:pt x="29210" y="59690"/>
                  </a:cubicBezTo>
                  <a:cubicBezTo>
                    <a:pt x="13970" y="59690"/>
                    <a:pt x="1270" y="49530"/>
                    <a:pt x="1270" y="30480"/>
                  </a:cubicBezTo>
                  <a:close/>
                  <a:moveTo>
                    <a:pt x="49530" y="29210"/>
                  </a:moveTo>
                  <a:cubicBezTo>
                    <a:pt x="49530" y="17780"/>
                    <a:pt x="41910" y="10160"/>
                    <a:pt x="30480" y="10160"/>
                  </a:cubicBezTo>
                  <a:cubicBezTo>
                    <a:pt x="19050" y="10160"/>
                    <a:pt x="11430" y="17780"/>
                    <a:pt x="11430" y="29210"/>
                  </a:cubicBezTo>
                  <a:cubicBezTo>
                    <a:pt x="11430" y="40640"/>
                    <a:pt x="19050" y="48260"/>
                    <a:pt x="30480" y="48260"/>
                  </a:cubicBezTo>
                  <a:cubicBezTo>
                    <a:pt x="41910" y="48260"/>
                    <a:pt x="49530" y="40640"/>
                    <a:pt x="49530" y="29210"/>
                  </a:cubicBezTo>
                  <a:close/>
                </a:path>
              </a:pathLst>
            </a:custGeom>
            <a:solidFill>
              <a:srgbClr val="333333"/>
            </a:solidFill>
            <a:ln w="12700" cap="flat">
              <a:noFill/>
              <a:prstDash val="solid"/>
              <a:miter/>
            </a:ln>
          </p:spPr>
          <p:txBody>
            <a:bodyPr rtlCol="0" anchor="ctr"/>
            <a:lstStyle/>
            <a:p>
              <a:endParaRPr lang="nl-NL"/>
            </a:p>
          </p:txBody>
        </p:sp>
        <p:sp>
          <p:nvSpPr>
            <p:cNvPr id="46" name="Vrije vorm 45">
              <a:extLst>
                <a:ext uri="{FF2B5EF4-FFF2-40B4-BE49-F238E27FC236}">
                  <a16:creationId xmlns:a16="http://schemas.microsoft.com/office/drawing/2014/main" id="{85244545-84A5-8243-F135-9A81A83D437C}"/>
                </a:ext>
              </a:extLst>
            </p:cNvPr>
            <p:cNvSpPr/>
            <p:nvPr userDrawn="1"/>
          </p:nvSpPr>
          <p:spPr>
            <a:xfrm>
              <a:off x="1226819" y="6619229"/>
              <a:ext cx="10160" cy="49530"/>
            </a:xfrm>
            <a:custGeom>
              <a:avLst/>
              <a:gdLst>
                <a:gd name="connsiteX0" fmla="*/ 0 w 10160"/>
                <a:gd name="connsiteY0" fmla="*/ 0 h 49530"/>
                <a:gd name="connsiteX1" fmla="*/ 10160 w 10160"/>
                <a:gd name="connsiteY1" fmla="*/ 0 h 49530"/>
                <a:gd name="connsiteX2" fmla="*/ 10160 w 10160"/>
                <a:gd name="connsiteY2" fmla="*/ 49530 h 49530"/>
                <a:gd name="connsiteX3" fmla="*/ 0 w 10160"/>
                <a:gd name="connsiteY3" fmla="*/ 49530 h 49530"/>
                <a:gd name="connsiteX4" fmla="*/ 0 w 10160"/>
                <a:gd name="connsiteY4" fmla="*/ 0 h 495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60" h="49530">
                  <a:moveTo>
                    <a:pt x="0" y="0"/>
                  </a:moveTo>
                  <a:lnTo>
                    <a:pt x="10160" y="0"/>
                  </a:lnTo>
                  <a:lnTo>
                    <a:pt x="10160" y="49530"/>
                  </a:lnTo>
                  <a:lnTo>
                    <a:pt x="0" y="49530"/>
                  </a:lnTo>
                  <a:lnTo>
                    <a:pt x="0" y="0"/>
                  </a:lnTo>
                  <a:close/>
                </a:path>
              </a:pathLst>
            </a:custGeom>
            <a:solidFill>
              <a:srgbClr val="333333"/>
            </a:solidFill>
            <a:ln w="12700" cap="flat">
              <a:noFill/>
              <a:prstDash val="solid"/>
              <a:miter/>
            </a:ln>
          </p:spPr>
          <p:txBody>
            <a:bodyPr rtlCol="0" anchor="ctr"/>
            <a:lstStyle/>
            <a:p>
              <a:endParaRPr lang="nl-NL"/>
            </a:p>
          </p:txBody>
        </p:sp>
        <p:sp>
          <p:nvSpPr>
            <p:cNvPr id="47" name="Vrije vorm 46">
              <a:extLst>
                <a:ext uri="{FF2B5EF4-FFF2-40B4-BE49-F238E27FC236}">
                  <a16:creationId xmlns:a16="http://schemas.microsoft.com/office/drawing/2014/main" id="{FA4AF2A7-F1F0-0206-91BC-EE3620CAB8D4}"/>
                </a:ext>
              </a:extLst>
            </p:cNvPr>
            <p:cNvSpPr/>
            <p:nvPr userDrawn="1"/>
          </p:nvSpPr>
          <p:spPr>
            <a:xfrm>
              <a:off x="1254760" y="6593829"/>
              <a:ext cx="10159" cy="74930"/>
            </a:xfrm>
            <a:custGeom>
              <a:avLst/>
              <a:gdLst>
                <a:gd name="connsiteX0" fmla="*/ 0 w 10159"/>
                <a:gd name="connsiteY0" fmla="*/ 0 h 74930"/>
                <a:gd name="connsiteX1" fmla="*/ 10160 w 10159"/>
                <a:gd name="connsiteY1" fmla="*/ 0 h 74930"/>
                <a:gd name="connsiteX2" fmla="*/ 10160 w 10159"/>
                <a:gd name="connsiteY2" fmla="*/ 74930 h 74930"/>
                <a:gd name="connsiteX3" fmla="*/ 0 w 10159"/>
                <a:gd name="connsiteY3" fmla="*/ 74930 h 74930"/>
                <a:gd name="connsiteX4" fmla="*/ 0 w 10159"/>
                <a:gd name="connsiteY4" fmla="*/ 0 h 749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59" h="74930">
                  <a:moveTo>
                    <a:pt x="0" y="0"/>
                  </a:moveTo>
                  <a:lnTo>
                    <a:pt x="10160" y="0"/>
                  </a:lnTo>
                  <a:lnTo>
                    <a:pt x="10160" y="74930"/>
                  </a:lnTo>
                  <a:lnTo>
                    <a:pt x="0" y="74930"/>
                  </a:lnTo>
                  <a:lnTo>
                    <a:pt x="0" y="0"/>
                  </a:lnTo>
                  <a:close/>
                </a:path>
              </a:pathLst>
            </a:custGeom>
            <a:solidFill>
              <a:srgbClr val="333333"/>
            </a:solidFill>
            <a:ln w="12700" cap="flat">
              <a:noFill/>
              <a:prstDash val="solid"/>
              <a:miter/>
            </a:ln>
          </p:spPr>
          <p:txBody>
            <a:bodyPr rtlCol="0" anchor="ctr"/>
            <a:lstStyle/>
            <a:p>
              <a:endParaRPr lang="nl-NL"/>
            </a:p>
          </p:txBody>
        </p:sp>
        <p:sp>
          <p:nvSpPr>
            <p:cNvPr id="48" name="Vrije vorm 47">
              <a:extLst>
                <a:ext uri="{FF2B5EF4-FFF2-40B4-BE49-F238E27FC236}">
                  <a16:creationId xmlns:a16="http://schemas.microsoft.com/office/drawing/2014/main" id="{6A08F7D4-0E2E-6F28-3DFD-18C0F6C2818F}"/>
                </a:ext>
              </a:extLst>
            </p:cNvPr>
            <p:cNvSpPr/>
            <p:nvPr/>
          </p:nvSpPr>
          <p:spPr>
            <a:xfrm>
              <a:off x="1224280" y="6593829"/>
              <a:ext cx="15239" cy="15240"/>
            </a:xfrm>
            <a:custGeom>
              <a:avLst/>
              <a:gdLst>
                <a:gd name="connsiteX0" fmla="*/ 0 w 15239"/>
                <a:gd name="connsiteY0" fmla="*/ 7620 h 15240"/>
                <a:gd name="connsiteX1" fmla="*/ 7620 w 15239"/>
                <a:gd name="connsiteY1" fmla="*/ 0 h 15240"/>
                <a:gd name="connsiteX2" fmla="*/ 15240 w 15239"/>
                <a:gd name="connsiteY2" fmla="*/ 7620 h 15240"/>
                <a:gd name="connsiteX3" fmla="*/ 7620 w 15239"/>
                <a:gd name="connsiteY3" fmla="*/ 15240 h 15240"/>
                <a:gd name="connsiteX4" fmla="*/ 0 w 15239"/>
                <a:gd name="connsiteY4" fmla="*/ 7620 h 1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40">
                  <a:moveTo>
                    <a:pt x="0" y="7620"/>
                  </a:moveTo>
                  <a:cubicBezTo>
                    <a:pt x="0" y="3811"/>
                    <a:pt x="2540" y="0"/>
                    <a:pt x="7620" y="0"/>
                  </a:cubicBezTo>
                  <a:cubicBezTo>
                    <a:pt x="12700" y="0"/>
                    <a:pt x="15240" y="2540"/>
                    <a:pt x="15240" y="7620"/>
                  </a:cubicBezTo>
                  <a:cubicBezTo>
                    <a:pt x="15240" y="12700"/>
                    <a:pt x="12700" y="15240"/>
                    <a:pt x="7620" y="15240"/>
                  </a:cubicBezTo>
                  <a:cubicBezTo>
                    <a:pt x="2540" y="15240"/>
                    <a:pt x="0" y="11430"/>
                    <a:pt x="0" y="7620"/>
                  </a:cubicBezTo>
                  <a:close/>
                </a:path>
              </a:pathLst>
            </a:custGeom>
            <a:solidFill>
              <a:srgbClr val="333333"/>
            </a:solidFill>
            <a:ln w="12700" cap="flat">
              <a:noFill/>
              <a:prstDash val="solid"/>
              <a:miter/>
            </a:ln>
          </p:spPr>
          <p:txBody>
            <a:bodyPr rtlCol="0" anchor="ctr"/>
            <a:lstStyle/>
            <a:p>
              <a:endParaRPr lang="nl-NL"/>
            </a:p>
          </p:txBody>
        </p:sp>
        <p:sp>
          <p:nvSpPr>
            <p:cNvPr id="49" name="Vrije vorm 48">
              <a:extLst>
                <a:ext uri="{FF2B5EF4-FFF2-40B4-BE49-F238E27FC236}">
                  <a16:creationId xmlns:a16="http://schemas.microsoft.com/office/drawing/2014/main" id="{86C264C2-C0FD-AC53-9288-67ABFAA0B17C}"/>
                </a:ext>
              </a:extLst>
            </p:cNvPr>
            <p:cNvSpPr/>
            <p:nvPr userDrawn="1"/>
          </p:nvSpPr>
          <p:spPr>
            <a:xfrm>
              <a:off x="601415" y="6480235"/>
              <a:ext cx="34148" cy="34148"/>
            </a:xfrm>
            <a:custGeom>
              <a:avLst/>
              <a:gdLst>
                <a:gd name="connsiteX0" fmla="*/ 20884 w 34148"/>
                <a:gd name="connsiteY0" fmla="*/ 564 h 34148"/>
                <a:gd name="connsiteX1" fmla="*/ 564 w 34148"/>
                <a:gd name="connsiteY1" fmla="*/ 13264 h 34148"/>
                <a:gd name="connsiteX2" fmla="*/ 13264 w 34148"/>
                <a:gd name="connsiteY2" fmla="*/ 33584 h 34148"/>
                <a:gd name="connsiteX3" fmla="*/ 33584 w 34148"/>
                <a:gd name="connsiteY3" fmla="*/ 20884 h 34148"/>
                <a:gd name="connsiteX4" fmla="*/ 20884 w 34148"/>
                <a:gd name="connsiteY4" fmla="*/ 564 h 34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148" h="34148">
                  <a:moveTo>
                    <a:pt x="20884" y="564"/>
                  </a:moveTo>
                  <a:cubicBezTo>
                    <a:pt x="11994" y="-1976"/>
                    <a:pt x="3104" y="4374"/>
                    <a:pt x="564" y="13264"/>
                  </a:cubicBezTo>
                  <a:cubicBezTo>
                    <a:pt x="-1976" y="22154"/>
                    <a:pt x="4374" y="31044"/>
                    <a:pt x="13264" y="33584"/>
                  </a:cubicBezTo>
                  <a:cubicBezTo>
                    <a:pt x="22154" y="36124"/>
                    <a:pt x="31044" y="29774"/>
                    <a:pt x="33584" y="20884"/>
                  </a:cubicBezTo>
                  <a:cubicBezTo>
                    <a:pt x="36124" y="11994"/>
                    <a:pt x="29774" y="3104"/>
                    <a:pt x="20884" y="564"/>
                  </a:cubicBezTo>
                  <a:close/>
                </a:path>
              </a:pathLst>
            </a:custGeom>
            <a:solidFill>
              <a:srgbClr val="ED602F"/>
            </a:solidFill>
            <a:ln w="12700" cap="flat">
              <a:noFill/>
              <a:prstDash val="solid"/>
              <a:miter/>
            </a:ln>
          </p:spPr>
          <p:txBody>
            <a:bodyPr rtlCol="0" anchor="ctr"/>
            <a:lstStyle/>
            <a:p>
              <a:endParaRPr lang="nl-NL"/>
            </a:p>
          </p:txBody>
        </p:sp>
        <p:sp>
          <p:nvSpPr>
            <p:cNvPr id="50" name="Vrije vorm 49">
              <a:extLst>
                <a:ext uri="{FF2B5EF4-FFF2-40B4-BE49-F238E27FC236}">
                  <a16:creationId xmlns:a16="http://schemas.microsoft.com/office/drawing/2014/main" id="{5207F4F1-0A2F-BD45-1D0A-B87C4BC6AE8F}"/>
                </a:ext>
              </a:extLst>
            </p:cNvPr>
            <p:cNvSpPr/>
            <p:nvPr userDrawn="1"/>
          </p:nvSpPr>
          <p:spPr>
            <a:xfrm>
              <a:off x="645865" y="6495475"/>
              <a:ext cx="34148" cy="34148"/>
            </a:xfrm>
            <a:custGeom>
              <a:avLst/>
              <a:gdLst>
                <a:gd name="connsiteX0" fmla="*/ 20884 w 34148"/>
                <a:gd name="connsiteY0" fmla="*/ 564 h 34148"/>
                <a:gd name="connsiteX1" fmla="*/ 564 w 34148"/>
                <a:gd name="connsiteY1" fmla="*/ 13264 h 34148"/>
                <a:gd name="connsiteX2" fmla="*/ 13264 w 34148"/>
                <a:gd name="connsiteY2" fmla="*/ 33584 h 34148"/>
                <a:gd name="connsiteX3" fmla="*/ 33584 w 34148"/>
                <a:gd name="connsiteY3" fmla="*/ 20884 h 34148"/>
                <a:gd name="connsiteX4" fmla="*/ 20884 w 34148"/>
                <a:gd name="connsiteY4" fmla="*/ 564 h 34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148" h="34148">
                  <a:moveTo>
                    <a:pt x="20884" y="564"/>
                  </a:moveTo>
                  <a:cubicBezTo>
                    <a:pt x="11994" y="-1975"/>
                    <a:pt x="3104" y="4375"/>
                    <a:pt x="564" y="13264"/>
                  </a:cubicBezTo>
                  <a:cubicBezTo>
                    <a:pt x="-1976" y="22154"/>
                    <a:pt x="4374" y="31044"/>
                    <a:pt x="13264" y="33584"/>
                  </a:cubicBezTo>
                  <a:cubicBezTo>
                    <a:pt x="22154" y="36125"/>
                    <a:pt x="31044" y="29775"/>
                    <a:pt x="33584" y="20884"/>
                  </a:cubicBezTo>
                  <a:cubicBezTo>
                    <a:pt x="36124" y="11994"/>
                    <a:pt x="29774" y="3104"/>
                    <a:pt x="20884" y="564"/>
                  </a:cubicBezTo>
                  <a:close/>
                </a:path>
              </a:pathLst>
            </a:custGeom>
            <a:solidFill>
              <a:srgbClr val="ED602F"/>
            </a:solidFill>
            <a:ln w="12700" cap="flat">
              <a:noFill/>
              <a:prstDash val="solid"/>
              <a:miter/>
            </a:ln>
          </p:spPr>
          <p:txBody>
            <a:bodyPr rtlCol="0" anchor="ctr"/>
            <a:lstStyle/>
            <a:p>
              <a:endParaRPr lang="nl-NL"/>
            </a:p>
          </p:txBody>
        </p:sp>
        <p:sp>
          <p:nvSpPr>
            <p:cNvPr id="51" name="Vrije vorm 50">
              <a:extLst>
                <a:ext uri="{FF2B5EF4-FFF2-40B4-BE49-F238E27FC236}">
                  <a16:creationId xmlns:a16="http://schemas.microsoft.com/office/drawing/2014/main" id="{A0DD1DCC-4AD0-59D8-8EA6-432E3CDBEB5B}"/>
                </a:ext>
              </a:extLst>
            </p:cNvPr>
            <p:cNvSpPr/>
            <p:nvPr userDrawn="1"/>
          </p:nvSpPr>
          <p:spPr>
            <a:xfrm>
              <a:off x="681425" y="6524685"/>
              <a:ext cx="34148" cy="34148"/>
            </a:xfrm>
            <a:custGeom>
              <a:avLst/>
              <a:gdLst>
                <a:gd name="connsiteX0" fmla="*/ 20884 w 34148"/>
                <a:gd name="connsiteY0" fmla="*/ 564 h 34148"/>
                <a:gd name="connsiteX1" fmla="*/ 564 w 34148"/>
                <a:gd name="connsiteY1" fmla="*/ 13264 h 34148"/>
                <a:gd name="connsiteX2" fmla="*/ 13264 w 34148"/>
                <a:gd name="connsiteY2" fmla="*/ 33584 h 34148"/>
                <a:gd name="connsiteX3" fmla="*/ 33584 w 34148"/>
                <a:gd name="connsiteY3" fmla="*/ 20884 h 34148"/>
                <a:gd name="connsiteX4" fmla="*/ 20884 w 34148"/>
                <a:gd name="connsiteY4" fmla="*/ 564 h 34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148" h="34148">
                  <a:moveTo>
                    <a:pt x="20884" y="564"/>
                  </a:moveTo>
                  <a:cubicBezTo>
                    <a:pt x="11994" y="-1976"/>
                    <a:pt x="3104" y="4374"/>
                    <a:pt x="564" y="13264"/>
                  </a:cubicBezTo>
                  <a:cubicBezTo>
                    <a:pt x="-1976" y="22155"/>
                    <a:pt x="4374" y="31044"/>
                    <a:pt x="13264" y="33584"/>
                  </a:cubicBezTo>
                  <a:cubicBezTo>
                    <a:pt x="22154" y="36124"/>
                    <a:pt x="31044" y="29774"/>
                    <a:pt x="33584" y="20884"/>
                  </a:cubicBezTo>
                  <a:cubicBezTo>
                    <a:pt x="36124" y="11994"/>
                    <a:pt x="29774" y="3105"/>
                    <a:pt x="20884" y="564"/>
                  </a:cubicBezTo>
                  <a:close/>
                </a:path>
              </a:pathLst>
            </a:custGeom>
            <a:solidFill>
              <a:srgbClr val="ED602F"/>
            </a:solidFill>
            <a:ln w="12700" cap="flat">
              <a:noFill/>
              <a:prstDash val="solid"/>
              <a:miter/>
            </a:ln>
          </p:spPr>
          <p:txBody>
            <a:bodyPr rtlCol="0" anchor="ctr"/>
            <a:lstStyle/>
            <a:p>
              <a:endParaRPr lang="nl-NL"/>
            </a:p>
          </p:txBody>
        </p:sp>
        <p:sp>
          <p:nvSpPr>
            <p:cNvPr id="52" name="Vrije vorm 51">
              <a:extLst>
                <a:ext uri="{FF2B5EF4-FFF2-40B4-BE49-F238E27FC236}">
                  <a16:creationId xmlns:a16="http://schemas.microsoft.com/office/drawing/2014/main" id="{9E61D5EA-0187-23A6-166B-3FABED52B565}"/>
                </a:ext>
              </a:extLst>
            </p:cNvPr>
            <p:cNvSpPr/>
            <p:nvPr userDrawn="1"/>
          </p:nvSpPr>
          <p:spPr>
            <a:xfrm>
              <a:off x="455930" y="6481505"/>
              <a:ext cx="266700" cy="282504"/>
            </a:xfrm>
            <a:custGeom>
              <a:avLst/>
              <a:gdLst>
                <a:gd name="connsiteX0" fmla="*/ 256540 w 266700"/>
                <a:gd name="connsiteY0" fmla="*/ 198685 h 282504"/>
                <a:gd name="connsiteX1" fmla="*/ 250190 w 266700"/>
                <a:gd name="connsiteY1" fmla="*/ 198685 h 282504"/>
                <a:gd name="connsiteX2" fmla="*/ 242570 w 266700"/>
                <a:gd name="connsiteY2" fmla="*/ 211385 h 282504"/>
                <a:gd name="connsiteX3" fmla="*/ 220980 w 266700"/>
                <a:gd name="connsiteY3" fmla="*/ 234245 h 282504"/>
                <a:gd name="connsiteX4" fmla="*/ 208280 w 266700"/>
                <a:gd name="connsiteY4" fmla="*/ 243135 h 282504"/>
                <a:gd name="connsiteX5" fmla="*/ 194310 w 266700"/>
                <a:gd name="connsiteY5" fmla="*/ 250754 h 282504"/>
                <a:gd name="connsiteX6" fmla="*/ 180340 w 266700"/>
                <a:gd name="connsiteY6" fmla="*/ 255835 h 282504"/>
                <a:gd name="connsiteX7" fmla="*/ 165100 w 266700"/>
                <a:gd name="connsiteY7" fmla="*/ 259645 h 282504"/>
                <a:gd name="connsiteX8" fmla="*/ 149860 w 266700"/>
                <a:gd name="connsiteY8" fmla="*/ 260914 h 282504"/>
                <a:gd name="connsiteX9" fmla="*/ 142240 w 266700"/>
                <a:gd name="connsiteY9" fmla="*/ 260914 h 282504"/>
                <a:gd name="connsiteX10" fmla="*/ 134620 w 266700"/>
                <a:gd name="connsiteY10" fmla="*/ 260914 h 282504"/>
                <a:gd name="connsiteX11" fmla="*/ 104140 w 266700"/>
                <a:gd name="connsiteY11" fmla="*/ 254564 h 282504"/>
                <a:gd name="connsiteX12" fmla="*/ 54610 w 266700"/>
                <a:gd name="connsiteY12" fmla="*/ 220274 h 282504"/>
                <a:gd name="connsiteX13" fmla="*/ 29210 w 266700"/>
                <a:gd name="connsiteY13" fmla="*/ 166935 h 282504"/>
                <a:gd name="connsiteX14" fmla="*/ 27940 w 266700"/>
                <a:gd name="connsiteY14" fmla="*/ 151695 h 282504"/>
                <a:gd name="connsiteX15" fmla="*/ 27940 w 266700"/>
                <a:gd name="connsiteY15" fmla="*/ 136454 h 282504"/>
                <a:gd name="connsiteX16" fmla="*/ 34290 w 266700"/>
                <a:gd name="connsiteY16" fmla="*/ 107245 h 282504"/>
                <a:gd name="connsiteX17" fmla="*/ 67310 w 266700"/>
                <a:gd name="connsiteY17" fmla="*/ 58985 h 282504"/>
                <a:gd name="connsiteX18" fmla="*/ 119380 w 266700"/>
                <a:gd name="connsiteY18" fmla="*/ 33584 h 282504"/>
                <a:gd name="connsiteX19" fmla="*/ 119380 w 266700"/>
                <a:gd name="connsiteY19" fmla="*/ 33584 h 282504"/>
                <a:gd name="connsiteX20" fmla="*/ 132080 w 266700"/>
                <a:gd name="connsiteY20" fmla="*/ 13264 h 282504"/>
                <a:gd name="connsiteX21" fmla="*/ 111760 w 266700"/>
                <a:gd name="connsiteY21" fmla="*/ 564 h 282504"/>
                <a:gd name="connsiteX22" fmla="*/ 111760 w 266700"/>
                <a:gd name="connsiteY22" fmla="*/ 564 h 282504"/>
                <a:gd name="connsiteX23" fmla="*/ 76200 w 266700"/>
                <a:gd name="connsiteY23" fmla="*/ 14534 h 282504"/>
                <a:gd name="connsiteX24" fmla="*/ 45720 w 266700"/>
                <a:gd name="connsiteY24" fmla="*/ 36124 h 282504"/>
                <a:gd name="connsiteX25" fmla="*/ 6350 w 266700"/>
                <a:gd name="connsiteY25" fmla="*/ 98354 h 282504"/>
                <a:gd name="connsiteX26" fmla="*/ 0 w 266700"/>
                <a:gd name="connsiteY26" fmla="*/ 135185 h 282504"/>
                <a:gd name="connsiteX27" fmla="*/ 0 w 266700"/>
                <a:gd name="connsiteY27" fmla="*/ 154235 h 282504"/>
                <a:gd name="connsiteX28" fmla="*/ 2540 w 266700"/>
                <a:gd name="connsiteY28" fmla="*/ 172014 h 282504"/>
                <a:gd name="connsiteX29" fmla="*/ 36830 w 266700"/>
                <a:gd name="connsiteY29" fmla="*/ 236785 h 282504"/>
                <a:gd name="connsiteX30" fmla="*/ 97790 w 266700"/>
                <a:gd name="connsiteY30" fmla="*/ 276154 h 282504"/>
                <a:gd name="connsiteX31" fmla="*/ 133350 w 266700"/>
                <a:gd name="connsiteY31" fmla="*/ 282504 h 282504"/>
                <a:gd name="connsiteX32" fmla="*/ 142240 w 266700"/>
                <a:gd name="connsiteY32" fmla="*/ 282504 h 282504"/>
                <a:gd name="connsiteX33" fmla="*/ 151130 w 266700"/>
                <a:gd name="connsiteY33" fmla="*/ 282504 h 282504"/>
                <a:gd name="connsiteX34" fmla="*/ 168910 w 266700"/>
                <a:gd name="connsiteY34" fmla="*/ 279964 h 282504"/>
                <a:gd name="connsiteX35" fmla="*/ 186690 w 266700"/>
                <a:gd name="connsiteY35" fmla="*/ 274885 h 282504"/>
                <a:gd name="connsiteX36" fmla="*/ 203200 w 266700"/>
                <a:gd name="connsiteY36" fmla="*/ 267264 h 282504"/>
                <a:gd name="connsiteX37" fmla="*/ 218440 w 266700"/>
                <a:gd name="connsiteY37" fmla="*/ 258374 h 282504"/>
                <a:gd name="connsiteX38" fmla="*/ 232410 w 266700"/>
                <a:gd name="connsiteY38" fmla="*/ 246945 h 282504"/>
                <a:gd name="connsiteX39" fmla="*/ 255270 w 266700"/>
                <a:gd name="connsiteY39" fmla="*/ 220274 h 282504"/>
                <a:gd name="connsiteX40" fmla="*/ 266700 w 266700"/>
                <a:gd name="connsiteY40" fmla="*/ 198685 h 282504"/>
                <a:gd name="connsiteX41" fmla="*/ 256540 w 266700"/>
                <a:gd name="connsiteY41" fmla="*/ 198685 h 282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66700" h="282504">
                  <a:moveTo>
                    <a:pt x="256540" y="198685"/>
                  </a:moveTo>
                  <a:lnTo>
                    <a:pt x="250190" y="198685"/>
                  </a:lnTo>
                  <a:cubicBezTo>
                    <a:pt x="247650" y="203764"/>
                    <a:pt x="245110" y="207574"/>
                    <a:pt x="242570" y="211385"/>
                  </a:cubicBezTo>
                  <a:cubicBezTo>
                    <a:pt x="236220" y="220274"/>
                    <a:pt x="229870" y="227895"/>
                    <a:pt x="220980" y="234245"/>
                  </a:cubicBezTo>
                  <a:cubicBezTo>
                    <a:pt x="217170" y="238054"/>
                    <a:pt x="213360" y="240595"/>
                    <a:pt x="208280" y="243135"/>
                  </a:cubicBezTo>
                  <a:cubicBezTo>
                    <a:pt x="204470" y="245674"/>
                    <a:pt x="199390" y="248214"/>
                    <a:pt x="194310" y="250754"/>
                  </a:cubicBezTo>
                  <a:cubicBezTo>
                    <a:pt x="189230" y="253295"/>
                    <a:pt x="184150" y="254564"/>
                    <a:pt x="180340" y="255835"/>
                  </a:cubicBezTo>
                  <a:cubicBezTo>
                    <a:pt x="175260" y="257104"/>
                    <a:pt x="170180" y="258374"/>
                    <a:pt x="165100" y="259645"/>
                  </a:cubicBezTo>
                  <a:cubicBezTo>
                    <a:pt x="160020" y="259645"/>
                    <a:pt x="154940" y="260914"/>
                    <a:pt x="149860" y="260914"/>
                  </a:cubicBezTo>
                  <a:cubicBezTo>
                    <a:pt x="147320" y="260914"/>
                    <a:pt x="144780" y="260914"/>
                    <a:pt x="142240" y="260914"/>
                  </a:cubicBezTo>
                  <a:cubicBezTo>
                    <a:pt x="139700" y="260914"/>
                    <a:pt x="137160" y="260914"/>
                    <a:pt x="134620" y="260914"/>
                  </a:cubicBezTo>
                  <a:cubicBezTo>
                    <a:pt x="124460" y="260914"/>
                    <a:pt x="114300" y="258374"/>
                    <a:pt x="104140" y="254564"/>
                  </a:cubicBezTo>
                  <a:cubicBezTo>
                    <a:pt x="85090" y="248214"/>
                    <a:pt x="67310" y="235514"/>
                    <a:pt x="54610" y="220274"/>
                  </a:cubicBezTo>
                  <a:cubicBezTo>
                    <a:pt x="41910" y="205035"/>
                    <a:pt x="33020" y="185985"/>
                    <a:pt x="29210" y="166935"/>
                  </a:cubicBezTo>
                  <a:cubicBezTo>
                    <a:pt x="29210" y="161854"/>
                    <a:pt x="27940" y="156774"/>
                    <a:pt x="27940" y="151695"/>
                  </a:cubicBezTo>
                  <a:cubicBezTo>
                    <a:pt x="27940" y="146614"/>
                    <a:pt x="27940" y="141535"/>
                    <a:pt x="27940" y="136454"/>
                  </a:cubicBezTo>
                  <a:cubicBezTo>
                    <a:pt x="27940" y="126295"/>
                    <a:pt x="30480" y="116135"/>
                    <a:pt x="34290" y="107245"/>
                  </a:cubicBezTo>
                  <a:cubicBezTo>
                    <a:pt x="40640" y="88195"/>
                    <a:pt x="52070" y="71685"/>
                    <a:pt x="67310" y="58985"/>
                  </a:cubicBezTo>
                  <a:cubicBezTo>
                    <a:pt x="82550" y="46285"/>
                    <a:pt x="100330" y="37395"/>
                    <a:pt x="119380" y="33584"/>
                  </a:cubicBezTo>
                  <a:cubicBezTo>
                    <a:pt x="119380" y="33584"/>
                    <a:pt x="119380" y="33584"/>
                    <a:pt x="119380" y="33584"/>
                  </a:cubicBezTo>
                  <a:cubicBezTo>
                    <a:pt x="128270" y="31045"/>
                    <a:pt x="134620" y="22154"/>
                    <a:pt x="132080" y="13264"/>
                  </a:cubicBezTo>
                  <a:cubicBezTo>
                    <a:pt x="129540" y="4375"/>
                    <a:pt x="120650" y="-1975"/>
                    <a:pt x="111760" y="564"/>
                  </a:cubicBezTo>
                  <a:lnTo>
                    <a:pt x="111760" y="564"/>
                  </a:lnTo>
                  <a:cubicBezTo>
                    <a:pt x="99060" y="3104"/>
                    <a:pt x="87630" y="8184"/>
                    <a:pt x="76200" y="14534"/>
                  </a:cubicBezTo>
                  <a:cubicBezTo>
                    <a:pt x="64770" y="20884"/>
                    <a:pt x="54610" y="28504"/>
                    <a:pt x="45720" y="36124"/>
                  </a:cubicBezTo>
                  <a:cubicBezTo>
                    <a:pt x="27940" y="53904"/>
                    <a:pt x="13970" y="75495"/>
                    <a:pt x="6350" y="98354"/>
                  </a:cubicBezTo>
                  <a:cubicBezTo>
                    <a:pt x="2540" y="109785"/>
                    <a:pt x="1270" y="122485"/>
                    <a:pt x="0" y="135185"/>
                  </a:cubicBezTo>
                  <a:cubicBezTo>
                    <a:pt x="0" y="141535"/>
                    <a:pt x="0" y="147885"/>
                    <a:pt x="0" y="154235"/>
                  </a:cubicBezTo>
                  <a:cubicBezTo>
                    <a:pt x="0" y="160585"/>
                    <a:pt x="1270" y="166935"/>
                    <a:pt x="2540" y="172014"/>
                  </a:cubicBezTo>
                  <a:cubicBezTo>
                    <a:pt x="7620" y="196145"/>
                    <a:pt x="20320" y="219004"/>
                    <a:pt x="36830" y="236785"/>
                  </a:cubicBezTo>
                  <a:cubicBezTo>
                    <a:pt x="53340" y="254564"/>
                    <a:pt x="74930" y="268535"/>
                    <a:pt x="97790" y="276154"/>
                  </a:cubicBezTo>
                  <a:cubicBezTo>
                    <a:pt x="109220" y="279964"/>
                    <a:pt x="121920" y="282504"/>
                    <a:pt x="133350" y="282504"/>
                  </a:cubicBezTo>
                  <a:cubicBezTo>
                    <a:pt x="135890" y="282504"/>
                    <a:pt x="139700" y="282504"/>
                    <a:pt x="142240" y="282504"/>
                  </a:cubicBezTo>
                  <a:cubicBezTo>
                    <a:pt x="144780" y="282504"/>
                    <a:pt x="148590" y="282504"/>
                    <a:pt x="151130" y="282504"/>
                  </a:cubicBezTo>
                  <a:cubicBezTo>
                    <a:pt x="157480" y="282504"/>
                    <a:pt x="162560" y="281235"/>
                    <a:pt x="168910" y="279964"/>
                  </a:cubicBezTo>
                  <a:cubicBezTo>
                    <a:pt x="175260" y="278695"/>
                    <a:pt x="180340" y="277424"/>
                    <a:pt x="186690" y="274885"/>
                  </a:cubicBezTo>
                  <a:cubicBezTo>
                    <a:pt x="191770" y="272345"/>
                    <a:pt x="198120" y="271074"/>
                    <a:pt x="203200" y="267264"/>
                  </a:cubicBezTo>
                  <a:cubicBezTo>
                    <a:pt x="208280" y="264724"/>
                    <a:pt x="213360" y="262185"/>
                    <a:pt x="218440" y="258374"/>
                  </a:cubicBezTo>
                  <a:cubicBezTo>
                    <a:pt x="223520" y="254564"/>
                    <a:pt x="228600" y="250754"/>
                    <a:pt x="232410" y="246945"/>
                  </a:cubicBezTo>
                  <a:cubicBezTo>
                    <a:pt x="241300" y="239324"/>
                    <a:pt x="248920" y="230435"/>
                    <a:pt x="255270" y="220274"/>
                  </a:cubicBezTo>
                  <a:cubicBezTo>
                    <a:pt x="260350" y="213924"/>
                    <a:pt x="264160" y="206304"/>
                    <a:pt x="266700" y="198685"/>
                  </a:cubicBezTo>
                  <a:cubicBezTo>
                    <a:pt x="262890" y="198685"/>
                    <a:pt x="260350" y="198685"/>
                    <a:pt x="256540" y="198685"/>
                  </a:cubicBezTo>
                  <a:close/>
                </a:path>
              </a:pathLst>
            </a:custGeom>
            <a:solidFill>
              <a:srgbClr val="03569F"/>
            </a:solidFill>
            <a:ln w="12700" cap="flat">
              <a:noFill/>
              <a:prstDash val="solid"/>
              <a:miter/>
            </a:ln>
          </p:spPr>
          <p:txBody>
            <a:bodyPr rtlCol="0" anchor="ctr"/>
            <a:lstStyle/>
            <a:p>
              <a:endParaRPr lang="nl-NL"/>
            </a:p>
          </p:txBody>
        </p:sp>
        <p:sp>
          <p:nvSpPr>
            <p:cNvPr id="53" name="Vrije vorm 52">
              <a:extLst>
                <a:ext uri="{FF2B5EF4-FFF2-40B4-BE49-F238E27FC236}">
                  <a16:creationId xmlns:a16="http://schemas.microsoft.com/office/drawing/2014/main" id="{34543C09-CED1-929D-E874-DBBA0D0BBB85}"/>
                </a:ext>
              </a:extLst>
            </p:cNvPr>
            <p:cNvSpPr/>
            <p:nvPr userDrawn="1"/>
          </p:nvSpPr>
          <p:spPr>
            <a:xfrm>
              <a:off x="567690" y="6593829"/>
              <a:ext cx="63500" cy="74930"/>
            </a:xfrm>
            <a:custGeom>
              <a:avLst/>
              <a:gdLst>
                <a:gd name="connsiteX0" fmla="*/ 0 w 63500"/>
                <a:gd name="connsiteY0" fmla="*/ 43180 h 74930"/>
                <a:gd name="connsiteX1" fmla="*/ 0 w 63500"/>
                <a:gd name="connsiteY1" fmla="*/ 0 h 74930"/>
                <a:gd name="connsiteX2" fmla="*/ 19050 w 63500"/>
                <a:gd name="connsiteY2" fmla="*/ 0 h 74930"/>
                <a:gd name="connsiteX3" fmla="*/ 19050 w 63500"/>
                <a:gd name="connsiteY3" fmla="*/ 43180 h 74930"/>
                <a:gd name="connsiteX4" fmla="*/ 31750 w 63500"/>
                <a:gd name="connsiteY4" fmla="*/ 57150 h 74930"/>
                <a:gd name="connsiteX5" fmla="*/ 45720 w 63500"/>
                <a:gd name="connsiteY5" fmla="*/ 43180 h 74930"/>
                <a:gd name="connsiteX6" fmla="*/ 45720 w 63500"/>
                <a:gd name="connsiteY6" fmla="*/ 0 h 74930"/>
                <a:gd name="connsiteX7" fmla="*/ 63500 w 63500"/>
                <a:gd name="connsiteY7" fmla="*/ 0 h 74930"/>
                <a:gd name="connsiteX8" fmla="*/ 63500 w 63500"/>
                <a:gd name="connsiteY8" fmla="*/ 43180 h 74930"/>
                <a:gd name="connsiteX9" fmla="*/ 31750 w 63500"/>
                <a:gd name="connsiteY9" fmla="*/ 74930 h 74930"/>
                <a:gd name="connsiteX10" fmla="*/ 0 w 63500"/>
                <a:gd name="connsiteY10" fmla="*/ 43180 h 74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500" h="74930">
                  <a:moveTo>
                    <a:pt x="0" y="43180"/>
                  </a:moveTo>
                  <a:lnTo>
                    <a:pt x="0" y="0"/>
                  </a:lnTo>
                  <a:lnTo>
                    <a:pt x="19050" y="0"/>
                  </a:lnTo>
                  <a:lnTo>
                    <a:pt x="19050" y="43180"/>
                  </a:lnTo>
                  <a:cubicBezTo>
                    <a:pt x="19050" y="52070"/>
                    <a:pt x="22860" y="57150"/>
                    <a:pt x="31750" y="57150"/>
                  </a:cubicBezTo>
                  <a:cubicBezTo>
                    <a:pt x="40640" y="57150"/>
                    <a:pt x="45720" y="52070"/>
                    <a:pt x="45720" y="43180"/>
                  </a:cubicBezTo>
                  <a:lnTo>
                    <a:pt x="45720" y="0"/>
                  </a:lnTo>
                  <a:lnTo>
                    <a:pt x="63500" y="0"/>
                  </a:lnTo>
                  <a:lnTo>
                    <a:pt x="63500" y="43180"/>
                  </a:lnTo>
                  <a:cubicBezTo>
                    <a:pt x="63500" y="62230"/>
                    <a:pt x="52070" y="74930"/>
                    <a:pt x="31750" y="74930"/>
                  </a:cubicBezTo>
                  <a:cubicBezTo>
                    <a:pt x="11430" y="74930"/>
                    <a:pt x="0" y="63500"/>
                    <a:pt x="0" y="43180"/>
                  </a:cubicBezTo>
                  <a:close/>
                </a:path>
              </a:pathLst>
            </a:custGeom>
            <a:solidFill>
              <a:srgbClr val="333333"/>
            </a:solidFill>
            <a:ln w="12700" cap="flat">
              <a:noFill/>
              <a:prstDash val="solid"/>
              <a:miter/>
            </a:ln>
          </p:spPr>
          <p:txBody>
            <a:bodyPr rtlCol="0" anchor="ctr"/>
            <a:lstStyle/>
            <a:p>
              <a:endParaRPr lang="nl-NL"/>
            </a:p>
          </p:txBody>
        </p:sp>
        <p:sp>
          <p:nvSpPr>
            <p:cNvPr id="54" name="Vrije vorm 53">
              <a:extLst>
                <a:ext uri="{FF2B5EF4-FFF2-40B4-BE49-F238E27FC236}">
                  <a16:creationId xmlns:a16="http://schemas.microsoft.com/office/drawing/2014/main" id="{0B0CCAD5-7627-F240-83E5-824C4A74BBD7}"/>
                </a:ext>
              </a:extLst>
            </p:cNvPr>
            <p:cNvSpPr/>
            <p:nvPr userDrawn="1"/>
          </p:nvSpPr>
          <p:spPr>
            <a:xfrm>
              <a:off x="638809" y="6611610"/>
              <a:ext cx="55880" cy="57150"/>
            </a:xfrm>
            <a:custGeom>
              <a:avLst/>
              <a:gdLst>
                <a:gd name="connsiteX0" fmla="*/ 0 w 55880"/>
                <a:gd name="connsiteY0" fmla="*/ 27940 h 57150"/>
                <a:gd name="connsiteX1" fmla="*/ 27940 w 55880"/>
                <a:gd name="connsiteY1" fmla="*/ 0 h 57150"/>
                <a:gd name="connsiteX2" fmla="*/ 55880 w 55880"/>
                <a:gd name="connsiteY2" fmla="*/ 27940 h 57150"/>
                <a:gd name="connsiteX3" fmla="*/ 55880 w 55880"/>
                <a:gd name="connsiteY3" fmla="*/ 57150 h 57150"/>
                <a:gd name="connsiteX4" fmla="*/ 39370 w 55880"/>
                <a:gd name="connsiteY4" fmla="*/ 57150 h 57150"/>
                <a:gd name="connsiteX5" fmla="*/ 39370 w 55880"/>
                <a:gd name="connsiteY5" fmla="*/ 27940 h 57150"/>
                <a:gd name="connsiteX6" fmla="*/ 29210 w 55880"/>
                <a:gd name="connsiteY6" fmla="*/ 15240 h 57150"/>
                <a:gd name="connsiteX7" fmla="*/ 19050 w 55880"/>
                <a:gd name="connsiteY7" fmla="*/ 27940 h 57150"/>
                <a:gd name="connsiteX8" fmla="*/ 19050 w 55880"/>
                <a:gd name="connsiteY8" fmla="*/ 57150 h 57150"/>
                <a:gd name="connsiteX9" fmla="*/ 2540 w 55880"/>
                <a:gd name="connsiteY9" fmla="*/ 57150 h 57150"/>
                <a:gd name="connsiteX10" fmla="*/ 2540 w 55880"/>
                <a:gd name="connsiteY10" fmla="*/ 27940 h 57150"/>
                <a:gd name="connsiteX11" fmla="*/ 2540 w 55880"/>
                <a:gd name="connsiteY11" fmla="*/ 27940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5880" h="57150">
                  <a:moveTo>
                    <a:pt x="0" y="27940"/>
                  </a:moveTo>
                  <a:cubicBezTo>
                    <a:pt x="0" y="8890"/>
                    <a:pt x="11430" y="0"/>
                    <a:pt x="27940" y="0"/>
                  </a:cubicBezTo>
                  <a:cubicBezTo>
                    <a:pt x="44450" y="0"/>
                    <a:pt x="55880" y="8890"/>
                    <a:pt x="55880" y="27940"/>
                  </a:cubicBezTo>
                  <a:lnTo>
                    <a:pt x="55880" y="57150"/>
                  </a:lnTo>
                  <a:lnTo>
                    <a:pt x="39370" y="57150"/>
                  </a:lnTo>
                  <a:lnTo>
                    <a:pt x="39370" y="27940"/>
                  </a:lnTo>
                  <a:cubicBezTo>
                    <a:pt x="39370" y="19050"/>
                    <a:pt x="35560" y="15240"/>
                    <a:pt x="29210" y="15240"/>
                  </a:cubicBezTo>
                  <a:cubicBezTo>
                    <a:pt x="22860" y="15240"/>
                    <a:pt x="19050" y="19050"/>
                    <a:pt x="19050" y="27940"/>
                  </a:cubicBezTo>
                  <a:lnTo>
                    <a:pt x="19050" y="57150"/>
                  </a:lnTo>
                  <a:lnTo>
                    <a:pt x="2540" y="57150"/>
                  </a:lnTo>
                  <a:lnTo>
                    <a:pt x="2540" y="27940"/>
                  </a:lnTo>
                  <a:lnTo>
                    <a:pt x="2540" y="27940"/>
                  </a:lnTo>
                  <a:close/>
                </a:path>
              </a:pathLst>
            </a:custGeom>
            <a:solidFill>
              <a:srgbClr val="333333"/>
            </a:solidFill>
            <a:ln w="12700" cap="flat">
              <a:noFill/>
              <a:prstDash val="solid"/>
              <a:miter/>
            </a:ln>
          </p:spPr>
          <p:txBody>
            <a:bodyPr rtlCol="0" anchor="ctr"/>
            <a:lstStyle/>
            <a:p>
              <a:endParaRPr lang="nl-NL"/>
            </a:p>
          </p:txBody>
        </p:sp>
        <p:sp>
          <p:nvSpPr>
            <p:cNvPr id="55" name="Vrije vorm 54">
              <a:extLst>
                <a:ext uri="{FF2B5EF4-FFF2-40B4-BE49-F238E27FC236}">
                  <a16:creationId xmlns:a16="http://schemas.microsoft.com/office/drawing/2014/main" id="{7D90F6FF-A047-085F-B127-EE9A43CFD14B}"/>
                </a:ext>
              </a:extLst>
            </p:cNvPr>
            <p:cNvSpPr/>
            <p:nvPr userDrawn="1"/>
          </p:nvSpPr>
          <p:spPr>
            <a:xfrm>
              <a:off x="707390" y="6619229"/>
              <a:ext cx="16509" cy="49530"/>
            </a:xfrm>
            <a:custGeom>
              <a:avLst/>
              <a:gdLst>
                <a:gd name="connsiteX0" fmla="*/ 0 w 16509"/>
                <a:gd name="connsiteY0" fmla="*/ 0 h 49530"/>
                <a:gd name="connsiteX1" fmla="*/ 16510 w 16509"/>
                <a:gd name="connsiteY1" fmla="*/ 0 h 49530"/>
                <a:gd name="connsiteX2" fmla="*/ 16510 w 16509"/>
                <a:gd name="connsiteY2" fmla="*/ 49530 h 49530"/>
                <a:gd name="connsiteX3" fmla="*/ 0 w 16509"/>
                <a:gd name="connsiteY3" fmla="*/ 49530 h 49530"/>
                <a:gd name="connsiteX4" fmla="*/ 0 w 16509"/>
                <a:gd name="connsiteY4" fmla="*/ 0 h 495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09" h="49530">
                  <a:moveTo>
                    <a:pt x="0" y="0"/>
                  </a:moveTo>
                  <a:lnTo>
                    <a:pt x="16510" y="0"/>
                  </a:lnTo>
                  <a:lnTo>
                    <a:pt x="16510" y="49530"/>
                  </a:lnTo>
                  <a:lnTo>
                    <a:pt x="0" y="49530"/>
                  </a:lnTo>
                  <a:lnTo>
                    <a:pt x="0" y="0"/>
                  </a:lnTo>
                  <a:close/>
                </a:path>
              </a:pathLst>
            </a:custGeom>
            <a:solidFill>
              <a:srgbClr val="333333"/>
            </a:solidFill>
            <a:ln w="12700" cap="flat">
              <a:noFill/>
              <a:prstDash val="solid"/>
              <a:miter/>
            </a:ln>
          </p:spPr>
          <p:txBody>
            <a:bodyPr rtlCol="0" anchor="ctr"/>
            <a:lstStyle/>
            <a:p>
              <a:endParaRPr lang="nl-NL"/>
            </a:p>
          </p:txBody>
        </p:sp>
        <p:sp>
          <p:nvSpPr>
            <p:cNvPr id="56" name="Vrije vorm 55">
              <a:extLst>
                <a:ext uri="{FF2B5EF4-FFF2-40B4-BE49-F238E27FC236}">
                  <a16:creationId xmlns:a16="http://schemas.microsoft.com/office/drawing/2014/main" id="{ECD3FB97-7F00-A357-C715-B2538DD1FE37}"/>
                </a:ext>
              </a:extLst>
            </p:cNvPr>
            <p:cNvSpPr/>
            <p:nvPr userDrawn="1"/>
          </p:nvSpPr>
          <p:spPr>
            <a:xfrm>
              <a:off x="737869" y="6593829"/>
              <a:ext cx="46990" cy="74930"/>
            </a:xfrm>
            <a:custGeom>
              <a:avLst/>
              <a:gdLst>
                <a:gd name="connsiteX0" fmla="*/ 1270 w 46990"/>
                <a:gd name="connsiteY0" fmla="*/ 50800 h 74930"/>
                <a:gd name="connsiteX1" fmla="*/ 1270 w 46990"/>
                <a:gd name="connsiteY1" fmla="*/ 0 h 74930"/>
                <a:gd name="connsiteX2" fmla="*/ 17780 w 46990"/>
                <a:gd name="connsiteY2" fmla="*/ 0 h 74930"/>
                <a:gd name="connsiteX3" fmla="*/ 17780 w 46990"/>
                <a:gd name="connsiteY3" fmla="*/ 16511 h 74930"/>
                <a:gd name="connsiteX4" fmla="*/ 44450 w 46990"/>
                <a:gd name="connsiteY4" fmla="*/ 16511 h 74930"/>
                <a:gd name="connsiteX5" fmla="*/ 44450 w 46990"/>
                <a:gd name="connsiteY5" fmla="*/ 31750 h 74930"/>
                <a:gd name="connsiteX6" fmla="*/ 17780 w 46990"/>
                <a:gd name="connsiteY6" fmla="*/ 31750 h 74930"/>
                <a:gd name="connsiteX7" fmla="*/ 17780 w 46990"/>
                <a:gd name="connsiteY7" fmla="*/ 50800 h 74930"/>
                <a:gd name="connsiteX8" fmla="*/ 24130 w 46990"/>
                <a:gd name="connsiteY8" fmla="*/ 58420 h 74930"/>
                <a:gd name="connsiteX9" fmla="*/ 30480 w 46990"/>
                <a:gd name="connsiteY9" fmla="*/ 50800 h 74930"/>
                <a:gd name="connsiteX10" fmla="*/ 30480 w 46990"/>
                <a:gd name="connsiteY10" fmla="*/ 50800 h 74930"/>
                <a:gd name="connsiteX11" fmla="*/ 46990 w 46990"/>
                <a:gd name="connsiteY11" fmla="*/ 49530 h 74930"/>
                <a:gd name="connsiteX12" fmla="*/ 46990 w 46990"/>
                <a:gd name="connsiteY12" fmla="*/ 49530 h 74930"/>
                <a:gd name="connsiteX13" fmla="*/ 22860 w 46990"/>
                <a:gd name="connsiteY13" fmla="*/ 74930 h 74930"/>
                <a:gd name="connsiteX14" fmla="*/ 0 w 46990"/>
                <a:gd name="connsiteY14" fmla="*/ 50800 h 74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6990" h="74930">
                  <a:moveTo>
                    <a:pt x="1270" y="50800"/>
                  </a:moveTo>
                  <a:lnTo>
                    <a:pt x="1270" y="0"/>
                  </a:lnTo>
                  <a:lnTo>
                    <a:pt x="17780" y="0"/>
                  </a:lnTo>
                  <a:lnTo>
                    <a:pt x="17780" y="16511"/>
                  </a:lnTo>
                  <a:lnTo>
                    <a:pt x="44450" y="16511"/>
                  </a:lnTo>
                  <a:lnTo>
                    <a:pt x="44450" y="31750"/>
                  </a:lnTo>
                  <a:lnTo>
                    <a:pt x="17780" y="31750"/>
                  </a:lnTo>
                  <a:lnTo>
                    <a:pt x="17780" y="50800"/>
                  </a:lnTo>
                  <a:cubicBezTo>
                    <a:pt x="17780" y="57150"/>
                    <a:pt x="20320" y="58420"/>
                    <a:pt x="24130" y="58420"/>
                  </a:cubicBezTo>
                  <a:cubicBezTo>
                    <a:pt x="27940" y="58420"/>
                    <a:pt x="30480" y="57150"/>
                    <a:pt x="30480" y="50800"/>
                  </a:cubicBezTo>
                  <a:lnTo>
                    <a:pt x="30480" y="50800"/>
                  </a:lnTo>
                  <a:cubicBezTo>
                    <a:pt x="30480" y="49530"/>
                    <a:pt x="46990" y="49530"/>
                    <a:pt x="46990" y="49530"/>
                  </a:cubicBezTo>
                  <a:lnTo>
                    <a:pt x="46990" y="49530"/>
                  </a:lnTo>
                  <a:cubicBezTo>
                    <a:pt x="46990" y="67311"/>
                    <a:pt x="38100" y="74930"/>
                    <a:pt x="22860" y="74930"/>
                  </a:cubicBezTo>
                  <a:cubicBezTo>
                    <a:pt x="7620" y="74930"/>
                    <a:pt x="0" y="67311"/>
                    <a:pt x="0" y="50800"/>
                  </a:cubicBezTo>
                  <a:close/>
                </a:path>
              </a:pathLst>
            </a:custGeom>
            <a:solidFill>
              <a:srgbClr val="333333"/>
            </a:solidFill>
            <a:ln w="12700" cap="flat">
              <a:noFill/>
              <a:prstDash val="solid"/>
              <a:miter/>
            </a:ln>
          </p:spPr>
          <p:txBody>
            <a:bodyPr rtlCol="0" anchor="ctr"/>
            <a:lstStyle/>
            <a:p>
              <a:endParaRPr lang="nl-NL"/>
            </a:p>
          </p:txBody>
        </p:sp>
        <p:sp>
          <p:nvSpPr>
            <p:cNvPr id="57" name="Vrije vorm 56">
              <a:extLst>
                <a:ext uri="{FF2B5EF4-FFF2-40B4-BE49-F238E27FC236}">
                  <a16:creationId xmlns:a16="http://schemas.microsoft.com/office/drawing/2014/main" id="{68FA6F2B-ECE5-D8D5-4DE8-A73E74E587E0}"/>
                </a:ext>
              </a:extLst>
            </p:cNvPr>
            <p:cNvSpPr/>
            <p:nvPr userDrawn="1"/>
          </p:nvSpPr>
          <p:spPr>
            <a:xfrm>
              <a:off x="793750" y="6609069"/>
              <a:ext cx="60960" cy="58420"/>
            </a:xfrm>
            <a:custGeom>
              <a:avLst/>
              <a:gdLst>
                <a:gd name="connsiteX0" fmla="*/ 0 w 60960"/>
                <a:gd name="connsiteY0" fmla="*/ 29210 h 58420"/>
                <a:gd name="connsiteX1" fmla="*/ 30480 w 60960"/>
                <a:gd name="connsiteY1" fmla="*/ 0 h 58420"/>
                <a:gd name="connsiteX2" fmla="*/ 60960 w 60960"/>
                <a:gd name="connsiteY2" fmla="*/ 29210 h 58420"/>
                <a:gd name="connsiteX3" fmla="*/ 60960 w 60960"/>
                <a:gd name="connsiteY3" fmla="*/ 34290 h 58420"/>
                <a:gd name="connsiteX4" fmla="*/ 19050 w 60960"/>
                <a:gd name="connsiteY4" fmla="*/ 34290 h 58420"/>
                <a:gd name="connsiteX5" fmla="*/ 31750 w 60960"/>
                <a:gd name="connsiteY5" fmla="*/ 43180 h 58420"/>
                <a:gd name="connsiteX6" fmla="*/ 41910 w 60960"/>
                <a:gd name="connsiteY6" fmla="*/ 39370 h 58420"/>
                <a:gd name="connsiteX7" fmla="*/ 59690 w 60960"/>
                <a:gd name="connsiteY7" fmla="*/ 39370 h 58420"/>
                <a:gd name="connsiteX8" fmla="*/ 31750 w 60960"/>
                <a:gd name="connsiteY8" fmla="*/ 58420 h 58420"/>
                <a:gd name="connsiteX9" fmla="*/ 1270 w 60960"/>
                <a:gd name="connsiteY9" fmla="*/ 29210 h 58420"/>
                <a:gd name="connsiteX10" fmla="*/ 41910 w 60960"/>
                <a:gd name="connsiteY10" fmla="*/ 24130 h 58420"/>
                <a:gd name="connsiteX11" fmla="*/ 29210 w 60960"/>
                <a:gd name="connsiteY11" fmla="*/ 15240 h 58420"/>
                <a:gd name="connsiteX12" fmla="*/ 16510 w 60960"/>
                <a:gd name="connsiteY12" fmla="*/ 24130 h 58420"/>
                <a:gd name="connsiteX13" fmla="*/ 40640 w 60960"/>
                <a:gd name="connsiteY13" fmla="*/ 24130 h 58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0960" h="58420">
                  <a:moveTo>
                    <a:pt x="0" y="29210"/>
                  </a:moveTo>
                  <a:cubicBezTo>
                    <a:pt x="0" y="12700"/>
                    <a:pt x="12700" y="0"/>
                    <a:pt x="30480" y="0"/>
                  </a:cubicBezTo>
                  <a:cubicBezTo>
                    <a:pt x="48260" y="0"/>
                    <a:pt x="60960" y="12700"/>
                    <a:pt x="60960" y="29210"/>
                  </a:cubicBezTo>
                  <a:lnTo>
                    <a:pt x="60960" y="34290"/>
                  </a:lnTo>
                  <a:lnTo>
                    <a:pt x="19050" y="34290"/>
                  </a:lnTo>
                  <a:cubicBezTo>
                    <a:pt x="20320" y="40640"/>
                    <a:pt x="25400" y="43180"/>
                    <a:pt x="31750" y="43180"/>
                  </a:cubicBezTo>
                  <a:cubicBezTo>
                    <a:pt x="38100" y="43180"/>
                    <a:pt x="40640" y="43180"/>
                    <a:pt x="41910" y="39370"/>
                  </a:cubicBezTo>
                  <a:lnTo>
                    <a:pt x="59690" y="39370"/>
                  </a:lnTo>
                  <a:cubicBezTo>
                    <a:pt x="55880" y="50800"/>
                    <a:pt x="45720" y="58420"/>
                    <a:pt x="31750" y="58420"/>
                  </a:cubicBezTo>
                  <a:cubicBezTo>
                    <a:pt x="13970" y="58420"/>
                    <a:pt x="1270" y="45720"/>
                    <a:pt x="1270" y="29210"/>
                  </a:cubicBezTo>
                  <a:close/>
                  <a:moveTo>
                    <a:pt x="41910" y="24130"/>
                  </a:moveTo>
                  <a:cubicBezTo>
                    <a:pt x="39370" y="17780"/>
                    <a:pt x="35560" y="15240"/>
                    <a:pt x="29210" y="15240"/>
                  </a:cubicBezTo>
                  <a:cubicBezTo>
                    <a:pt x="22860" y="15240"/>
                    <a:pt x="19050" y="17780"/>
                    <a:pt x="16510" y="24130"/>
                  </a:cubicBezTo>
                  <a:lnTo>
                    <a:pt x="40640" y="24130"/>
                  </a:lnTo>
                  <a:close/>
                </a:path>
              </a:pathLst>
            </a:custGeom>
            <a:solidFill>
              <a:srgbClr val="333333"/>
            </a:solidFill>
            <a:ln w="12700" cap="flat">
              <a:noFill/>
              <a:prstDash val="solid"/>
              <a:miter/>
            </a:ln>
          </p:spPr>
          <p:txBody>
            <a:bodyPr rtlCol="0" anchor="ctr"/>
            <a:lstStyle/>
            <a:p>
              <a:endParaRPr lang="nl-NL"/>
            </a:p>
          </p:txBody>
        </p:sp>
        <p:sp>
          <p:nvSpPr>
            <p:cNvPr id="58" name="Vrije vorm 57">
              <a:extLst>
                <a:ext uri="{FF2B5EF4-FFF2-40B4-BE49-F238E27FC236}">
                  <a16:creationId xmlns:a16="http://schemas.microsoft.com/office/drawing/2014/main" id="{ED0BC9CD-9218-11BE-D57B-4F9DD185512F}"/>
                </a:ext>
              </a:extLst>
            </p:cNvPr>
            <p:cNvSpPr/>
            <p:nvPr userDrawn="1"/>
          </p:nvSpPr>
          <p:spPr>
            <a:xfrm>
              <a:off x="859789" y="6593829"/>
              <a:ext cx="60960" cy="74930"/>
            </a:xfrm>
            <a:custGeom>
              <a:avLst/>
              <a:gdLst>
                <a:gd name="connsiteX0" fmla="*/ 1270 w 60960"/>
                <a:gd name="connsiteY0" fmla="*/ 44450 h 74930"/>
                <a:gd name="connsiteX1" fmla="*/ 27940 w 60960"/>
                <a:gd name="connsiteY1" fmla="*/ 15240 h 74930"/>
                <a:gd name="connsiteX2" fmla="*/ 44450 w 60960"/>
                <a:gd name="connsiteY2" fmla="*/ 22861 h 74930"/>
                <a:gd name="connsiteX3" fmla="*/ 44450 w 60960"/>
                <a:gd name="connsiteY3" fmla="*/ 0 h 74930"/>
                <a:gd name="connsiteX4" fmla="*/ 60960 w 60960"/>
                <a:gd name="connsiteY4" fmla="*/ 0 h 74930"/>
                <a:gd name="connsiteX5" fmla="*/ 60960 w 60960"/>
                <a:gd name="connsiteY5" fmla="*/ 44450 h 74930"/>
                <a:gd name="connsiteX6" fmla="*/ 30480 w 60960"/>
                <a:gd name="connsiteY6" fmla="*/ 74930 h 74930"/>
                <a:gd name="connsiteX7" fmla="*/ 0 w 60960"/>
                <a:gd name="connsiteY7" fmla="*/ 44450 h 74930"/>
                <a:gd name="connsiteX8" fmla="*/ 44450 w 60960"/>
                <a:gd name="connsiteY8" fmla="*/ 44450 h 74930"/>
                <a:gd name="connsiteX9" fmla="*/ 31750 w 60960"/>
                <a:gd name="connsiteY9" fmla="*/ 30480 h 74930"/>
                <a:gd name="connsiteX10" fmla="*/ 19050 w 60960"/>
                <a:gd name="connsiteY10" fmla="*/ 44450 h 74930"/>
                <a:gd name="connsiteX11" fmla="*/ 31750 w 60960"/>
                <a:gd name="connsiteY11" fmla="*/ 58420 h 74930"/>
                <a:gd name="connsiteX12" fmla="*/ 44450 w 60960"/>
                <a:gd name="connsiteY12" fmla="*/ 44450 h 74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0960" h="74930">
                  <a:moveTo>
                    <a:pt x="1270" y="44450"/>
                  </a:moveTo>
                  <a:cubicBezTo>
                    <a:pt x="1270" y="25400"/>
                    <a:pt x="15240" y="15240"/>
                    <a:pt x="27940" y="15240"/>
                  </a:cubicBezTo>
                  <a:cubicBezTo>
                    <a:pt x="40640" y="15240"/>
                    <a:pt x="40640" y="17780"/>
                    <a:pt x="44450" y="22861"/>
                  </a:cubicBezTo>
                  <a:lnTo>
                    <a:pt x="44450" y="0"/>
                  </a:lnTo>
                  <a:lnTo>
                    <a:pt x="60960" y="0"/>
                  </a:lnTo>
                  <a:lnTo>
                    <a:pt x="60960" y="44450"/>
                  </a:lnTo>
                  <a:cubicBezTo>
                    <a:pt x="60960" y="63500"/>
                    <a:pt x="48260" y="74930"/>
                    <a:pt x="30480" y="74930"/>
                  </a:cubicBezTo>
                  <a:cubicBezTo>
                    <a:pt x="12700" y="74930"/>
                    <a:pt x="0" y="62230"/>
                    <a:pt x="0" y="44450"/>
                  </a:cubicBezTo>
                  <a:close/>
                  <a:moveTo>
                    <a:pt x="44450" y="44450"/>
                  </a:moveTo>
                  <a:cubicBezTo>
                    <a:pt x="44450" y="36830"/>
                    <a:pt x="39370" y="30480"/>
                    <a:pt x="31750" y="30480"/>
                  </a:cubicBezTo>
                  <a:cubicBezTo>
                    <a:pt x="24130" y="30480"/>
                    <a:pt x="19050" y="35561"/>
                    <a:pt x="19050" y="44450"/>
                  </a:cubicBezTo>
                  <a:cubicBezTo>
                    <a:pt x="19050" y="53340"/>
                    <a:pt x="24130" y="58420"/>
                    <a:pt x="31750" y="58420"/>
                  </a:cubicBezTo>
                  <a:cubicBezTo>
                    <a:pt x="39370" y="58420"/>
                    <a:pt x="44450" y="53340"/>
                    <a:pt x="44450" y="44450"/>
                  </a:cubicBezTo>
                  <a:close/>
                </a:path>
              </a:pathLst>
            </a:custGeom>
            <a:solidFill>
              <a:srgbClr val="333333"/>
            </a:solidFill>
            <a:ln w="12700" cap="flat">
              <a:noFill/>
              <a:prstDash val="solid"/>
              <a:miter/>
            </a:ln>
          </p:spPr>
          <p:txBody>
            <a:bodyPr rtlCol="0" anchor="ctr"/>
            <a:lstStyle/>
            <a:p>
              <a:endParaRPr lang="nl-NL"/>
            </a:p>
          </p:txBody>
        </p:sp>
        <p:sp>
          <p:nvSpPr>
            <p:cNvPr id="59" name="Vrije vorm 58">
              <a:extLst>
                <a:ext uri="{FF2B5EF4-FFF2-40B4-BE49-F238E27FC236}">
                  <a16:creationId xmlns:a16="http://schemas.microsoft.com/office/drawing/2014/main" id="{5737CDAD-8522-7AD4-FA1C-7FA13E9C3550}"/>
                </a:ext>
              </a:extLst>
            </p:cNvPr>
            <p:cNvSpPr/>
            <p:nvPr userDrawn="1"/>
          </p:nvSpPr>
          <p:spPr>
            <a:xfrm>
              <a:off x="707143" y="6593829"/>
              <a:ext cx="19542" cy="19050"/>
            </a:xfrm>
            <a:custGeom>
              <a:avLst/>
              <a:gdLst>
                <a:gd name="connsiteX0" fmla="*/ 11676 w 19542"/>
                <a:gd name="connsiteY0" fmla="*/ 0 h 19050"/>
                <a:gd name="connsiteX1" fmla="*/ 246 w 19542"/>
                <a:gd name="connsiteY1" fmla="*/ 7620 h 19050"/>
                <a:gd name="connsiteX2" fmla="*/ 7866 w 19542"/>
                <a:gd name="connsiteY2" fmla="*/ 19050 h 19050"/>
                <a:gd name="connsiteX3" fmla="*/ 19296 w 19542"/>
                <a:gd name="connsiteY3" fmla="*/ 11430 h 19050"/>
                <a:gd name="connsiteX4" fmla="*/ 11676 w 19542"/>
                <a:gd name="connsiteY4" fmla="*/ 0 h 1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542" h="19050">
                  <a:moveTo>
                    <a:pt x="11676" y="0"/>
                  </a:moveTo>
                  <a:cubicBezTo>
                    <a:pt x="6596" y="0"/>
                    <a:pt x="1516" y="2540"/>
                    <a:pt x="246" y="7620"/>
                  </a:cubicBezTo>
                  <a:cubicBezTo>
                    <a:pt x="-1024" y="12700"/>
                    <a:pt x="2786" y="17780"/>
                    <a:pt x="7866" y="19050"/>
                  </a:cubicBezTo>
                  <a:cubicBezTo>
                    <a:pt x="12946" y="19050"/>
                    <a:pt x="18026" y="16511"/>
                    <a:pt x="19296" y="11430"/>
                  </a:cubicBezTo>
                  <a:cubicBezTo>
                    <a:pt x="20566" y="6350"/>
                    <a:pt x="16756" y="1270"/>
                    <a:pt x="11676" y="0"/>
                  </a:cubicBezTo>
                  <a:close/>
                </a:path>
              </a:pathLst>
            </a:custGeom>
            <a:solidFill>
              <a:srgbClr val="333333"/>
            </a:solidFill>
            <a:ln w="12700" cap="flat">
              <a:noFill/>
              <a:prstDash val="solid"/>
              <a:miter/>
            </a:ln>
          </p:spPr>
          <p:txBody>
            <a:bodyPr rtlCol="0" anchor="ctr"/>
            <a:lstStyle/>
            <a:p>
              <a:endParaRPr lang="nl-NL"/>
            </a:p>
          </p:txBody>
        </p:sp>
      </p:grpSp>
      <p:grpSp>
        <p:nvGrpSpPr>
          <p:cNvPr id="10" name="Groep 9">
            <a:extLst>
              <a:ext uri="{FF2B5EF4-FFF2-40B4-BE49-F238E27FC236}">
                <a16:creationId xmlns:a16="http://schemas.microsoft.com/office/drawing/2014/main" id="{E3BA9774-22EF-5A9A-4628-5030698A8B8F}"/>
              </a:ext>
            </a:extLst>
          </p:cNvPr>
          <p:cNvGrpSpPr/>
          <p:nvPr userDrawn="1"/>
        </p:nvGrpSpPr>
        <p:grpSpPr>
          <a:xfrm>
            <a:off x="-3620530" y="2958678"/>
            <a:ext cx="3527668" cy="3899322"/>
            <a:chOff x="-3913429" y="2864654"/>
            <a:chExt cx="3820567" cy="3899322"/>
          </a:xfrm>
        </p:grpSpPr>
        <p:sp>
          <p:nvSpPr>
            <p:cNvPr id="11" name="Rechthoek: afgeronde hoeken 10">
              <a:extLst>
                <a:ext uri="{FF2B5EF4-FFF2-40B4-BE49-F238E27FC236}">
                  <a16:creationId xmlns:a16="http://schemas.microsoft.com/office/drawing/2014/main" id="{BEA7DE54-AAF4-16F8-7388-C028EC26CCD2}"/>
                </a:ext>
              </a:extLst>
            </p:cNvPr>
            <p:cNvSpPr/>
            <p:nvPr userDrawn="1"/>
          </p:nvSpPr>
          <p:spPr>
            <a:xfrm>
              <a:off x="-3913429" y="3343976"/>
              <a:ext cx="3820567" cy="3420000"/>
            </a:xfrm>
            <a:prstGeom prst="roundRect">
              <a:avLst>
                <a:gd name="adj" fmla="val 0"/>
              </a:avLst>
            </a:prstGeom>
            <a:solidFill>
              <a:schemeClr val="bg1"/>
            </a:solidFill>
            <a:ln w="7620" cap="flat">
              <a:noFill/>
              <a:prstDash val="solid"/>
              <a:miter/>
            </a:ln>
          </p:spPr>
          <p:txBody>
            <a:bodyPr lIns="216000" tIns="144000" rIns="216000" rtlCol="0" anchor="t"/>
            <a:lstStyle/>
            <a:p>
              <a:pPr marL="171450" indent="-171450" algn="l">
                <a:spcAft>
                  <a:spcPts val="400"/>
                </a:spcAft>
                <a:buClr>
                  <a:schemeClr val="tx1"/>
                </a:buClr>
                <a:buFont typeface="Arial" panose="020B0604020202020204" pitchFamily="34" charset="0"/>
                <a:buChar char="•"/>
              </a:pPr>
              <a:r>
                <a:rPr lang="nl-NL" sz="1000" b="0" dirty="0">
                  <a:latin typeface="Arial" panose="020B0604020202020204" pitchFamily="34" charset="0"/>
                  <a:cs typeface="Arial" panose="020B0604020202020204" pitchFamily="34" charset="0"/>
                </a:rPr>
                <a:t>Voeg een afbeelding toe door een afbeelding vanaf je bestanden naar deze slide te slepen. Of door op het icoon te klikken en een afbeelding in te voegen.</a:t>
              </a:r>
            </a:p>
            <a:p>
              <a:pPr marL="171450" indent="-171450" algn="l">
                <a:spcAft>
                  <a:spcPts val="400"/>
                </a:spcAft>
                <a:buClr>
                  <a:schemeClr val="tx1"/>
                </a:buClr>
                <a:buFont typeface="Arial" panose="020B0604020202020204" pitchFamily="34" charset="0"/>
                <a:buChar char="•"/>
              </a:pPr>
              <a:r>
                <a:rPr lang="nl-NL" sz="1000" b="0" dirty="0">
                  <a:latin typeface="Arial" panose="020B0604020202020204" pitchFamily="34" charset="0"/>
                  <a:cs typeface="Arial" panose="020B0604020202020204" pitchFamily="34" charset="0"/>
                </a:rPr>
                <a:t>Als er al een afbeelding is toegevoegd, moet je deze eerst verwijderen. Nadat je dit hebt gedaan, komen er iconen tevoorschijn in het kader. </a:t>
              </a:r>
            </a:p>
            <a:p>
              <a:pPr marL="171450" indent="-171450">
                <a:spcAft>
                  <a:spcPts val="400"/>
                </a:spcAft>
                <a:buClr>
                  <a:schemeClr val="tx1"/>
                </a:buClr>
                <a:buFont typeface="Arial" panose="020B0604020202020204" pitchFamily="34" charset="0"/>
                <a:buChar char="•"/>
              </a:pPr>
              <a:r>
                <a:rPr lang="nl-NL" sz="1000" b="0" dirty="0">
                  <a:latin typeface="Arial" panose="020B0604020202020204" pitchFamily="34" charset="0"/>
                  <a:cs typeface="Arial" panose="020B0604020202020204" pitchFamily="34" charset="0"/>
                </a:rPr>
                <a:t>Wanneer je de afbeelding bij wilt snijden of een andere positie in het kader wilt geven, </a:t>
              </a:r>
              <a:r>
                <a:rPr lang="nl-NL" sz="1000" dirty="0">
                  <a:latin typeface="Arial" panose="020B0604020202020204" pitchFamily="34" charset="0"/>
                  <a:cs typeface="Arial" panose="020B0604020202020204" pitchFamily="34" charset="0"/>
                </a:rPr>
                <a:t>d</a:t>
              </a:r>
              <a:r>
                <a:rPr lang="nl-NL" sz="1000" b="0" dirty="0">
                  <a:latin typeface="Arial" panose="020B0604020202020204" pitchFamily="34" charset="0"/>
                  <a:cs typeface="Arial" panose="020B0604020202020204" pitchFamily="34" charset="0"/>
                </a:rPr>
                <a:t>an kun je dit doen door:</a:t>
              </a:r>
            </a:p>
            <a:p>
              <a:pPr marL="447675" indent="-180975">
                <a:spcAft>
                  <a:spcPts val="400"/>
                </a:spcAft>
                <a:buClr>
                  <a:schemeClr val="tx1"/>
                </a:buClr>
                <a:buFont typeface="+mj-lt"/>
                <a:buAutoNum type="arabicPeriod"/>
              </a:pPr>
              <a:r>
                <a:rPr lang="nl-NL" sz="1000" dirty="0">
                  <a:latin typeface="Arial" panose="020B0604020202020204" pitchFamily="34" charset="0"/>
                  <a:cs typeface="Arial" panose="020B0604020202020204" pitchFamily="34" charset="0"/>
                </a:rPr>
                <a:t>Klik op</a:t>
              </a:r>
              <a:r>
                <a:rPr lang="nl-NL" sz="1000" b="0" dirty="0">
                  <a:latin typeface="Arial" panose="020B0604020202020204" pitchFamily="34" charset="0"/>
                  <a:cs typeface="Arial" panose="020B0604020202020204" pitchFamily="34" charset="0"/>
                </a:rPr>
                <a:t> de afbeelding met de rechtermuisknop en kies voor: “Bijsnijden”. </a:t>
              </a:r>
            </a:p>
            <a:p>
              <a:pPr marL="447675" indent="-180975">
                <a:spcAft>
                  <a:spcPts val="400"/>
                </a:spcAft>
                <a:buClr>
                  <a:schemeClr val="tx1"/>
                </a:buClr>
                <a:buFont typeface="+mj-lt"/>
                <a:buAutoNum type="arabicPeriod"/>
              </a:pPr>
              <a:r>
                <a:rPr lang="nl-NL" sz="1000" b="0" dirty="0">
                  <a:latin typeface="Arial" panose="020B0604020202020204" pitchFamily="34" charset="0"/>
                  <a:cs typeface="Arial" panose="020B0604020202020204" pitchFamily="34" charset="0"/>
                </a:rPr>
                <a:t>Nu kun je de uitsnede van de afbeelding aanpassen door de afbeelding te verplaatsen of de witte bollen gebruiken om de grootte van de afbeelding te bepalen.</a:t>
              </a:r>
            </a:p>
            <a:p>
              <a:pPr marL="171450" indent="-171450">
                <a:spcAft>
                  <a:spcPts val="400"/>
                </a:spcAft>
                <a:buClr>
                  <a:schemeClr val="tx1"/>
                </a:buClr>
                <a:buFont typeface="Arial" panose="020B0604020202020204" pitchFamily="34" charset="0"/>
                <a:buChar char="•"/>
              </a:pPr>
              <a:r>
                <a:rPr lang="nl-NL" sz="1000" b="0" dirty="0">
                  <a:latin typeface="Arial" panose="020B0604020202020204" pitchFamily="34" charset="0"/>
                  <a:cs typeface="Arial" panose="020B0604020202020204" pitchFamily="34" charset="0"/>
                </a:rPr>
                <a:t>Nadat je de wijzingen hebt doorgevoerd, klik je nogmaals op: “Bijsnijden”. Nu is de afbeelding gewijzigd. </a:t>
              </a:r>
            </a:p>
          </p:txBody>
        </p:sp>
        <p:sp>
          <p:nvSpPr>
            <p:cNvPr id="12" name="Rechthoek: afgeronde hoeken 11">
              <a:extLst>
                <a:ext uri="{FF2B5EF4-FFF2-40B4-BE49-F238E27FC236}">
                  <a16:creationId xmlns:a16="http://schemas.microsoft.com/office/drawing/2014/main" id="{257EB540-D46A-3FEA-D24E-B67E017945DA}"/>
                </a:ext>
              </a:extLst>
            </p:cNvPr>
            <p:cNvSpPr/>
            <p:nvPr userDrawn="1"/>
          </p:nvSpPr>
          <p:spPr>
            <a:xfrm>
              <a:off x="-3913429" y="2864654"/>
              <a:ext cx="3820567" cy="479322"/>
            </a:xfrm>
            <a:prstGeom prst="roundRect">
              <a:avLst>
                <a:gd name="adj" fmla="val 0"/>
              </a:avLst>
            </a:prstGeom>
            <a:solidFill>
              <a:schemeClr val="tx1"/>
            </a:solidFill>
            <a:ln w="7620" cap="flat">
              <a:noFill/>
              <a:prstDash val="solid"/>
              <a:miter/>
            </a:ln>
          </p:spPr>
          <p:txBody>
            <a:bodyPr lIns="216000" tIns="90000" rIns="216000" bIns="90000" rtlCol="0" anchor="ctr"/>
            <a:lstStyle/>
            <a:p>
              <a:pPr>
                <a:spcAft>
                  <a:spcPts val="600"/>
                </a:spcAft>
              </a:pPr>
              <a:r>
                <a:rPr lang="nl-NL" sz="1400" b="1" dirty="0">
                  <a:solidFill>
                    <a:schemeClr val="bg1"/>
                  </a:solidFill>
                  <a:latin typeface="Arial" panose="020B0604020202020204" pitchFamily="34" charset="0"/>
                  <a:cs typeface="Arial" panose="020B0604020202020204" pitchFamily="34" charset="0"/>
                </a:rPr>
                <a:t>Afbeeldingen toevoegen of wijzigen</a:t>
              </a:r>
              <a:endParaRPr lang="nl-NL" sz="900" b="0" dirty="0">
                <a:solidFill>
                  <a:schemeClr val="bg1"/>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1949676035"/>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Video paginavullend">
    <p:spTree>
      <p:nvGrpSpPr>
        <p:cNvPr id="1" name=""/>
        <p:cNvGrpSpPr/>
        <p:nvPr/>
      </p:nvGrpSpPr>
      <p:grpSpPr>
        <a:xfrm>
          <a:off x="0" y="0"/>
          <a:ext cx="0" cy="0"/>
          <a:chOff x="0" y="0"/>
          <a:chExt cx="0" cy="0"/>
        </a:xfrm>
      </p:grpSpPr>
      <p:sp>
        <p:nvSpPr>
          <p:cNvPr id="31" name="Vrije vorm 30">
            <a:extLst>
              <a:ext uri="{FF2B5EF4-FFF2-40B4-BE49-F238E27FC236}">
                <a16:creationId xmlns:a16="http://schemas.microsoft.com/office/drawing/2014/main" id="{25F2CF90-9F07-482B-CFBA-E899FA279844}"/>
              </a:ext>
            </a:extLst>
          </p:cNvPr>
          <p:cNvSpPr/>
          <p:nvPr/>
        </p:nvSpPr>
        <p:spPr>
          <a:xfrm>
            <a:off x="1424940" y="6545580"/>
            <a:ext cx="12700" cy="127000"/>
          </a:xfrm>
          <a:custGeom>
            <a:avLst/>
            <a:gdLst>
              <a:gd name="connsiteX0" fmla="*/ 0 w 12700"/>
              <a:gd name="connsiteY0" fmla="*/ 0 h 127000"/>
              <a:gd name="connsiteX1" fmla="*/ 0 w 12700"/>
              <a:gd name="connsiteY1" fmla="*/ 127000 h 127000"/>
            </a:gdLst>
            <a:ahLst/>
            <a:cxnLst>
              <a:cxn ang="0">
                <a:pos x="connsiteX0" y="connsiteY0"/>
              </a:cxn>
              <a:cxn ang="0">
                <a:pos x="connsiteX1" y="connsiteY1"/>
              </a:cxn>
            </a:cxnLst>
            <a:rect l="l" t="t" r="r" b="b"/>
            <a:pathLst>
              <a:path w="12700" h="127000">
                <a:moveTo>
                  <a:pt x="0" y="0"/>
                </a:moveTo>
                <a:lnTo>
                  <a:pt x="0" y="127000"/>
                </a:lnTo>
              </a:path>
            </a:pathLst>
          </a:custGeom>
          <a:ln w="12700" cap="flat">
            <a:solidFill>
              <a:srgbClr val="E95223"/>
            </a:solidFill>
            <a:prstDash val="solid"/>
            <a:miter/>
          </a:ln>
        </p:spPr>
        <p:txBody>
          <a:bodyPr rtlCol="0" anchor="ctr"/>
          <a:lstStyle/>
          <a:p>
            <a:endParaRPr lang="nl-NL"/>
          </a:p>
        </p:txBody>
      </p:sp>
      <p:sp>
        <p:nvSpPr>
          <p:cNvPr id="140" name="Tijdelijke aanduiding voor voettekst 139">
            <a:extLst>
              <a:ext uri="{FF2B5EF4-FFF2-40B4-BE49-F238E27FC236}">
                <a16:creationId xmlns:a16="http://schemas.microsoft.com/office/drawing/2014/main" id="{1F34F79B-9EBB-EFE6-5719-32BC0328B67C}"/>
              </a:ext>
            </a:extLst>
          </p:cNvPr>
          <p:cNvSpPr>
            <a:spLocks noGrp="1"/>
          </p:cNvSpPr>
          <p:nvPr>
            <p:ph type="ftr" sz="quarter" idx="11"/>
          </p:nvPr>
        </p:nvSpPr>
        <p:spPr>
          <a:xfrm>
            <a:off x="1599386" y="6416675"/>
            <a:ext cx="4891901" cy="441325"/>
          </a:xfrm>
        </p:spPr>
        <p:txBody>
          <a:bodyPr/>
          <a:lstStyle>
            <a:lvl1pPr>
              <a:defRPr sz="900" b="0" i="0">
                <a:latin typeface="Real Text Pro" panose="020B0504020204020204" pitchFamily="34" charset="77"/>
              </a:defRPr>
            </a:lvl1pPr>
          </a:lstStyle>
          <a:p>
            <a:pPr algn="l"/>
            <a:r>
              <a:rPr lang="nl-NL" dirty="0">
                <a:ln/>
                <a:solidFill>
                  <a:srgbClr val="B3B3B3"/>
                </a:solidFill>
                <a:sym typeface="RealTextPro-Regular"/>
                <a:rtl val="0"/>
              </a:rPr>
              <a:t>Optie voor presentatie titel of andere extra informatie.</a:t>
            </a:r>
          </a:p>
        </p:txBody>
      </p:sp>
      <p:sp>
        <p:nvSpPr>
          <p:cNvPr id="141" name="Tijdelijke aanduiding voor dianummer 140">
            <a:extLst>
              <a:ext uri="{FF2B5EF4-FFF2-40B4-BE49-F238E27FC236}">
                <a16:creationId xmlns:a16="http://schemas.microsoft.com/office/drawing/2014/main" id="{2D742E33-CD5B-1D65-A4BD-7EEA5D9DE0CE}"/>
              </a:ext>
            </a:extLst>
          </p:cNvPr>
          <p:cNvSpPr>
            <a:spLocks noGrp="1"/>
          </p:cNvSpPr>
          <p:nvPr>
            <p:ph type="sldNum" sz="quarter" idx="12"/>
          </p:nvPr>
        </p:nvSpPr>
        <p:spPr>
          <a:xfrm>
            <a:off x="8710930" y="6416675"/>
            <a:ext cx="3038157" cy="448819"/>
          </a:xfrm>
        </p:spPr>
        <p:txBody>
          <a:bodyPr/>
          <a:lstStyle>
            <a:lvl1pPr>
              <a:defRPr>
                <a:solidFill>
                  <a:srgbClr val="004996"/>
                </a:solidFill>
              </a:defRPr>
            </a:lvl1pPr>
          </a:lstStyle>
          <a:p>
            <a:fld id="{9F53E0E1-1632-AA43-9C83-C74C9E11BADB}" type="slidenum">
              <a:rPr lang="nl-NL" smtClean="0"/>
              <a:pPr/>
              <a:t>‹nr.›</a:t>
            </a:fld>
            <a:endParaRPr lang="nl-NL" dirty="0"/>
          </a:p>
        </p:txBody>
      </p:sp>
      <p:sp>
        <p:nvSpPr>
          <p:cNvPr id="142" name="Ovaal 141">
            <a:extLst>
              <a:ext uri="{FF2B5EF4-FFF2-40B4-BE49-F238E27FC236}">
                <a16:creationId xmlns:a16="http://schemas.microsoft.com/office/drawing/2014/main" id="{28D06BE5-A0EF-D136-C0E6-F8B6D97B28A5}"/>
              </a:ext>
            </a:extLst>
          </p:cNvPr>
          <p:cNvSpPr/>
          <p:nvPr userDrawn="1"/>
        </p:nvSpPr>
        <p:spPr>
          <a:xfrm>
            <a:off x="11779408" y="6661582"/>
            <a:ext cx="37785" cy="37785"/>
          </a:xfrm>
          <a:prstGeom prst="ellipse">
            <a:avLst/>
          </a:prstGeom>
          <a:solidFill>
            <a:srgbClr val="E9522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media 2">
            <a:extLst>
              <a:ext uri="{FF2B5EF4-FFF2-40B4-BE49-F238E27FC236}">
                <a16:creationId xmlns:a16="http://schemas.microsoft.com/office/drawing/2014/main" id="{60906E5F-AE95-5F1F-DE04-B51F980A5FB2}"/>
              </a:ext>
            </a:extLst>
          </p:cNvPr>
          <p:cNvSpPr>
            <a:spLocks noGrp="1"/>
          </p:cNvSpPr>
          <p:nvPr>
            <p:ph type="media" sz="quarter" idx="13"/>
          </p:nvPr>
        </p:nvSpPr>
        <p:spPr>
          <a:xfrm>
            <a:off x="0" y="0"/>
            <a:ext cx="12192000" cy="6211499"/>
          </a:xfrm>
          <a:solidFill>
            <a:schemeClr val="bg1">
              <a:lumMod val="95000"/>
            </a:schemeClr>
          </a:solidFill>
        </p:spPr>
        <p:txBody>
          <a:bodyPr tIns="216000"/>
          <a:lstStyle>
            <a:lvl1pPr marL="0" indent="0" algn="ctr">
              <a:buNone/>
              <a:defRPr/>
            </a:lvl1pPr>
          </a:lstStyle>
          <a:p>
            <a:endParaRPr lang="nl-NL" dirty="0"/>
          </a:p>
        </p:txBody>
      </p:sp>
      <p:grpSp>
        <p:nvGrpSpPr>
          <p:cNvPr id="2" name="Groep 1">
            <a:extLst>
              <a:ext uri="{FF2B5EF4-FFF2-40B4-BE49-F238E27FC236}">
                <a16:creationId xmlns:a16="http://schemas.microsoft.com/office/drawing/2014/main" id="{C6329B2D-5450-2E7B-8515-A843EF403708}"/>
              </a:ext>
            </a:extLst>
          </p:cNvPr>
          <p:cNvGrpSpPr/>
          <p:nvPr userDrawn="1"/>
        </p:nvGrpSpPr>
        <p:grpSpPr>
          <a:xfrm>
            <a:off x="-3620530" y="2"/>
            <a:ext cx="3527668" cy="2940906"/>
            <a:chOff x="-3913429" y="2"/>
            <a:chExt cx="3820567" cy="2940906"/>
          </a:xfrm>
        </p:grpSpPr>
        <p:sp>
          <p:nvSpPr>
            <p:cNvPr id="4" name="Rechthoek: afgeronde hoeken 10">
              <a:extLst>
                <a:ext uri="{FF2B5EF4-FFF2-40B4-BE49-F238E27FC236}">
                  <a16:creationId xmlns:a16="http://schemas.microsoft.com/office/drawing/2014/main" id="{564C9EEF-1F00-C98A-274D-AB548847D84A}"/>
                </a:ext>
              </a:extLst>
            </p:cNvPr>
            <p:cNvSpPr/>
            <p:nvPr userDrawn="1"/>
          </p:nvSpPr>
          <p:spPr>
            <a:xfrm>
              <a:off x="-3913429" y="479323"/>
              <a:ext cx="3820567" cy="2461585"/>
            </a:xfrm>
            <a:prstGeom prst="roundRect">
              <a:avLst>
                <a:gd name="adj" fmla="val 0"/>
              </a:avLst>
            </a:prstGeom>
            <a:solidFill>
              <a:schemeClr val="bg1"/>
            </a:solidFill>
            <a:ln w="7620" cap="flat">
              <a:noFill/>
              <a:prstDash val="solid"/>
              <a:miter/>
            </a:ln>
          </p:spPr>
          <p:txBody>
            <a:bodyPr lIns="216000" tIns="144000" rIns="216000" rtlCol="0" anchor="t"/>
            <a:lstStyle/>
            <a:p>
              <a:pPr marL="171450" indent="-171450">
                <a:spcAft>
                  <a:spcPts val="400"/>
                </a:spcAft>
                <a:buClr>
                  <a:schemeClr val="tx1"/>
                </a:buClr>
                <a:buFont typeface="Arial" panose="020B0604020202020204" pitchFamily="34" charset="0"/>
                <a:buChar char="•"/>
              </a:pPr>
              <a:r>
                <a:rPr lang="nl-NL" sz="1000" b="0" dirty="0">
                  <a:latin typeface="Arial" panose="020B0604020202020204" pitchFamily="34" charset="0"/>
                  <a:cs typeface="Arial" panose="020B0604020202020204" pitchFamily="34" charset="0"/>
                </a:rPr>
                <a:t>Op deze slide kun je tekst, tabellen, grafieken, afbeeldingen en meer toevoegen.</a:t>
              </a:r>
            </a:p>
            <a:p>
              <a:pPr marL="171450" indent="-171450">
                <a:spcAft>
                  <a:spcPts val="400"/>
                </a:spcAft>
                <a:buClr>
                  <a:schemeClr val="tx1"/>
                </a:buClr>
                <a:buFont typeface="Arial" panose="020B0604020202020204" pitchFamily="34" charset="0"/>
                <a:buChar char="•"/>
              </a:pPr>
              <a:r>
                <a:rPr lang="nl-NL" sz="1000" b="0" dirty="0">
                  <a:latin typeface="Arial" panose="020B0604020202020204" pitchFamily="34" charset="0"/>
                  <a:cs typeface="Arial" panose="020B0604020202020204" pitchFamily="34" charset="0"/>
                </a:rPr>
                <a:t>Als er een tabel, grafiek of anders staat dan kun je deze gebruiken. Of je kunt deze eerst verwijderen. Hierdoor verschijnen er iconen op de plek van het media kader*.</a:t>
              </a:r>
            </a:p>
            <a:p>
              <a:pPr marL="171450" indent="-171450">
                <a:spcAft>
                  <a:spcPts val="400"/>
                </a:spcAft>
                <a:buClr>
                  <a:schemeClr val="tx1"/>
                </a:buClr>
                <a:buFont typeface="Arial" panose="020B0604020202020204" pitchFamily="34" charset="0"/>
                <a:buChar char="•"/>
              </a:pPr>
              <a:r>
                <a:rPr lang="nl-NL" sz="1000" b="0" dirty="0">
                  <a:latin typeface="Arial" panose="020B0604020202020204" pitchFamily="34" charset="0"/>
                  <a:cs typeface="Arial" panose="020B0604020202020204" pitchFamily="34" charset="0"/>
                </a:rPr>
                <a:t>Nu kun je op één van de iconen klikken om media toe te voegen.</a:t>
              </a:r>
            </a:p>
            <a:p>
              <a:pPr marL="171450" indent="-171450">
                <a:spcAft>
                  <a:spcPts val="400"/>
                </a:spcAft>
                <a:buClr>
                  <a:schemeClr val="tx1"/>
                </a:buClr>
                <a:buFont typeface="Arial" panose="020B0604020202020204" pitchFamily="34" charset="0"/>
                <a:buChar char="•"/>
              </a:pPr>
              <a:r>
                <a:rPr lang="nl-NL" sz="1000" b="0" dirty="0">
                  <a:latin typeface="Arial" panose="020B0604020202020204" pitchFamily="34" charset="0"/>
                  <a:cs typeface="Arial" panose="020B0604020202020204" pitchFamily="34" charset="0"/>
                </a:rPr>
                <a:t>Je kunt ook media vanuit een bestaande presentatie toevoegen door deze te kopiëren, één van de media kaders* te selecteren en dan te plakken.</a:t>
              </a:r>
            </a:p>
            <a:p>
              <a:pPr marL="0" indent="0">
                <a:spcAft>
                  <a:spcPts val="400"/>
                </a:spcAft>
                <a:buClr>
                  <a:schemeClr val="tx1"/>
                </a:buClr>
                <a:buFont typeface="Arial" panose="020B0604020202020204" pitchFamily="34" charset="0"/>
                <a:buNone/>
              </a:pPr>
              <a:r>
                <a:rPr lang="nl-NL" sz="800" b="0" i="1" dirty="0">
                  <a:latin typeface="Arial" panose="020B0604020202020204" pitchFamily="34" charset="0"/>
                  <a:cs typeface="Arial" panose="020B0604020202020204" pitchFamily="34" charset="0"/>
                </a:rPr>
                <a:t>(* een media kader is een kader waarbij je verschillende media kunt toevoegen, waaronder Tabellen, Grafieken, SmartArt enz.)</a:t>
              </a:r>
            </a:p>
          </p:txBody>
        </p:sp>
        <p:sp>
          <p:nvSpPr>
            <p:cNvPr id="5" name="Rechthoek: afgeronde hoeken 11">
              <a:extLst>
                <a:ext uri="{FF2B5EF4-FFF2-40B4-BE49-F238E27FC236}">
                  <a16:creationId xmlns:a16="http://schemas.microsoft.com/office/drawing/2014/main" id="{54088830-14F1-1875-D3AF-B101665B5563}"/>
                </a:ext>
              </a:extLst>
            </p:cNvPr>
            <p:cNvSpPr/>
            <p:nvPr userDrawn="1"/>
          </p:nvSpPr>
          <p:spPr>
            <a:xfrm>
              <a:off x="-3913429" y="2"/>
              <a:ext cx="3820567" cy="479322"/>
            </a:xfrm>
            <a:prstGeom prst="roundRect">
              <a:avLst>
                <a:gd name="adj" fmla="val 0"/>
              </a:avLst>
            </a:prstGeom>
            <a:solidFill>
              <a:schemeClr val="tx1"/>
            </a:solidFill>
            <a:ln w="7620" cap="flat">
              <a:noFill/>
              <a:prstDash val="solid"/>
              <a:miter/>
            </a:ln>
          </p:spPr>
          <p:txBody>
            <a:bodyPr lIns="216000" tIns="90000" rIns="216000" bIns="90000" rtlCol="0" anchor="ctr"/>
            <a:lstStyle/>
            <a:p>
              <a:pPr>
                <a:spcAft>
                  <a:spcPts val="600"/>
                </a:spcAft>
              </a:pPr>
              <a:r>
                <a:rPr lang="nl-NL" sz="1400" b="1" dirty="0">
                  <a:solidFill>
                    <a:schemeClr val="bg1"/>
                  </a:solidFill>
                  <a:latin typeface="Arial" panose="020B0604020202020204" pitchFamily="34" charset="0"/>
                  <a:cs typeface="Arial" panose="020B0604020202020204" pitchFamily="34" charset="0"/>
                </a:rPr>
                <a:t>Media toevoegen of wijzigen</a:t>
              </a:r>
              <a:endParaRPr lang="nl-NL" sz="900" b="0" dirty="0">
                <a:solidFill>
                  <a:schemeClr val="bg1"/>
                </a:solidFill>
                <a:latin typeface="Arial" panose="020B0604020202020204" pitchFamily="34" charset="0"/>
                <a:cs typeface="Arial" panose="020B0604020202020204" pitchFamily="34" charset="0"/>
              </a:endParaRPr>
            </a:p>
          </p:txBody>
        </p:sp>
      </p:grpSp>
      <p:grpSp>
        <p:nvGrpSpPr>
          <p:cNvPr id="7" name="Groep 6">
            <a:extLst>
              <a:ext uri="{FF2B5EF4-FFF2-40B4-BE49-F238E27FC236}">
                <a16:creationId xmlns:a16="http://schemas.microsoft.com/office/drawing/2014/main" id="{CFAAB730-24EB-2648-7F9E-4A4367D75C01}"/>
              </a:ext>
            </a:extLst>
          </p:cNvPr>
          <p:cNvGrpSpPr/>
          <p:nvPr userDrawn="1"/>
        </p:nvGrpSpPr>
        <p:grpSpPr>
          <a:xfrm>
            <a:off x="455930" y="6497074"/>
            <a:ext cx="808989" cy="283774"/>
            <a:chOff x="455930" y="6480235"/>
            <a:chExt cx="808989" cy="283774"/>
          </a:xfrm>
        </p:grpSpPr>
        <p:sp>
          <p:nvSpPr>
            <p:cNvPr id="8" name="Vrije vorm 7">
              <a:extLst>
                <a:ext uri="{FF2B5EF4-FFF2-40B4-BE49-F238E27FC236}">
                  <a16:creationId xmlns:a16="http://schemas.microsoft.com/office/drawing/2014/main" id="{AE161CA1-B013-B397-8AD2-37E0BB522D8D}"/>
                </a:ext>
              </a:extLst>
            </p:cNvPr>
            <p:cNvSpPr/>
            <p:nvPr userDrawn="1"/>
          </p:nvSpPr>
          <p:spPr>
            <a:xfrm>
              <a:off x="961389" y="6593829"/>
              <a:ext cx="62230" cy="74930"/>
            </a:xfrm>
            <a:custGeom>
              <a:avLst/>
              <a:gdLst>
                <a:gd name="connsiteX0" fmla="*/ 0 w 62230"/>
                <a:gd name="connsiteY0" fmla="*/ 0 h 74930"/>
                <a:gd name="connsiteX1" fmla="*/ 31750 w 62230"/>
                <a:gd name="connsiteY1" fmla="*/ 0 h 74930"/>
                <a:gd name="connsiteX2" fmla="*/ 58420 w 62230"/>
                <a:gd name="connsiteY2" fmla="*/ 24130 h 74930"/>
                <a:gd name="connsiteX3" fmla="*/ 41910 w 62230"/>
                <a:gd name="connsiteY3" fmla="*/ 46990 h 74930"/>
                <a:gd name="connsiteX4" fmla="*/ 62230 w 62230"/>
                <a:gd name="connsiteY4" fmla="*/ 74930 h 74930"/>
                <a:gd name="connsiteX5" fmla="*/ 48260 w 62230"/>
                <a:gd name="connsiteY5" fmla="*/ 74930 h 74930"/>
                <a:gd name="connsiteX6" fmla="*/ 30480 w 62230"/>
                <a:gd name="connsiteY6" fmla="*/ 48261 h 74930"/>
                <a:gd name="connsiteX7" fmla="*/ 12700 w 62230"/>
                <a:gd name="connsiteY7" fmla="*/ 48261 h 74930"/>
                <a:gd name="connsiteX8" fmla="*/ 12700 w 62230"/>
                <a:gd name="connsiteY8" fmla="*/ 74930 h 74930"/>
                <a:gd name="connsiteX9" fmla="*/ 1270 w 62230"/>
                <a:gd name="connsiteY9" fmla="*/ 74930 h 74930"/>
                <a:gd name="connsiteX10" fmla="*/ 1270 w 62230"/>
                <a:gd name="connsiteY10" fmla="*/ 0 h 74930"/>
                <a:gd name="connsiteX11" fmla="*/ 31750 w 62230"/>
                <a:gd name="connsiteY11" fmla="*/ 36830 h 74930"/>
                <a:gd name="connsiteX12" fmla="*/ 45720 w 62230"/>
                <a:gd name="connsiteY12" fmla="*/ 24130 h 74930"/>
                <a:gd name="connsiteX13" fmla="*/ 31750 w 62230"/>
                <a:gd name="connsiteY13" fmla="*/ 11430 h 74930"/>
                <a:gd name="connsiteX14" fmla="*/ 11430 w 62230"/>
                <a:gd name="connsiteY14" fmla="*/ 11430 h 74930"/>
                <a:gd name="connsiteX15" fmla="*/ 11430 w 62230"/>
                <a:gd name="connsiteY15" fmla="*/ 38100 h 74930"/>
                <a:gd name="connsiteX16" fmla="*/ 31750 w 62230"/>
                <a:gd name="connsiteY16" fmla="*/ 38100 h 74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2230" h="74930">
                  <a:moveTo>
                    <a:pt x="0" y="0"/>
                  </a:moveTo>
                  <a:lnTo>
                    <a:pt x="31750" y="0"/>
                  </a:lnTo>
                  <a:cubicBezTo>
                    <a:pt x="49530" y="0"/>
                    <a:pt x="58420" y="10161"/>
                    <a:pt x="58420" y="24130"/>
                  </a:cubicBezTo>
                  <a:cubicBezTo>
                    <a:pt x="58420" y="38100"/>
                    <a:pt x="53340" y="44450"/>
                    <a:pt x="41910" y="46990"/>
                  </a:cubicBezTo>
                  <a:lnTo>
                    <a:pt x="62230" y="74930"/>
                  </a:lnTo>
                  <a:lnTo>
                    <a:pt x="48260" y="74930"/>
                  </a:lnTo>
                  <a:lnTo>
                    <a:pt x="30480" y="48261"/>
                  </a:lnTo>
                  <a:lnTo>
                    <a:pt x="12700" y="48261"/>
                  </a:lnTo>
                  <a:lnTo>
                    <a:pt x="12700" y="74930"/>
                  </a:lnTo>
                  <a:lnTo>
                    <a:pt x="1270" y="74930"/>
                  </a:lnTo>
                  <a:lnTo>
                    <a:pt x="1270" y="0"/>
                  </a:lnTo>
                  <a:close/>
                  <a:moveTo>
                    <a:pt x="31750" y="36830"/>
                  </a:moveTo>
                  <a:cubicBezTo>
                    <a:pt x="43180" y="36830"/>
                    <a:pt x="45720" y="31750"/>
                    <a:pt x="45720" y="24130"/>
                  </a:cubicBezTo>
                  <a:cubicBezTo>
                    <a:pt x="45720" y="16511"/>
                    <a:pt x="41910" y="11430"/>
                    <a:pt x="31750" y="11430"/>
                  </a:cubicBezTo>
                  <a:lnTo>
                    <a:pt x="11430" y="11430"/>
                  </a:lnTo>
                  <a:lnTo>
                    <a:pt x="11430" y="38100"/>
                  </a:lnTo>
                  <a:lnTo>
                    <a:pt x="31750" y="38100"/>
                  </a:lnTo>
                  <a:close/>
                </a:path>
              </a:pathLst>
            </a:custGeom>
            <a:solidFill>
              <a:srgbClr val="333333"/>
            </a:solidFill>
            <a:ln w="12700" cap="flat">
              <a:noFill/>
              <a:prstDash val="solid"/>
              <a:miter/>
            </a:ln>
          </p:spPr>
          <p:txBody>
            <a:bodyPr rtlCol="0" anchor="ctr"/>
            <a:lstStyle/>
            <a:p>
              <a:endParaRPr lang="nl-NL"/>
            </a:p>
          </p:txBody>
        </p:sp>
        <p:sp>
          <p:nvSpPr>
            <p:cNvPr id="9" name="Vrije vorm 8">
              <a:extLst>
                <a:ext uri="{FF2B5EF4-FFF2-40B4-BE49-F238E27FC236}">
                  <a16:creationId xmlns:a16="http://schemas.microsoft.com/office/drawing/2014/main" id="{D87D77E7-A73C-FAD9-8BB8-2F80850F67D3}"/>
                </a:ext>
              </a:extLst>
            </p:cNvPr>
            <p:cNvSpPr/>
            <p:nvPr userDrawn="1"/>
          </p:nvSpPr>
          <p:spPr>
            <a:xfrm>
              <a:off x="1028700" y="6609069"/>
              <a:ext cx="60960" cy="58420"/>
            </a:xfrm>
            <a:custGeom>
              <a:avLst/>
              <a:gdLst>
                <a:gd name="connsiteX0" fmla="*/ 0 w 60960"/>
                <a:gd name="connsiteY0" fmla="*/ 29210 h 58420"/>
                <a:gd name="connsiteX1" fmla="*/ 30480 w 60960"/>
                <a:gd name="connsiteY1" fmla="*/ 0 h 58420"/>
                <a:gd name="connsiteX2" fmla="*/ 60960 w 60960"/>
                <a:gd name="connsiteY2" fmla="*/ 29210 h 58420"/>
                <a:gd name="connsiteX3" fmla="*/ 60960 w 60960"/>
                <a:gd name="connsiteY3" fmla="*/ 33020 h 58420"/>
                <a:gd name="connsiteX4" fmla="*/ 12700 w 60960"/>
                <a:gd name="connsiteY4" fmla="*/ 33020 h 58420"/>
                <a:gd name="connsiteX5" fmla="*/ 31750 w 60960"/>
                <a:gd name="connsiteY5" fmla="*/ 48260 h 58420"/>
                <a:gd name="connsiteX6" fmla="*/ 46990 w 60960"/>
                <a:gd name="connsiteY6" fmla="*/ 40640 h 58420"/>
                <a:gd name="connsiteX7" fmla="*/ 58420 w 60960"/>
                <a:gd name="connsiteY7" fmla="*/ 40640 h 58420"/>
                <a:gd name="connsiteX8" fmla="*/ 30480 w 60960"/>
                <a:gd name="connsiteY8" fmla="*/ 58420 h 58420"/>
                <a:gd name="connsiteX9" fmla="*/ 0 w 60960"/>
                <a:gd name="connsiteY9" fmla="*/ 29210 h 58420"/>
                <a:gd name="connsiteX10" fmla="*/ 49530 w 60960"/>
                <a:gd name="connsiteY10" fmla="*/ 24130 h 58420"/>
                <a:gd name="connsiteX11" fmla="*/ 30480 w 60960"/>
                <a:gd name="connsiteY11" fmla="*/ 10160 h 58420"/>
                <a:gd name="connsiteX12" fmla="*/ 11430 w 60960"/>
                <a:gd name="connsiteY12" fmla="*/ 24130 h 58420"/>
                <a:gd name="connsiteX13" fmla="*/ 48260 w 60960"/>
                <a:gd name="connsiteY13" fmla="*/ 24130 h 58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0960" h="58420">
                  <a:moveTo>
                    <a:pt x="0" y="29210"/>
                  </a:moveTo>
                  <a:cubicBezTo>
                    <a:pt x="0" y="12700"/>
                    <a:pt x="12700" y="0"/>
                    <a:pt x="30480" y="0"/>
                  </a:cubicBezTo>
                  <a:cubicBezTo>
                    <a:pt x="48260" y="0"/>
                    <a:pt x="60960" y="12700"/>
                    <a:pt x="60960" y="29210"/>
                  </a:cubicBezTo>
                  <a:lnTo>
                    <a:pt x="60960" y="33020"/>
                  </a:lnTo>
                  <a:lnTo>
                    <a:pt x="12700" y="33020"/>
                  </a:lnTo>
                  <a:cubicBezTo>
                    <a:pt x="13970" y="43180"/>
                    <a:pt x="21590" y="48260"/>
                    <a:pt x="31750" y="48260"/>
                  </a:cubicBezTo>
                  <a:cubicBezTo>
                    <a:pt x="41910" y="48260"/>
                    <a:pt x="44450" y="45720"/>
                    <a:pt x="46990" y="40640"/>
                  </a:cubicBezTo>
                  <a:lnTo>
                    <a:pt x="58420" y="40640"/>
                  </a:lnTo>
                  <a:cubicBezTo>
                    <a:pt x="54610" y="50800"/>
                    <a:pt x="44450" y="58420"/>
                    <a:pt x="30480" y="58420"/>
                  </a:cubicBezTo>
                  <a:cubicBezTo>
                    <a:pt x="12700" y="58420"/>
                    <a:pt x="0" y="45720"/>
                    <a:pt x="0" y="29210"/>
                  </a:cubicBezTo>
                  <a:close/>
                  <a:moveTo>
                    <a:pt x="49530" y="24130"/>
                  </a:moveTo>
                  <a:cubicBezTo>
                    <a:pt x="46990" y="15240"/>
                    <a:pt x="40640" y="10160"/>
                    <a:pt x="30480" y="10160"/>
                  </a:cubicBezTo>
                  <a:cubicBezTo>
                    <a:pt x="20320" y="10160"/>
                    <a:pt x="13970" y="15240"/>
                    <a:pt x="11430" y="24130"/>
                  </a:cubicBezTo>
                  <a:lnTo>
                    <a:pt x="48260" y="24130"/>
                  </a:lnTo>
                  <a:close/>
                </a:path>
              </a:pathLst>
            </a:custGeom>
            <a:solidFill>
              <a:srgbClr val="333333"/>
            </a:solidFill>
            <a:ln w="12700" cap="flat">
              <a:noFill/>
              <a:prstDash val="solid"/>
              <a:miter/>
            </a:ln>
          </p:spPr>
          <p:txBody>
            <a:bodyPr rtlCol="0" anchor="ctr"/>
            <a:lstStyle/>
            <a:p>
              <a:endParaRPr lang="nl-NL"/>
            </a:p>
          </p:txBody>
        </p:sp>
        <p:sp>
          <p:nvSpPr>
            <p:cNvPr id="32" name="Vrije vorm 31">
              <a:extLst>
                <a:ext uri="{FF2B5EF4-FFF2-40B4-BE49-F238E27FC236}">
                  <a16:creationId xmlns:a16="http://schemas.microsoft.com/office/drawing/2014/main" id="{D3CF762B-439E-9FF7-299A-135B73301966}"/>
                </a:ext>
              </a:extLst>
            </p:cNvPr>
            <p:cNvSpPr/>
            <p:nvPr userDrawn="1"/>
          </p:nvSpPr>
          <p:spPr>
            <a:xfrm>
              <a:off x="1097280" y="6593829"/>
              <a:ext cx="45719" cy="74930"/>
            </a:xfrm>
            <a:custGeom>
              <a:avLst/>
              <a:gdLst>
                <a:gd name="connsiteX0" fmla="*/ 2540 w 45719"/>
                <a:gd name="connsiteY0" fmla="*/ 52070 h 74930"/>
                <a:gd name="connsiteX1" fmla="*/ 2540 w 45719"/>
                <a:gd name="connsiteY1" fmla="*/ 0 h 74930"/>
                <a:gd name="connsiteX2" fmla="*/ 12700 w 45719"/>
                <a:gd name="connsiteY2" fmla="*/ 0 h 74930"/>
                <a:gd name="connsiteX3" fmla="*/ 12700 w 45719"/>
                <a:gd name="connsiteY3" fmla="*/ 16511 h 74930"/>
                <a:gd name="connsiteX4" fmla="*/ 43180 w 45719"/>
                <a:gd name="connsiteY4" fmla="*/ 16511 h 74930"/>
                <a:gd name="connsiteX5" fmla="*/ 43180 w 45719"/>
                <a:gd name="connsiteY5" fmla="*/ 26670 h 74930"/>
                <a:gd name="connsiteX6" fmla="*/ 12700 w 45719"/>
                <a:gd name="connsiteY6" fmla="*/ 26670 h 74930"/>
                <a:gd name="connsiteX7" fmla="*/ 12700 w 45719"/>
                <a:gd name="connsiteY7" fmla="*/ 52070 h 74930"/>
                <a:gd name="connsiteX8" fmla="*/ 24130 w 45719"/>
                <a:gd name="connsiteY8" fmla="*/ 64770 h 74930"/>
                <a:gd name="connsiteX9" fmla="*/ 35560 w 45719"/>
                <a:gd name="connsiteY9" fmla="*/ 52070 h 74930"/>
                <a:gd name="connsiteX10" fmla="*/ 35560 w 45719"/>
                <a:gd name="connsiteY10" fmla="*/ 52070 h 74930"/>
                <a:gd name="connsiteX11" fmla="*/ 45720 w 45719"/>
                <a:gd name="connsiteY11" fmla="*/ 50800 h 74930"/>
                <a:gd name="connsiteX12" fmla="*/ 45720 w 45719"/>
                <a:gd name="connsiteY12" fmla="*/ 50800 h 74930"/>
                <a:gd name="connsiteX13" fmla="*/ 22860 w 45719"/>
                <a:gd name="connsiteY13" fmla="*/ 74930 h 74930"/>
                <a:gd name="connsiteX14" fmla="*/ 0 w 45719"/>
                <a:gd name="connsiteY14" fmla="*/ 52070 h 74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19" h="74930">
                  <a:moveTo>
                    <a:pt x="2540" y="52070"/>
                  </a:moveTo>
                  <a:lnTo>
                    <a:pt x="2540" y="0"/>
                  </a:lnTo>
                  <a:lnTo>
                    <a:pt x="12700" y="0"/>
                  </a:lnTo>
                  <a:lnTo>
                    <a:pt x="12700" y="16511"/>
                  </a:lnTo>
                  <a:lnTo>
                    <a:pt x="43180" y="16511"/>
                  </a:lnTo>
                  <a:lnTo>
                    <a:pt x="43180" y="26670"/>
                  </a:lnTo>
                  <a:lnTo>
                    <a:pt x="12700" y="26670"/>
                  </a:lnTo>
                  <a:lnTo>
                    <a:pt x="12700" y="52070"/>
                  </a:lnTo>
                  <a:cubicBezTo>
                    <a:pt x="12700" y="60961"/>
                    <a:pt x="17780" y="64770"/>
                    <a:pt x="24130" y="64770"/>
                  </a:cubicBezTo>
                  <a:cubicBezTo>
                    <a:pt x="30480" y="64770"/>
                    <a:pt x="35560" y="60961"/>
                    <a:pt x="35560" y="52070"/>
                  </a:cubicBezTo>
                  <a:lnTo>
                    <a:pt x="35560" y="52070"/>
                  </a:lnTo>
                  <a:cubicBezTo>
                    <a:pt x="35560" y="50800"/>
                    <a:pt x="45720" y="50800"/>
                    <a:pt x="45720" y="50800"/>
                  </a:cubicBezTo>
                  <a:lnTo>
                    <a:pt x="45720" y="50800"/>
                  </a:lnTo>
                  <a:cubicBezTo>
                    <a:pt x="45720" y="67311"/>
                    <a:pt x="36830" y="74930"/>
                    <a:pt x="22860" y="74930"/>
                  </a:cubicBezTo>
                  <a:cubicBezTo>
                    <a:pt x="8890" y="74930"/>
                    <a:pt x="0" y="67311"/>
                    <a:pt x="0" y="52070"/>
                  </a:cubicBezTo>
                  <a:close/>
                </a:path>
              </a:pathLst>
            </a:custGeom>
            <a:solidFill>
              <a:srgbClr val="333333"/>
            </a:solidFill>
            <a:ln w="12700" cap="flat">
              <a:noFill/>
              <a:prstDash val="solid"/>
              <a:miter/>
            </a:ln>
          </p:spPr>
          <p:txBody>
            <a:bodyPr rtlCol="0" anchor="ctr"/>
            <a:lstStyle/>
            <a:p>
              <a:endParaRPr lang="nl-NL"/>
            </a:p>
          </p:txBody>
        </p:sp>
        <p:sp>
          <p:nvSpPr>
            <p:cNvPr id="33" name="Vrije vorm 32">
              <a:extLst>
                <a:ext uri="{FF2B5EF4-FFF2-40B4-BE49-F238E27FC236}">
                  <a16:creationId xmlns:a16="http://schemas.microsoft.com/office/drawing/2014/main" id="{83363371-6682-DE09-3B82-943CBAF2DAD3}"/>
                </a:ext>
              </a:extLst>
            </p:cNvPr>
            <p:cNvSpPr/>
            <p:nvPr userDrawn="1"/>
          </p:nvSpPr>
          <p:spPr>
            <a:xfrm>
              <a:off x="1151889" y="6609069"/>
              <a:ext cx="60960" cy="59690"/>
            </a:xfrm>
            <a:custGeom>
              <a:avLst/>
              <a:gdLst>
                <a:gd name="connsiteX0" fmla="*/ 0 w 60960"/>
                <a:gd name="connsiteY0" fmla="*/ 30480 h 59690"/>
                <a:gd name="connsiteX1" fmla="*/ 30480 w 60960"/>
                <a:gd name="connsiteY1" fmla="*/ 0 h 59690"/>
                <a:gd name="connsiteX2" fmla="*/ 60960 w 60960"/>
                <a:gd name="connsiteY2" fmla="*/ 30480 h 59690"/>
                <a:gd name="connsiteX3" fmla="*/ 60960 w 60960"/>
                <a:gd name="connsiteY3" fmla="*/ 59690 h 59690"/>
                <a:gd name="connsiteX4" fmla="*/ 50800 w 60960"/>
                <a:gd name="connsiteY4" fmla="*/ 59690 h 59690"/>
                <a:gd name="connsiteX5" fmla="*/ 50800 w 60960"/>
                <a:gd name="connsiteY5" fmla="*/ 45720 h 59690"/>
                <a:gd name="connsiteX6" fmla="*/ 29210 w 60960"/>
                <a:gd name="connsiteY6" fmla="*/ 59690 h 59690"/>
                <a:gd name="connsiteX7" fmla="*/ 1270 w 60960"/>
                <a:gd name="connsiteY7" fmla="*/ 30480 h 59690"/>
                <a:gd name="connsiteX8" fmla="*/ 49530 w 60960"/>
                <a:gd name="connsiteY8" fmla="*/ 29210 h 59690"/>
                <a:gd name="connsiteX9" fmla="*/ 30480 w 60960"/>
                <a:gd name="connsiteY9" fmla="*/ 10160 h 59690"/>
                <a:gd name="connsiteX10" fmla="*/ 11430 w 60960"/>
                <a:gd name="connsiteY10" fmla="*/ 29210 h 59690"/>
                <a:gd name="connsiteX11" fmla="*/ 30480 w 60960"/>
                <a:gd name="connsiteY11" fmla="*/ 48260 h 59690"/>
                <a:gd name="connsiteX12" fmla="*/ 49530 w 60960"/>
                <a:gd name="connsiteY12" fmla="*/ 29210 h 5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0960" h="59690">
                  <a:moveTo>
                    <a:pt x="0" y="30480"/>
                  </a:moveTo>
                  <a:cubicBezTo>
                    <a:pt x="0" y="12700"/>
                    <a:pt x="12700" y="0"/>
                    <a:pt x="30480" y="0"/>
                  </a:cubicBezTo>
                  <a:cubicBezTo>
                    <a:pt x="48260" y="0"/>
                    <a:pt x="60960" y="11430"/>
                    <a:pt x="60960" y="30480"/>
                  </a:cubicBezTo>
                  <a:lnTo>
                    <a:pt x="60960" y="59690"/>
                  </a:lnTo>
                  <a:lnTo>
                    <a:pt x="50800" y="59690"/>
                  </a:lnTo>
                  <a:lnTo>
                    <a:pt x="50800" y="45720"/>
                  </a:lnTo>
                  <a:cubicBezTo>
                    <a:pt x="46990" y="54610"/>
                    <a:pt x="39370" y="59690"/>
                    <a:pt x="29210" y="59690"/>
                  </a:cubicBezTo>
                  <a:cubicBezTo>
                    <a:pt x="13970" y="59690"/>
                    <a:pt x="1270" y="49530"/>
                    <a:pt x="1270" y="30480"/>
                  </a:cubicBezTo>
                  <a:close/>
                  <a:moveTo>
                    <a:pt x="49530" y="29210"/>
                  </a:moveTo>
                  <a:cubicBezTo>
                    <a:pt x="49530" y="17780"/>
                    <a:pt x="41910" y="10160"/>
                    <a:pt x="30480" y="10160"/>
                  </a:cubicBezTo>
                  <a:cubicBezTo>
                    <a:pt x="19050" y="10160"/>
                    <a:pt x="11430" y="17780"/>
                    <a:pt x="11430" y="29210"/>
                  </a:cubicBezTo>
                  <a:cubicBezTo>
                    <a:pt x="11430" y="40640"/>
                    <a:pt x="19050" y="48260"/>
                    <a:pt x="30480" y="48260"/>
                  </a:cubicBezTo>
                  <a:cubicBezTo>
                    <a:pt x="41910" y="48260"/>
                    <a:pt x="49530" y="40640"/>
                    <a:pt x="49530" y="29210"/>
                  </a:cubicBezTo>
                  <a:close/>
                </a:path>
              </a:pathLst>
            </a:custGeom>
            <a:solidFill>
              <a:srgbClr val="333333"/>
            </a:solidFill>
            <a:ln w="12700" cap="flat">
              <a:noFill/>
              <a:prstDash val="solid"/>
              <a:miter/>
            </a:ln>
          </p:spPr>
          <p:txBody>
            <a:bodyPr rtlCol="0" anchor="ctr"/>
            <a:lstStyle/>
            <a:p>
              <a:endParaRPr lang="nl-NL"/>
            </a:p>
          </p:txBody>
        </p:sp>
        <p:sp>
          <p:nvSpPr>
            <p:cNvPr id="34" name="Vrije vorm 33">
              <a:extLst>
                <a:ext uri="{FF2B5EF4-FFF2-40B4-BE49-F238E27FC236}">
                  <a16:creationId xmlns:a16="http://schemas.microsoft.com/office/drawing/2014/main" id="{967BE0A4-0AE9-DBF0-EF77-A223E5D11345}"/>
                </a:ext>
              </a:extLst>
            </p:cNvPr>
            <p:cNvSpPr/>
            <p:nvPr userDrawn="1"/>
          </p:nvSpPr>
          <p:spPr>
            <a:xfrm>
              <a:off x="1226819" y="6619229"/>
              <a:ext cx="10160" cy="49530"/>
            </a:xfrm>
            <a:custGeom>
              <a:avLst/>
              <a:gdLst>
                <a:gd name="connsiteX0" fmla="*/ 0 w 10160"/>
                <a:gd name="connsiteY0" fmla="*/ 0 h 49530"/>
                <a:gd name="connsiteX1" fmla="*/ 10160 w 10160"/>
                <a:gd name="connsiteY1" fmla="*/ 0 h 49530"/>
                <a:gd name="connsiteX2" fmla="*/ 10160 w 10160"/>
                <a:gd name="connsiteY2" fmla="*/ 49530 h 49530"/>
                <a:gd name="connsiteX3" fmla="*/ 0 w 10160"/>
                <a:gd name="connsiteY3" fmla="*/ 49530 h 49530"/>
                <a:gd name="connsiteX4" fmla="*/ 0 w 10160"/>
                <a:gd name="connsiteY4" fmla="*/ 0 h 495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60" h="49530">
                  <a:moveTo>
                    <a:pt x="0" y="0"/>
                  </a:moveTo>
                  <a:lnTo>
                    <a:pt x="10160" y="0"/>
                  </a:lnTo>
                  <a:lnTo>
                    <a:pt x="10160" y="49530"/>
                  </a:lnTo>
                  <a:lnTo>
                    <a:pt x="0" y="49530"/>
                  </a:lnTo>
                  <a:lnTo>
                    <a:pt x="0" y="0"/>
                  </a:lnTo>
                  <a:close/>
                </a:path>
              </a:pathLst>
            </a:custGeom>
            <a:solidFill>
              <a:srgbClr val="333333"/>
            </a:solidFill>
            <a:ln w="12700" cap="flat">
              <a:noFill/>
              <a:prstDash val="solid"/>
              <a:miter/>
            </a:ln>
          </p:spPr>
          <p:txBody>
            <a:bodyPr rtlCol="0" anchor="ctr"/>
            <a:lstStyle/>
            <a:p>
              <a:endParaRPr lang="nl-NL"/>
            </a:p>
          </p:txBody>
        </p:sp>
        <p:sp>
          <p:nvSpPr>
            <p:cNvPr id="35" name="Vrije vorm 34">
              <a:extLst>
                <a:ext uri="{FF2B5EF4-FFF2-40B4-BE49-F238E27FC236}">
                  <a16:creationId xmlns:a16="http://schemas.microsoft.com/office/drawing/2014/main" id="{50E4BEAC-DADC-D681-6F9E-E945AE705E79}"/>
                </a:ext>
              </a:extLst>
            </p:cNvPr>
            <p:cNvSpPr/>
            <p:nvPr userDrawn="1"/>
          </p:nvSpPr>
          <p:spPr>
            <a:xfrm>
              <a:off x="1254760" y="6593829"/>
              <a:ext cx="10159" cy="74930"/>
            </a:xfrm>
            <a:custGeom>
              <a:avLst/>
              <a:gdLst>
                <a:gd name="connsiteX0" fmla="*/ 0 w 10159"/>
                <a:gd name="connsiteY0" fmla="*/ 0 h 74930"/>
                <a:gd name="connsiteX1" fmla="*/ 10160 w 10159"/>
                <a:gd name="connsiteY1" fmla="*/ 0 h 74930"/>
                <a:gd name="connsiteX2" fmla="*/ 10160 w 10159"/>
                <a:gd name="connsiteY2" fmla="*/ 74930 h 74930"/>
                <a:gd name="connsiteX3" fmla="*/ 0 w 10159"/>
                <a:gd name="connsiteY3" fmla="*/ 74930 h 74930"/>
                <a:gd name="connsiteX4" fmla="*/ 0 w 10159"/>
                <a:gd name="connsiteY4" fmla="*/ 0 h 749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59" h="74930">
                  <a:moveTo>
                    <a:pt x="0" y="0"/>
                  </a:moveTo>
                  <a:lnTo>
                    <a:pt x="10160" y="0"/>
                  </a:lnTo>
                  <a:lnTo>
                    <a:pt x="10160" y="74930"/>
                  </a:lnTo>
                  <a:lnTo>
                    <a:pt x="0" y="74930"/>
                  </a:lnTo>
                  <a:lnTo>
                    <a:pt x="0" y="0"/>
                  </a:lnTo>
                  <a:close/>
                </a:path>
              </a:pathLst>
            </a:custGeom>
            <a:solidFill>
              <a:srgbClr val="333333"/>
            </a:solidFill>
            <a:ln w="12700" cap="flat">
              <a:noFill/>
              <a:prstDash val="solid"/>
              <a:miter/>
            </a:ln>
          </p:spPr>
          <p:txBody>
            <a:bodyPr rtlCol="0" anchor="ctr"/>
            <a:lstStyle/>
            <a:p>
              <a:endParaRPr lang="nl-NL"/>
            </a:p>
          </p:txBody>
        </p:sp>
        <p:sp>
          <p:nvSpPr>
            <p:cNvPr id="36" name="Vrije vorm 35">
              <a:extLst>
                <a:ext uri="{FF2B5EF4-FFF2-40B4-BE49-F238E27FC236}">
                  <a16:creationId xmlns:a16="http://schemas.microsoft.com/office/drawing/2014/main" id="{82B856F7-6304-F66F-1B95-07E0D2F39C1C}"/>
                </a:ext>
              </a:extLst>
            </p:cNvPr>
            <p:cNvSpPr/>
            <p:nvPr/>
          </p:nvSpPr>
          <p:spPr>
            <a:xfrm>
              <a:off x="1224280" y="6593829"/>
              <a:ext cx="15239" cy="15240"/>
            </a:xfrm>
            <a:custGeom>
              <a:avLst/>
              <a:gdLst>
                <a:gd name="connsiteX0" fmla="*/ 0 w 15239"/>
                <a:gd name="connsiteY0" fmla="*/ 7620 h 15240"/>
                <a:gd name="connsiteX1" fmla="*/ 7620 w 15239"/>
                <a:gd name="connsiteY1" fmla="*/ 0 h 15240"/>
                <a:gd name="connsiteX2" fmla="*/ 15240 w 15239"/>
                <a:gd name="connsiteY2" fmla="*/ 7620 h 15240"/>
                <a:gd name="connsiteX3" fmla="*/ 7620 w 15239"/>
                <a:gd name="connsiteY3" fmla="*/ 15240 h 15240"/>
                <a:gd name="connsiteX4" fmla="*/ 0 w 15239"/>
                <a:gd name="connsiteY4" fmla="*/ 7620 h 1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40">
                  <a:moveTo>
                    <a:pt x="0" y="7620"/>
                  </a:moveTo>
                  <a:cubicBezTo>
                    <a:pt x="0" y="3811"/>
                    <a:pt x="2540" y="0"/>
                    <a:pt x="7620" y="0"/>
                  </a:cubicBezTo>
                  <a:cubicBezTo>
                    <a:pt x="12700" y="0"/>
                    <a:pt x="15240" y="2540"/>
                    <a:pt x="15240" y="7620"/>
                  </a:cubicBezTo>
                  <a:cubicBezTo>
                    <a:pt x="15240" y="12700"/>
                    <a:pt x="12700" y="15240"/>
                    <a:pt x="7620" y="15240"/>
                  </a:cubicBezTo>
                  <a:cubicBezTo>
                    <a:pt x="2540" y="15240"/>
                    <a:pt x="0" y="11430"/>
                    <a:pt x="0" y="7620"/>
                  </a:cubicBezTo>
                  <a:close/>
                </a:path>
              </a:pathLst>
            </a:custGeom>
            <a:solidFill>
              <a:srgbClr val="333333"/>
            </a:solidFill>
            <a:ln w="12700" cap="flat">
              <a:noFill/>
              <a:prstDash val="solid"/>
              <a:miter/>
            </a:ln>
          </p:spPr>
          <p:txBody>
            <a:bodyPr rtlCol="0" anchor="ctr"/>
            <a:lstStyle/>
            <a:p>
              <a:endParaRPr lang="nl-NL"/>
            </a:p>
          </p:txBody>
        </p:sp>
        <p:sp>
          <p:nvSpPr>
            <p:cNvPr id="37" name="Vrije vorm 36">
              <a:extLst>
                <a:ext uri="{FF2B5EF4-FFF2-40B4-BE49-F238E27FC236}">
                  <a16:creationId xmlns:a16="http://schemas.microsoft.com/office/drawing/2014/main" id="{A25D3B24-35CF-6690-192D-3FE653990F2A}"/>
                </a:ext>
              </a:extLst>
            </p:cNvPr>
            <p:cNvSpPr/>
            <p:nvPr userDrawn="1"/>
          </p:nvSpPr>
          <p:spPr>
            <a:xfrm>
              <a:off x="601415" y="6480235"/>
              <a:ext cx="34148" cy="34148"/>
            </a:xfrm>
            <a:custGeom>
              <a:avLst/>
              <a:gdLst>
                <a:gd name="connsiteX0" fmla="*/ 20884 w 34148"/>
                <a:gd name="connsiteY0" fmla="*/ 564 h 34148"/>
                <a:gd name="connsiteX1" fmla="*/ 564 w 34148"/>
                <a:gd name="connsiteY1" fmla="*/ 13264 h 34148"/>
                <a:gd name="connsiteX2" fmla="*/ 13264 w 34148"/>
                <a:gd name="connsiteY2" fmla="*/ 33584 h 34148"/>
                <a:gd name="connsiteX3" fmla="*/ 33584 w 34148"/>
                <a:gd name="connsiteY3" fmla="*/ 20884 h 34148"/>
                <a:gd name="connsiteX4" fmla="*/ 20884 w 34148"/>
                <a:gd name="connsiteY4" fmla="*/ 564 h 34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148" h="34148">
                  <a:moveTo>
                    <a:pt x="20884" y="564"/>
                  </a:moveTo>
                  <a:cubicBezTo>
                    <a:pt x="11994" y="-1976"/>
                    <a:pt x="3104" y="4374"/>
                    <a:pt x="564" y="13264"/>
                  </a:cubicBezTo>
                  <a:cubicBezTo>
                    <a:pt x="-1976" y="22154"/>
                    <a:pt x="4374" y="31044"/>
                    <a:pt x="13264" y="33584"/>
                  </a:cubicBezTo>
                  <a:cubicBezTo>
                    <a:pt x="22154" y="36124"/>
                    <a:pt x="31044" y="29774"/>
                    <a:pt x="33584" y="20884"/>
                  </a:cubicBezTo>
                  <a:cubicBezTo>
                    <a:pt x="36124" y="11994"/>
                    <a:pt x="29774" y="3104"/>
                    <a:pt x="20884" y="564"/>
                  </a:cubicBezTo>
                  <a:close/>
                </a:path>
              </a:pathLst>
            </a:custGeom>
            <a:solidFill>
              <a:srgbClr val="ED602F"/>
            </a:solidFill>
            <a:ln w="12700" cap="flat">
              <a:noFill/>
              <a:prstDash val="solid"/>
              <a:miter/>
            </a:ln>
          </p:spPr>
          <p:txBody>
            <a:bodyPr rtlCol="0" anchor="ctr"/>
            <a:lstStyle/>
            <a:p>
              <a:endParaRPr lang="nl-NL"/>
            </a:p>
          </p:txBody>
        </p:sp>
        <p:sp>
          <p:nvSpPr>
            <p:cNvPr id="38" name="Vrije vorm 37">
              <a:extLst>
                <a:ext uri="{FF2B5EF4-FFF2-40B4-BE49-F238E27FC236}">
                  <a16:creationId xmlns:a16="http://schemas.microsoft.com/office/drawing/2014/main" id="{382F8805-97EE-0638-A6CD-C832981B969B}"/>
                </a:ext>
              </a:extLst>
            </p:cNvPr>
            <p:cNvSpPr/>
            <p:nvPr userDrawn="1"/>
          </p:nvSpPr>
          <p:spPr>
            <a:xfrm>
              <a:off x="645865" y="6495475"/>
              <a:ext cx="34148" cy="34148"/>
            </a:xfrm>
            <a:custGeom>
              <a:avLst/>
              <a:gdLst>
                <a:gd name="connsiteX0" fmla="*/ 20884 w 34148"/>
                <a:gd name="connsiteY0" fmla="*/ 564 h 34148"/>
                <a:gd name="connsiteX1" fmla="*/ 564 w 34148"/>
                <a:gd name="connsiteY1" fmla="*/ 13264 h 34148"/>
                <a:gd name="connsiteX2" fmla="*/ 13264 w 34148"/>
                <a:gd name="connsiteY2" fmla="*/ 33584 h 34148"/>
                <a:gd name="connsiteX3" fmla="*/ 33584 w 34148"/>
                <a:gd name="connsiteY3" fmla="*/ 20884 h 34148"/>
                <a:gd name="connsiteX4" fmla="*/ 20884 w 34148"/>
                <a:gd name="connsiteY4" fmla="*/ 564 h 34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148" h="34148">
                  <a:moveTo>
                    <a:pt x="20884" y="564"/>
                  </a:moveTo>
                  <a:cubicBezTo>
                    <a:pt x="11994" y="-1975"/>
                    <a:pt x="3104" y="4375"/>
                    <a:pt x="564" y="13264"/>
                  </a:cubicBezTo>
                  <a:cubicBezTo>
                    <a:pt x="-1976" y="22154"/>
                    <a:pt x="4374" y="31044"/>
                    <a:pt x="13264" y="33584"/>
                  </a:cubicBezTo>
                  <a:cubicBezTo>
                    <a:pt x="22154" y="36125"/>
                    <a:pt x="31044" y="29775"/>
                    <a:pt x="33584" y="20884"/>
                  </a:cubicBezTo>
                  <a:cubicBezTo>
                    <a:pt x="36124" y="11994"/>
                    <a:pt x="29774" y="3104"/>
                    <a:pt x="20884" y="564"/>
                  </a:cubicBezTo>
                  <a:close/>
                </a:path>
              </a:pathLst>
            </a:custGeom>
            <a:solidFill>
              <a:srgbClr val="ED602F"/>
            </a:solidFill>
            <a:ln w="12700" cap="flat">
              <a:noFill/>
              <a:prstDash val="solid"/>
              <a:miter/>
            </a:ln>
          </p:spPr>
          <p:txBody>
            <a:bodyPr rtlCol="0" anchor="ctr"/>
            <a:lstStyle/>
            <a:p>
              <a:endParaRPr lang="nl-NL"/>
            </a:p>
          </p:txBody>
        </p:sp>
        <p:sp>
          <p:nvSpPr>
            <p:cNvPr id="39" name="Vrije vorm 38">
              <a:extLst>
                <a:ext uri="{FF2B5EF4-FFF2-40B4-BE49-F238E27FC236}">
                  <a16:creationId xmlns:a16="http://schemas.microsoft.com/office/drawing/2014/main" id="{823F675E-FCCD-B6E7-9EB3-72B84458E3C2}"/>
                </a:ext>
              </a:extLst>
            </p:cNvPr>
            <p:cNvSpPr/>
            <p:nvPr userDrawn="1"/>
          </p:nvSpPr>
          <p:spPr>
            <a:xfrm>
              <a:off x="681425" y="6524685"/>
              <a:ext cx="34148" cy="34148"/>
            </a:xfrm>
            <a:custGeom>
              <a:avLst/>
              <a:gdLst>
                <a:gd name="connsiteX0" fmla="*/ 20884 w 34148"/>
                <a:gd name="connsiteY0" fmla="*/ 564 h 34148"/>
                <a:gd name="connsiteX1" fmla="*/ 564 w 34148"/>
                <a:gd name="connsiteY1" fmla="*/ 13264 h 34148"/>
                <a:gd name="connsiteX2" fmla="*/ 13264 w 34148"/>
                <a:gd name="connsiteY2" fmla="*/ 33584 h 34148"/>
                <a:gd name="connsiteX3" fmla="*/ 33584 w 34148"/>
                <a:gd name="connsiteY3" fmla="*/ 20884 h 34148"/>
                <a:gd name="connsiteX4" fmla="*/ 20884 w 34148"/>
                <a:gd name="connsiteY4" fmla="*/ 564 h 34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148" h="34148">
                  <a:moveTo>
                    <a:pt x="20884" y="564"/>
                  </a:moveTo>
                  <a:cubicBezTo>
                    <a:pt x="11994" y="-1976"/>
                    <a:pt x="3104" y="4374"/>
                    <a:pt x="564" y="13264"/>
                  </a:cubicBezTo>
                  <a:cubicBezTo>
                    <a:pt x="-1976" y="22155"/>
                    <a:pt x="4374" y="31044"/>
                    <a:pt x="13264" y="33584"/>
                  </a:cubicBezTo>
                  <a:cubicBezTo>
                    <a:pt x="22154" y="36124"/>
                    <a:pt x="31044" y="29774"/>
                    <a:pt x="33584" y="20884"/>
                  </a:cubicBezTo>
                  <a:cubicBezTo>
                    <a:pt x="36124" y="11994"/>
                    <a:pt x="29774" y="3105"/>
                    <a:pt x="20884" y="564"/>
                  </a:cubicBezTo>
                  <a:close/>
                </a:path>
              </a:pathLst>
            </a:custGeom>
            <a:solidFill>
              <a:srgbClr val="ED602F"/>
            </a:solidFill>
            <a:ln w="12700" cap="flat">
              <a:noFill/>
              <a:prstDash val="solid"/>
              <a:miter/>
            </a:ln>
          </p:spPr>
          <p:txBody>
            <a:bodyPr rtlCol="0" anchor="ctr"/>
            <a:lstStyle/>
            <a:p>
              <a:endParaRPr lang="nl-NL"/>
            </a:p>
          </p:txBody>
        </p:sp>
        <p:sp>
          <p:nvSpPr>
            <p:cNvPr id="40" name="Vrije vorm 39">
              <a:extLst>
                <a:ext uri="{FF2B5EF4-FFF2-40B4-BE49-F238E27FC236}">
                  <a16:creationId xmlns:a16="http://schemas.microsoft.com/office/drawing/2014/main" id="{16133BA9-1D15-36AB-198B-4D820CBFC704}"/>
                </a:ext>
              </a:extLst>
            </p:cNvPr>
            <p:cNvSpPr/>
            <p:nvPr userDrawn="1"/>
          </p:nvSpPr>
          <p:spPr>
            <a:xfrm>
              <a:off x="455930" y="6481505"/>
              <a:ext cx="266700" cy="282504"/>
            </a:xfrm>
            <a:custGeom>
              <a:avLst/>
              <a:gdLst>
                <a:gd name="connsiteX0" fmla="*/ 256540 w 266700"/>
                <a:gd name="connsiteY0" fmla="*/ 198685 h 282504"/>
                <a:gd name="connsiteX1" fmla="*/ 250190 w 266700"/>
                <a:gd name="connsiteY1" fmla="*/ 198685 h 282504"/>
                <a:gd name="connsiteX2" fmla="*/ 242570 w 266700"/>
                <a:gd name="connsiteY2" fmla="*/ 211385 h 282504"/>
                <a:gd name="connsiteX3" fmla="*/ 220980 w 266700"/>
                <a:gd name="connsiteY3" fmla="*/ 234245 h 282504"/>
                <a:gd name="connsiteX4" fmla="*/ 208280 w 266700"/>
                <a:gd name="connsiteY4" fmla="*/ 243135 h 282504"/>
                <a:gd name="connsiteX5" fmla="*/ 194310 w 266700"/>
                <a:gd name="connsiteY5" fmla="*/ 250754 h 282504"/>
                <a:gd name="connsiteX6" fmla="*/ 180340 w 266700"/>
                <a:gd name="connsiteY6" fmla="*/ 255835 h 282504"/>
                <a:gd name="connsiteX7" fmla="*/ 165100 w 266700"/>
                <a:gd name="connsiteY7" fmla="*/ 259645 h 282504"/>
                <a:gd name="connsiteX8" fmla="*/ 149860 w 266700"/>
                <a:gd name="connsiteY8" fmla="*/ 260914 h 282504"/>
                <a:gd name="connsiteX9" fmla="*/ 142240 w 266700"/>
                <a:gd name="connsiteY9" fmla="*/ 260914 h 282504"/>
                <a:gd name="connsiteX10" fmla="*/ 134620 w 266700"/>
                <a:gd name="connsiteY10" fmla="*/ 260914 h 282504"/>
                <a:gd name="connsiteX11" fmla="*/ 104140 w 266700"/>
                <a:gd name="connsiteY11" fmla="*/ 254564 h 282504"/>
                <a:gd name="connsiteX12" fmla="*/ 54610 w 266700"/>
                <a:gd name="connsiteY12" fmla="*/ 220274 h 282504"/>
                <a:gd name="connsiteX13" fmla="*/ 29210 w 266700"/>
                <a:gd name="connsiteY13" fmla="*/ 166935 h 282504"/>
                <a:gd name="connsiteX14" fmla="*/ 27940 w 266700"/>
                <a:gd name="connsiteY14" fmla="*/ 151695 h 282504"/>
                <a:gd name="connsiteX15" fmla="*/ 27940 w 266700"/>
                <a:gd name="connsiteY15" fmla="*/ 136454 h 282504"/>
                <a:gd name="connsiteX16" fmla="*/ 34290 w 266700"/>
                <a:gd name="connsiteY16" fmla="*/ 107245 h 282504"/>
                <a:gd name="connsiteX17" fmla="*/ 67310 w 266700"/>
                <a:gd name="connsiteY17" fmla="*/ 58985 h 282504"/>
                <a:gd name="connsiteX18" fmla="*/ 119380 w 266700"/>
                <a:gd name="connsiteY18" fmla="*/ 33584 h 282504"/>
                <a:gd name="connsiteX19" fmla="*/ 119380 w 266700"/>
                <a:gd name="connsiteY19" fmla="*/ 33584 h 282504"/>
                <a:gd name="connsiteX20" fmla="*/ 132080 w 266700"/>
                <a:gd name="connsiteY20" fmla="*/ 13264 h 282504"/>
                <a:gd name="connsiteX21" fmla="*/ 111760 w 266700"/>
                <a:gd name="connsiteY21" fmla="*/ 564 h 282504"/>
                <a:gd name="connsiteX22" fmla="*/ 111760 w 266700"/>
                <a:gd name="connsiteY22" fmla="*/ 564 h 282504"/>
                <a:gd name="connsiteX23" fmla="*/ 76200 w 266700"/>
                <a:gd name="connsiteY23" fmla="*/ 14534 h 282504"/>
                <a:gd name="connsiteX24" fmla="*/ 45720 w 266700"/>
                <a:gd name="connsiteY24" fmla="*/ 36124 h 282504"/>
                <a:gd name="connsiteX25" fmla="*/ 6350 w 266700"/>
                <a:gd name="connsiteY25" fmla="*/ 98354 h 282504"/>
                <a:gd name="connsiteX26" fmla="*/ 0 w 266700"/>
                <a:gd name="connsiteY26" fmla="*/ 135185 h 282504"/>
                <a:gd name="connsiteX27" fmla="*/ 0 w 266700"/>
                <a:gd name="connsiteY27" fmla="*/ 154235 h 282504"/>
                <a:gd name="connsiteX28" fmla="*/ 2540 w 266700"/>
                <a:gd name="connsiteY28" fmla="*/ 172014 h 282504"/>
                <a:gd name="connsiteX29" fmla="*/ 36830 w 266700"/>
                <a:gd name="connsiteY29" fmla="*/ 236785 h 282504"/>
                <a:gd name="connsiteX30" fmla="*/ 97790 w 266700"/>
                <a:gd name="connsiteY30" fmla="*/ 276154 h 282504"/>
                <a:gd name="connsiteX31" fmla="*/ 133350 w 266700"/>
                <a:gd name="connsiteY31" fmla="*/ 282504 h 282504"/>
                <a:gd name="connsiteX32" fmla="*/ 142240 w 266700"/>
                <a:gd name="connsiteY32" fmla="*/ 282504 h 282504"/>
                <a:gd name="connsiteX33" fmla="*/ 151130 w 266700"/>
                <a:gd name="connsiteY33" fmla="*/ 282504 h 282504"/>
                <a:gd name="connsiteX34" fmla="*/ 168910 w 266700"/>
                <a:gd name="connsiteY34" fmla="*/ 279964 h 282504"/>
                <a:gd name="connsiteX35" fmla="*/ 186690 w 266700"/>
                <a:gd name="connsiteY35" fmla="*/ 274885 h 282504"/>
                <a:gd name="connsiteX36" fmla="*/ 203200 w 266700"/>
                <a:gd name="connsiteY36" fmla="*/ 267264 h 282504"/>
                <a:gd name="connsiteX37" fmla="*/ 218440 w 266700"/>
                <a:gd name="connsiteY37" fmla="*/ 258374 h 282504"/>
                <a:gd name="connsiteX38" fmla="*/ 232410 w 266700"/>
                <a:gd name="connsiteY38" fmla="*/ 246945 h 282504"/>
                <a:gd name="connsiteX39" fmla="*/ 255270 w 266700"/>
                <a:gd name="connsiteY39" fmla="*/ 220274 h 282504"/>
                <a:gd name="connsiteX40" fmla="*/ 266700 w 266700"/>
                <a:gd name="connsiteY40" fmla="*/ 198685 h 282504"/>
                <a:gd name="connsiteX41" fmla="*/ 256540 w 266700"/>
                <a:gd name="connsiteY41" fmla="*/ 198685 h 282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66700" h="282504">
                  <a:moveTo>
                    <a:pt x="256540" y="198685"/>
                  </a:moveTo>
                  <a:lnTo>
                    <a:pt x="250190" y="198685"/>
                  </a:lnTo>
                  <a:cubicBezTo>
                    <a:pt x="247650" y="203764"/>
                    <a:pt x="245110" y="207574"/>
                    <a:pt x="242570" y="211385"/>
                  </a:cubicBezTo>
                  <a:cubicBezTo>
                    <a:pt x="236220" y="220274"/>
                    <a:pt x="229870" y="227895"/>
                    <a:pt x="220980" y="234245"/>
                  </a:cubicBezTo>
                  <a:cubicBezTo>
                    <a:pt x="217170" y="238054"/>
                    <a:pt x="213360" y="240595"/>
                    <a:pt x="208280" y="243135"/>
                  </a:cubicBezTo>
                  <a:cubicBezTo>
                    <a:pt x="204470" y="245674"/>
                    <a:pt x="199390" y="248214"/>
                    <a:pt x="194310" y="250754"/>
                  </a:cubicBezTo>
                  <a:cubicBezTo>
                    <a:pt x="189230" y="253295"/>
                    <a:pt x="184150" y="254564"/>
                    <a:pt x="180340" y="255835"/>
                  </a:cubicBezTo>
                  <a:cubicBezTo>
                    <a:pt x="175260" y="257104"/>
                    <a:pt x="170180" y="258374"/>
                    <a:pt x="165100" y="259645"/>
                  </a:cubicBezTo>
                  <a:cubicBezTo>
                    <a:pt x="160020" y="259645"/>
                    <a:pt x="154940" y="260914"/>
                    <a:pt x="149860" y="260914"/>
                  </a:cubicBezTo>
                  <a:cubicBezTo>
                    <a:pt x="147320" y="260914"/>
                    <a:pt x="144780" y="260914"/>
                    <a:pt x="142240" y="260914"/>
                  </a:cubicBezTo>
                  <a:cubicBezTo>
                    <a:pt x="139700" y="260914"/>
                    <a:pt x="137160" y="260914"/>
                    <a:pt x="134620" y="260914"/>
                  </a:cubicBezTo>
                  <a:cubicBezTo>
                    <a:pt x="124460" y="260914"/>
                    <a:pt x="114300" y="258374"/>
                    <a:pt x="104140" y="254564"/>
                  </a:cubicBezTo>
                  <a:cubicBezTo>
                    <a:pt x="85090" y="248214"/>
                    <a:pt x="67310" y="235514"/>
                    <a:pt x="54610" y="220274"/>
                  </a:cubicBezTo>
                  <a:cubicBezTo>
                    <a:pt x="41910" y="205035"/>
                    <a:pt x="33020" y="185985"/>
                    <a:pt x="29210" y="166935"/>
                  </a:cubicBezTo>
                  <a:cubicBezTo>
                    <a:pt x="29210" y="161854"/>
                    <a:pt x="27940" y="156774"/>
                    <a:pt x="27940" y="151695"/>
                  </a:cubicBezTo>
                  <a:cubicBezTo>
                    <a:pt x="27940" y="146614"/>
                    <a:pt x="27940" y="141535"/>
                    <a:pt x="27940" y="136454"/>
                  </a:cubicBezTo>
                  <a:cubicBezTo>
                    <a:pt x="27940" y="126295"/>
                    <a:pt x="30480" y="116135"/>
                    <a:pt x="34290" y="107245"/>
                  </a:cubicBezTo>
                  <a:cubicBezTo>
                    <a:pt x="40640" y="88195"/>
                    <a:pt x="52070" y="71685"/>
                    <a:pt x="67310" y="58985"/>
                  </a:cubicBezTo>
                  <a:cubicBezTo>
                    <a:pt x="82550" y="46285"/>
                    <a:pt x="100330" y="37395"/>
                    <a:pt x="119380" y="33584"/>
                  </a:cubicBezTo>
                  <a:cubicBezTo>
                    <a:pt x="119380" y="33584"/>
                    <a:pt x="119380" y="33584"/>
                    <a:pt x="119380" y="33584"/>
                  </a:cubicBezTo>
                  <a:cubicBezTo>
                    <a:pt x="128270" y="31045"/>
                    <a:pt x="134620" y="22154"/>
                    <a:pt x="132080" y="13264"/>
                  </a:cubicBezTo>
                  <a:cubicBezTo>
                    <a:pt x="129540" y="4375"/>
                    <a:pt x="120650" y="-1975"/>
                    <a:pt x="111760" y="564"/>
                  </a:cubicBezTo>
                  <a:lnTo>
                    <a:pt x="111760" y="564"/>
                  </a:lnTo>
                  <a:cubicBezTo>
                    <a:pt x="99060" y="3104"/>
                    <a:pt x="87630" y="8184"/>
                    <a:pt x="76200" y="14534"/>
                  </a:cubicBezTo>
                  <a:cubicBezTo>
                    <a:pt x="64770" y="20884"/>
                    <a:pt x="54610" y="28504"/>
                    <a:pt x="45720" y="36124"/>
                  </a:cubicBezTo>
                  <a:cubicBezTo>
                    <a:pt x="27940" y="53904"/>
                    <a:pt x="13970" y="75495"/>
                    <a:pt x="6350" y="98354"/>
                  </a:cubicBezTo>
                  <a:cubicBezTo>
                    <a:pt x="2540" y="109785"/>
                    <a:pt x="1270" y="122485"/>
                    <a:pt x="0" y="135185"/>
                  </a:cubicBezTo>
                  <a:cubicBezTo>
                    <a:pt x="0" y="141535"/>
                    <a:pt x="0" y="147885"/>
                    <a:pt x="0" y="154235"/>
                  </a:cubicBezTo>
                  <a:cubicBezTo>
                    <a:pt x="0" y="160585"/>
                    <a:pt x="1270" y="166935"/>
                    <a:pt x="2540" y="172014"/>
                  </a:cubicBezTo>
                  <a:cubicBezTo>
                    <a:pt x="7620" y="196145"/>
                    <a:pt x="20320" y="219004"/>
                    <a:pt x="36830" y="236785"/>
                  </a:cubicBezTo>
                  <a:cubicBezTo>
                    <a:pt x="53340" y="254564"/>
                    <a:pt x="74930" y="268535"/>
                    <a:pt x="97790" y="276154"/>
                  </a:cubicBezTo>
                  <a:cubicBezTo>
                    <a:pt x="109220" y="279964"/>
                    <a:pt x="121920" y="282504"/>
                    <a:pt x="133350" y="282504"/>
                  </a:cubicBezTo>
                  <a:cubicBezTo>
                    <a:pt x="135890" y="282504"/>
                    <a:pt x="139700" y="282504"/>
                    <a:pt x="142240" y="282504"/>
                  </a:cubicBezTo>
                  <a:cubicBezTo>
                    <a:pt x="144780" y="282504"/>
                    <a:pt x="148590" y="282504"/>
                    <a:pt x="151130" y="282504"/>
                  </a:cubicBezTo>
                  <a:cubicBezTo>
                    <a:pt x="157480" y="282504"/>
                    <a:pt x="162560" y="281235"/>
                    <a:pt x="168910" y="279964"/>
                  </a:cubicBezTo>
                  <a:cubicBezTo>
                    <a:pt x="175260" y="278695"/>
                    <a:pt x="180340" y="277424"/>
                    <a:pt x="186690" y="274885"/>
                  </a:cubicBezTo>
                  <a:cubicBezTo>
                    <a:pt x="191770" y="272345"/>
                    <a:pt x="198120" y="271074"/>
                    <a:pt x="203200" y="267264"/>
                  </a:cubicBezTo>
                  <a:cubicBezTo>
                    <a:pt x="208280" y="264724"/>
                    <a:pt x="213360" y="262185"/>
                    <a:pt x="218440" y="258374"/>
                  </a:cubicBezTo>
                  <a:cubicBezTo>
                    <a:pt x="223520" y="254564"/>
                    <a:pt x="228600" y="250754"/>
                    <a:pt x="232410" y="246945"/>
                  </a:cubicBezTo>
                  <a:cubicBezTo>
                    <a:pt x="241300" y="239324"/>
                    <a:pt x="248920" y="230435"/>
                    <a:pt x="255270" y="220274"/>
                  </a:cubicBezTo>
                  <a:cubicBezTo>
                    <a:pt x="260350" y="213924"/>
                    <a:pt x="264160" y="206304"/>
                    <a:pt x="266700" y="198685"/>
                  </a:cubicBezTo>
                  <a:cubicBezTo>
                    <a:pt x="262890" y="198685"/>
                    <a:pt x="260350" y="198685"/>
                    <a:pt x="256540" y="198685"/>
                  </a:cubicBezTo>
                  <a:close/>
                </a:path>
              </a:pathLst>
            </a:custGeom>
            <a:solidFill>
              <a:srgbClr val="03569F"/>
            </a:solidFill>
            <a:ln w="12700" cap="flat">
              <a:noFill/>
              <a:prstDash val="solid"/>
              <a:miter/>
            </a:ln>
          </p:spPr>
          <p:txBody>
            <a:bodyPr rtlCol="0" anchor="ctr"/>
            <a:lstStyle/>
            <a:p>
              <a:endParaRPr lang="nl-NL"/>
            </a:p>
          </p:txBody>
        </p:sp>
        <p:sp>
          <p:nvSpPr>
            <p:cNvPr id="41" name="Vrije vorm 40">
              <a:extLst>
                <a:ext uri="{FF2B5EF4-FFF2-40B4-BE49-F238E27FC236}">
                  <a16:creationId xmlns:a16="http://schemas.microsoft.com/office/drawing/2014/main" id="{C6B91D9B-F081-76E4-2205-29A523A3A466}"/>
                </a:ext>
              </a:extLst>
            </p:cNvPr>
            <p:cNvSpPr/>
            <p:nvPr userDrawn="1"/>
          </p:nvSpPr>
          <p:spPr>
            <a:xfrm>
              <a:off x="567690" y="6593829"/>
              <a:ext cx="63500" cy="74930"/>
            </a:xfrm>
            <a:custGeom>
              <a:avLst/>
              <a:gdLst>
                <a:gd name="connsiteX0" fmla="*/ 0 w 63500"/>
                <a:gd name="connsiteY0" fmla="*/ 43180 h 74930"/>
                <a:gd name="connsiteX1" fmla="*/ 0 w 63500"/>
                <a:gd name="connsiteY1" fmla="*/ 0 h 74930"/>
                <a:gd name="connsiteX2" fmla="*/ 19050 w 63500"/>
                <a:gd name="connsiteY2" fmla="*/ 0 h 74930"/>
                <a:gd name="connsiteX3" fmla="*/ 19050 w 63500"/>
                <a:gd name="connsiteY3" fmla="*/ 43180 h 74930"/>
                <a:gd name="connsiteX4" fmla="*/ 31750 w 63500"/>
                <a:gd name="connsiteY4" fmla="*/ 57150 h 74930"/>
                <a:gd name="connsiteX5" fmla="*/ 45720 w 63500"/>
                <a:gd name="connsiteY5" fmla="*/ 43180 h 74930"/>
                <a:gd name="connsiteX6" fmla="*/ 45720 w 63500"/>
                <a:gd name="connsiteY6" fmla="*/ 0 h 74930"/>
                <a:gd name="connsiteX7" fmla="*/ 63500 w 63500"/>
                <a:gd name="connsiteY7" fmla="*/ 0 h 74930"/>
                <a:gd name="connsiteX8" fmla="*/ 63500 w 63500"/>
                <a:gd name="connsiteY8" fmla="*/ 43180 h 74930"/>
                <a:gd name="connsiteX9" fmla="*/ 31750 w 63500"/>
                <a:gd name="connsiteY9" fmla="*/ 74930 h 74930"/>
                <a:gd name="connsiteX10" fmla="*/ 0 w 63500"/>
                <a:gd name="connsiteY10" fmla="*/ 43180 h 74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500" h="74930">
                  <a:moveTo>
                    <a:pt x="0" y="43180"/>
                  </a:moveTo>
                  <a:lnTo>
                    <a:pt x="0" y="0"/>
                  </a:lnTo>
                  <a:lnTo>
                    <a:pt x="19050" y="0"/>
                  </a:lnTo>
                  <a:lnTo>
                    <a:pt x="19050" y="43180"/>
                  </a:lnTo>
                  <a:cubicBezTo>
                    <a:pt x="19050" y="52070"/>
                    <a:pt x="22860" y="57150"/>
                    <a:pt x="31750" y="57150"/>
                  </a:cubicBezTo>
                  <a:cubicBezTo>
                    <a:pt x="40640" y="57150"/>
                    <a:pt x="45720" y="52070"/>
                    <a:pt x="45720" y="43180"/>
                  </a:cubicBezTo>
                  <a:lnTo>
                    <a:pt x="45720" y="0"/>
                  </a:lnTo>
                  <a:lnTo>
                    <a:pt x="63500" y="0"/>
                  </a:lnTo>
                  <a:lnTo>
                    <a:pt x="63500" y="43180"/>
                  </a:lnTo>
                  <a:cubicBezTo>
                    <a:pt x="63500" y="62230"/>
                    <a:pt x="52070" y="74930"/>
                    <a:pt x="31750" y="74930"/>
                  </a:cubicBezTo>
                  <a:cubicBezTo>
                    <a:pt x="11430" y="74930"/>
                    <a:pt x="0" y="63500"/>
                    <a:pt x="0" y="43180"/>
                  </a:cubicBezTo>
                  <a:close/>
                </a:path>
              </a:pathLst>
            </a:custGeom>
            <a:solidFill>
              <a:srgbClr val="333333"/>
            </a:solidFill>
            <a:ln w="12700" cap="flat">
              <a:noFill/>
              <a:prstDash val="solid"/>
              <a:miter/>
            </a:ln>
          </p:spPr>
          <p:txBody>
            <a:bodyPr rtlCol="0" anchor="ctr"/>
            <a:lstStyle/>
            <a:p>
              <a:endParaRPr lang="nl-NL"/>
            </a:p>
          </p:txBody>
        </p:sp>
        <p:sp>
          <p:nvSpPr>
            <p:cNvPr id="42" name="Vrije vorm 41">
              <a:extLst>
                <a:ext uri="{FF2B5EF4-FFF2-40B4-BE49-F238E27FC236}">
                  <a16:creationId xmlns:a16="http://schemas.microsoft.com/office/drawing/2014/main" id="{27292371-F119-205A-62F5-2245F9FC8EBB}"/>
                </a:ext>
              </a:extLst>
            </p:cNvPr>
            <p:cNvSpPr/>
            <p:nvPr userDrawn="1"/>
          </p:nvSpPr>
          <p:spPr>
            <a:xfrm>
              <a:off x="638809" y="6611610"/>
              <a:ext cx="55880" cy="57150"/>
            </a:xfrm>
            <a:custGeom>
              <a:avLst/>
              <a:gdLst>
                <a:gd name="connsiteX0" fmla="*/ 0 w 55880"/>
                <a:gd name="connsiteY0" fmla="*/ 27940 h 57150"/>
                <a:gd name="connsiteX1" fmla="*/ 27940 w 55880"/>
                <a:gd name="connsiteY1" fmla="*/ 0 h 57150"/>
                <a:gd name="connsiteX2" fmla="*/ 55880 w 55880"/>
                <a:gd name="connsiteY2" fmla="*/ 27940 h 57150"/>
                <a:gd name="connsiteX3" fmla="*/ 55880 w 55880"/>
                <a:gd name="connsiteY3" fmla="*/ 57150 h 57150"/>
                <a:gd name="connsiteX4" fmla="*/ 39370 w 55880"/>
                <a:gd name="connsiteY4" fmla="*/ 57150 h 57150"/>
                <a:gd name="connsiteX5" fmla="*/ 39370 w 55880"/>
                <a:gd name="connsiteY5" fmla="*/ 27940 h 57150"/>
                <a:gd name="connsiteX6" fmla="*/ 29210 w 55880"/>
                <a:gd name="connsiteY6" fmla="*/ 15240 h 57150"/>
                <a:gd name="connsiteX7" fmla="*/ 19050 w 55880"/>
                <a:gd name="connsiteY7" fmla="*/ 27940 h 57150"/>
                <a:gd name="connsiteX8" fmla="*/ 19050 w 55880"/>
                <a:gd name="connsiteY8" fmla="*/ 57150 h 57150"/>
                <a:gd name="connsiteX9" fmla="*/ 2540 w 55880"/>
                <a:gd name="connsiteY9" fmla="*/ 57150 h 57150"/>
                <a:gd name="connsiteX10" fmla="*/ 2540 w 55880"/>
                <a:gd name="connsiteY10" fmla="*/ 27940 h 57150"/>
                <a:gd name="connsiteX11" fmla="*/ 2540 w 55880"/>
                <a:gd name="connsiteY11" fmla="*/ 27940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5880" h="57150">
                  <a:moveTo>
                    <a:pt x="0" y="27940"/>
                  </a:moveTo>
                  <a:cubicBezTo>
                    <a:pt x="0" y="8890"/>
                    <a:pt x="11430" y="0"/>
                    <a:pt x="27940" y="0"/>
                  </a:cubicBezTo>
                  <a:cubicBezTo>
                    <a:pt x="44450" y="0"/>
                    <a:pt x="55880" y="8890"/>
                    <a:pt x="55880" y="27940"/>
                  </a:cubicBezTo>
                  <a:lnTo>
                    <a:pt x="55880" y="57150"/>
                  </a:lnTo>
                  <a:lnTo>
                    <a:pt x="39370" y="57150"/>
                  </a:lnTo>
                  <a:lnTo>
                    <a:pt x="39370" y="27940"/>
                  </a:lnTo>
                  <a:cubicBezTo>
                    <a:pt x="39370" y="19050"/>
                    <a:pt x="35560" y="15240"/>
                    <a:pt x="29210" y="15240"/>
                  </a:cubicBezTo>
                  <a:cubicBezTo>
                    <a:pt x="22860" y="15240"/>
                    <a:pt x="19050" y="19050"/>
                    <a:pt x="19050" y="27940"/>
                  </a:cubicBezTo>
                  <a:lnTo>
                    <a:pt x="19050" y="57150"/>
                  </a:lnTo>
                  <a:lnTo>
                    <a:pt x="2540" y="57150"/>
                  </a:lnTo>
                  <a:lnTo>
                    <a:pt x="2540" y="27940"/>
                  </a:lnTo>
                  <a:lnTo>
                    <a:pt x="2540" y="27940"/>
                  </a:lnTo>
                  <a:close/>
                </a:path>
              </a:pathLst>
            </a:custGeom>
            <a:solidFill>
              <a:srgbClr val="333333"/>
            </a:solidFill>
            <a:ln w="12700" cap="flat">
              <a:noFill/>
              <a:prstDash val="solid"/>
              <a:miter/>
            </a:ln>
          </p:spPr>
          <p:txBody>
            <a:bodyPr rtlCol="0" anchor="ctr"/>
            <a:lstStyle/>
            <a:p>
              <a:endParaRPr lang="nl-NL"/>
            </a:p>
          </p:txBody>
        </p:sp>
        <p:sp>
          <p:nvSpPr>
            <p:cNvPr id="43" name="Vrije vorm 42">
              <a:extLst>
                <a:ext uri="{FF2B5EF4-FFF2-40B4-BE49-F238E27FC236}">
                  <a16:creationId xmlns:a16="http://schemas.microsoft.com/office/drawing/2014/main" id="{EC2B9C2D-2FC8-A244-662F-8B0AC5BDC329}"/>
                </a:ext>
              </a:extLst>
            </p:cNvPr>
            <p:cNvSpPr/>
            <p:nvPr userDrawn="1"/>
          </p:nvSpPr>
          <p:spPr>
            <a:xfrm>
              <a:off x="707390" y="6619229"/>
              <a:ext cx="16509" cy="49530"/>
            </a:xfrm>
            <a:custGeom>
              <a:avLst/>
              <a:gdLst>
                <a:gd name="connsiteX0" fmla="*/ 0 w 16509"/>
                <a:gd name="connsiteY0" fmla="*/ 0 h 49530"/>
                <a:gd name="connsiteX1" fmla="*/ 16510 w 16509"/>
                <a:gd name="connsiteY1" fmla="*/ 0 h 49530"/>
                <a:gd name="connsiteX2" fmla="*/ 16510 w 16509"/>
                <a:gd name="connsiteY2" fmla="*/ 49530 h 49530"/>
                <a:gd name="connsiteX3" fmla="*/ 0 w 16509"/>
                <a:gd name="connsiteY3" fmla="*/ 49530 h 49530"/>
                <a:gd name="connsiteX4" fmla="*/ 0 w 16509"/>
                <a:gd name="connsiteY4" fmla="*/ 0 h 495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09" h="49530">
                  <a:moveTo>
                    <a:pt x="0" y="0"/>
                  </a:moveTo>
                  <a:lnTo>
                    <a:pt x="16510" y="0"/>
                  </a:lnTo>
                  <a:lnTo>
                    <a:pt x="16510" y="49530"/>
                  </a:lnTo>
                  <a:lnTo>
                    <a:pt x="0" y="49530"/>
                  </a:lnTo>
                  <a:lnTo>
                    <a:pt x="0" y="0"/>
                  </a:lnTo>
                  <a:close/>
                </a:path>
              </a:pathLst>
            </a:custGeom>
            <a:solidFill>
              <a:srgbClr val="333333"/>
            </a:solidFill>
            <a:ln w="12700" cap="flat">
              <a:noFill/>
              <a:prstDash val="solid"/>
              <a:miter/>
            </a:ln>
          </p:spPr>
          <p:txBody>
            <a:bodyPr rtlCol="0" anchor="ctr"/>
            <a:lstStyle/>
            <a:p>
              <a:endParaRPr lang="nl-NL"/>
            </a:p>
          </p:txBody>
        </p:sp>
        <p:sp>
          <p:nvSpPr>
            <p:cNvPr id="44" name="Vrije vorm 43">
              <a:extLst>
                <a:ext uri="{FF2B5EF4-FFF2-40B4-BE49-F238E27FC236}">
                  <a16:creationId xmlns:a16="http://schemas.microsoft.com/office/drawing/2014/main" id="{73371C9C-D107-3D5E-B168-9AB804A8DE4D}"/>
                </a:ext>
              </a:extLst>
            </p:cNvPr>
            <p:cNvSpPr/>
            <p:nvPr userDrawn="1"/>
          </p:nvSpPr>
          <p:spPr>
            <a:xfrm>
              <a:off x="737869" y="6593829"/>
              <a:ext cx="46990" cy="74930"/>
            </a:xfrm>
            <a:custGeom>
              <a:avLst/>
              <a:gdLst>
                <a:gd name="connsiteX0" fmla="*/ 1270 w 46990"/>
                <a:gd name="connsiteY0" fmla="*/ 50800 h 74930"/>
                <a:gd name="connsiteX1" fmla="*/ 1270 w 46990"/>
                <a:gd name="connsiteY1" fmla="*/ 0 h 74930"/>
                <a:gd name="connsiteX2" fmla="*/ 17780 w 46990"/>
                <a:gd name="connsiteY2" fmla="*/ 0 h 74930"/>
                <a:gd name="connsiteX3" fmla="*/ 17780 w 46990"/>
                <a:gd name="connsiteY3" fmla="*/ 16511 h 74930"/>
                <a:gd name="connsiteX4" fmla="*/ 44450 w 46990"/>
                <a:gd name="connsiteY4" fmla="*/ 16511 h 74930"/>
                <a:gd name="connsiteX5" fmla="*/ 44450 w 46990"/>
                <a:gd name="connsiteY5" fmla="*/ 31750 h 74930"/>
                <a:gd name="connsiteX6" fmla="*/ 17780 w 46990"/>
                <a:gd name="connsiteY6" fmla="*/ 31750 h 74930"/>
                <a:gd name="connsiteX7" fmla="*/ 17780 w 46990"/>
                <a:gd name="connsiteY7" fmla="*/ 50800 h 74930"/>
                <a:gd name="connsiteX8" fmla="*/ 24130 w 46990"/>
                <a:gd name="connsiteY8" fmla="*/ 58420 h 74930"/>
                <a:gd name="connsiteX9" fmla="*/ 30480 w 46990"/>
                <a:gd name="connsiteY9" fmla="*/ 50800 h 74930"/>
                <a:gd name="connsiteX10" fmla="*/ 30480 w 46990"/>
                <a:gd name="connsiteY10" fmla="*/ 50800 h 74930"/>
                <a:gd name="connsiteX11" fmla="*/ 46990 w 46990"/>
                <a:gd name="connsiteY11" fmla="*/ 49530 h 74930"/>
                <a:gd name="connsiteX12" fmla="*/ 46990 w 46990"/>
                <a:gd name="connsiteY12" fmla="*/ 49530 h 74930"/>
                <a:gd name="connsiteX13" fmla="*/ 22860 w 46990"/>
                <a:gd name="connsiteY13" fmla="*/ 74930 h 74930"/>
                <a:gd name="connsiteX14" fmla="*/ 0 w 46990"/>
                <a:gd name="connsiteY14" fmla="*/ 50800 h 74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6990" h="74930">
                  <a:moveTo>
                    <a:pt x="1270" y="50800"/>
                  </a:moveTo>
                  <a:lnTo>
                    <a:pt x="1270" y="0"/>
                  </a:lnTo>
                  <a:lnTo>
                    <a:pt x="17780" y="0"/>
                  </a:lnTo>
                  <a:lnTo>
                    <a:pt x="17780" y="16511"/>
                  </a:lnTo>
                  <a:lnTo>
                    <a:pt x="44450" y="16511"/>
                  </a:lnTo>
                  <a:lnTo>
                    <a:pt x="44450" y="31750"/>
                  </a:lnTo>
                  <a:lnTo>
                    <a:pt x="17780" y="31750"/>
                  </a:lnTo>
                  <a:lnTo>
                    <a:pt x="17780" y="50800"/>
                  </a:lnTo>
                  <a:cubicBezTo>
                    <a:pt x="17780" y="57150"/>
                    <a:pt x="20320" y="58420"/>
                    <a:pt x="24130" y="58420"/>
                  </a:cubicBezTo>
                  <a:cubicBezTo>
                    <a:pt x="27940" y="58420"/>
                    <a:pt x="30480" y="57150"/>
                    <a:pt x="30480" y="50800"/>
                  </a:cubicBezTo>
                  <a:lnTo>
                    <a:pt x="30480" y="50800"/>
                  </a:lnTo>
                  <a:cubicBezTo>
                    <a:pt x="30480" y="49530"/>
                    <a:pt x="46990" y="49530"/>
                    <a:pt x="46990" y="49530"/>
                  </a:cubicBezTo>
                  <a:lnTo>
                    <a:pt x="46990" y="49530"/>
                  </a:lnTo>
                  <a:cubicBezTo>
                    <a:pt x="46990" y="67311"/>
                    <a:pt x="38100" y="74930"/>
                    <a:pt x="22860" y="74930"/>
                  </a:cubicBezTo>
                  <a:cubicBezTo>
                    <a:pt x="7620" y="74930"/>
                    <a:pt x="0" y="67311"/>
                    <a:pt x="0" y="50800"/>
                  </a:cubicBezTo>
                  <a:close/>
                </a:path>
              </a:pathLst>
            </a:custGeom>
            <a:solidFill>
              <a:srgbClr val="333333"/>
            </a:solidFill>
            <a:ln w="12700" cap="flat">
              <a:noFill/>
              <a:prstDash val="solid"/>
              <a:miter/>
            </a:ln>
          </p:spPr>
          <p:txBody>
            <a:bodyPr rtlCol="0" anchor="ctr"/>
            <a:lstStyle/>
            <a:p>
              <a:endParaRPr lang="nl-NL"/>
            </a:p>
          </p:txBody>
        </p:sp>
        <p:sp>
          <p:nvSpPr>
            <p:cNvPr id="45" name="Vrije vorm 44">
              <a:extLst>
                <a:ext uri="{FF2B5EF4-FFF2-40B4-BE49-F238E27FC236}">
                  <a16:creationId xmlns:a16="http://schemas.microsoft.com/office/drawing/2014/main" id="{60D1215A-2219-0D0A-5468-BE9DCC5853B3}"/>
                </a:ext>
              </a:extLst>
            </p:cNvPr>
            <p:cNvSpPr/>
            <p:nvPr userDrawn="1"/>
          </p:nvSpPr>
          <p:spPr>
            <a:xfrm>
              <a:off x="793750" y="6609069"/>
              <a:ext cx="60960" cy="58420"/>
            </a:xfrm>
            <a:custGeom>
              <a:avLst/>
              <a:gdLst>
                <a:gd name="connsiteX0" fmla="*/ 0 w 60960"/>
                <a:gd name="connsiteY0" fmla="*/ 29210 h 58420"/>
                <a:gd name="connsiteX1" fmla="*/ 30480 w 60960"/>
                <a:gd name="connsiteY1" fmla="*/ 0 h 58420"/>
                <a:gd name="connsiteX2" fmla="*/ 60960 w 60960"/>
                <a:gd name="connsiteY2" fmla="*/ 29210 h 58420"/>
                <a:gd name="connsiteX3" fmla="*/ 60960 w 60960"/>
                <a:gd name="connsiteY3" fmla="*/ 34290 h 58420"/>
                <a:gd name="connsiteX4" fmla="*/ 19050 w 60960"/>
                <a:gd name="connsiteY4" fmla="*/ 34290 h 58420"/>
                <a:gd name="connsiteX5" fmla="*/ 31750 w 60960"/>
                <a:gd name="connsiteY5" fmla="*/ 43180 h 58420"/>
                <a:gd name="connsiteX6" fmla="*/ 41910 w 60960"/>
                <a:gd name="connsiteY6" fmla="*/ 39370 h 58420"/>
                <a:gd name="connsiteX7" fmla="*/ 59690 w 60960"/>
                <a:gd name="connsiteY7" fmla="*/ 39370 h 58420"/>
                <a:gd name="connsiteX8" fmla="*/ 31750 w 60960"/>
                <a:gd name="connsiteY8" fmla="*/ 58420 h 58420"/>
                <a:gd name="connsiteX9" fmla="*/ 1270 w 60960"/>
                <a:gd name="connsiteY9" fmla="*/ 29210 h 58420"/>
                <a:gd name="connsiteX10" fmla="*/ 41910 w 60960"/>
                <a:gd name="connsiteY10" fmla="*/ 24130 h 58420"/>
                <a:gd name="connsiteX11" fmla="*/ 29210 w 60960"/>
                <a:gd name="connsiteY11" fmla="*/ 15240 h 58420"/>
                <a:gd name="connsiteX12" fmla="*/ 16510 w 60960"/>
                <a:gd name="connsiteY12" fmla="*/ 24130 h 58420"/>
                <a:gd name="connsiteX13" fmla="*/ 40640 w 60960"/>
                <a:gd name="connsiteY13" fmla="*/ 24130 h 58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0960" h="58420">
                  <a:moveTo>
                    <a:pt x="0" y="29210"/>
                  </a:moveTo>
                  <a:cubicBezTo>
                    <a:pt x="0" y="12700"/>
                    <a:pt x="12700" y="0"/>
                    <a:pt x="30480" y="0"/>
                  </a:cubicBezTo>
                  <a:cubicBezTo>
                    <a:pt x="48260" y="0"/>
                    <a:pt x="60960" y="12700"/>
                    <a:pt x="60960" y="29210"/>
                  </a:cubicBezTo>
                  <a:lnTo>
                    <a:pt x="60960" y="34290"/>
                  </a:lnTo>
                  <a:lnTo>
                    <a:pt x="19050" y="34290"/>
                  </a:lnTo>
                  <a:cubicBezTo>
                    <a:pt x="20320" y="40640"/>
                    <a:pt x="25400" y="43180"/>
                    <a:pt x="31750" y="43180"/>
                  </a:cubicBezTo>
                  <a:cubicBezTo>
                    <a:pt x="38100" y="43180"/>
                    <a:pt x="40640" y="43180"/>
                    <a:pt x="41910" y="39370"/>
                  </a:cubicBezTo>
                  <a:lnTo>
                    <a:pt x="59690" y="39370"/>
                  </a:lnTo>
                  <a:cubicBezTo>
                    <a:pt x="55880" y="50800"/>
                    <a:pt x="45720" y="58420"/>
                    <a:pt x="31750" y="58420"/>
                  </a:cubicBezTo>
                  <a:cubicBezTo>
                    <a:pt x="13970" y="58420"/>
                    <a:pt x="1270" y="45720"/>
                    <a:pt x="1270" y="29210"/>
                  </a:cubicBezTo>
                  <a:close/>
                  <a:moveTo>
                    <a:pt x="41910" y="24130"/>
                  </a:moveTo>
                  <a:cubicBezTo>
                    <a:pt x="39370" y="17780"/>
                    <a:pt x="35560" y="15240"/>
                    <a:pt x="29210" y="15240"/>
                  </a:cubicBezTo>
                  <a:cubicBezTo>
                    <a:pt x="22860" y="15240"/>
                    <a:pt x="19050" y="17780"/>
                    <a:pt x="16510" y="24130"/>
                  </a:cubicBezTo>
                  <a:lnTo>
                    <a:pt x="40640" y="24130"/>
                  </a:lnTo>
                  <a:close/>
                </a:path>
              </a:pathLst>
            </a:custGeom>
            <a:solidFill>
              <a:srgbClr val="333333"/>
            </a:solidFill>
            <a:ln w="12700" cap="flat">
              <a:noFill/>
              <a:prstDash val="solid"/>
              <a:miter/>
            </a:ln>
          </p:spPr>
          <p:txBody>
            <a:bodyPr rtlCol="0" anchor="ctr"/>
            <a:lstStyle/>
            <a:p>
              <a:endParaRPr lang="nl-NL"/>
            </a:p>
          </p:txBody>
        </p:sp>
        <p:sp>
          <p:nvSpPr>
            <p:cNvPr id="46" name="Vrije vorm 45">
              <a:extLst>
                <a:ext uri="{FF2B5EF4-FFF2-40B4-BE49-F238E27FC236}">
                  <a16:creationId xmlns:a16="http://schemas.microsoft.com/office/drawing/2014/main" id="{9A568573-9D9C-A7C3-8CD6-ECEBC589A58F}"/>
                </a:ext>
              </a:extLst>
            </p:cNvPr>
            <p:cNvSpPr/>
            <p:nvPr userDrawn="1"/>
          </p:nvSpPr>
          <p:spPr>
            <a:xfrm>
              <a:off x="859789" y="6593829"/>
              <a:ext cx="60960" cy="74930"/>
            </a:xfrm>
            <a:custGeom>
              <a:avLst/>
              <a:gdLst>
                <a:gd name="connsiteX0" fmla="*/ 1270 w 60960"/>
                <a:gd name="connsiteY0" fmla="*/ 44450 h 74930"/>
                <a:gd name="connsiteX1" fmla="*/ 27940 w 60960"/>
                <a:gd name="connsiteY1" fmla="*/ 15240 h 74930"/>
                <a:gd name="connsiteX2" fmla="*/ 44450 w 60960"/>
                <a:gd name="connsiteY2" fmla="*/ 22861 h 74930"/>
                <a:gd name="connsiteX3" fmla="*/ 44450 w 60960"/>
                <a:gd name="connsiteY3" fmla="*/ 0 h 74930"/>
                <a:gd name="connsiteX4" fmla="*/ 60960 w 60960"/>
                <a:gd name="connsiteY4" fmla="*/ 0 h 74930"/>
                <a:gd name="connsiteX5" fmla="*/ 60960 w 60960"/>
                <a:gd name="connsiteY5" fmla="*/ 44450 h 74930"/>
                <a:gd name="connsiteX6" fmla="*/ 30480 w 60960"/>
                <a:gd name="connsiteY6" fmla="*/ 74930 h 74930"/>
                <a:gd name="connsiteX7" fmla="*/ 0 w 60960"/>
                <a:gd name="connsiteY7" fmla="*/ 44450 h 74930"/>
                <a:gd name="connsiteX8" fmla="*/ 44450 w 60960"/>
                <a:gd name="connsiteY8" fmla="*/ 44450 h 74930"/>
                <a:gd name="connsiteX9" fmla="*/ 31750 w 60960"/>
                <a:gd name="connsiteY9" fmla="*/ 30480 h 74930"/>
                <a:gd name="connsiteX10" fmla="*/ 19050 w 60960"/>
                <a:gd name="connsiteY10" fmla="*/ 44450 h 74930"/>
                <a:gd name="connsiteX11" fmla="*/ 31750 w 60960"/>
                <a:gd name="connsiteY11" fmla="*/ 58420 h 74930"/>
                <a:gd name="connsiteX12" fmla="*/ 44450 w 60960"/>
                <a:gd name="connsiteY12" fmla="*/ 44450 h 74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0960" h="74930">
                  <a:moveTo>
                    <a:pt x="1270" y="44450"/>
                  </a:moveTo>
                  <a:cubicBezTo>
                    <a:pt x="1270" y="25400"/>
                    <a:pt x="15240" y="15240"/>
                    <a:pt x="27940" y="15240"/>
                  </a:cubicBezTo>
                  <a:cubicBezTo>
                    <a:pt x="40640" y="15240"/>
                    <a:pt x="40640" y="17780"/>
                    <a:pt x="44450" y="22861"/>
                  </a:cubicBezTo>
                  <a:lnTo>
                    <a:pt x="44450" y="0"/>
                  </a:lnTo>
                  <a:lnTo>
                    <a:pt x="60960" y="0"/>
                  </a:lnTo>
                  <a:lnTo>
                    <a:pt x="60960" y="44450"/>
                  </a:lnTo>
                  <a:cubicBezTo>
                    <a:pt x="60960" y="63500"/>
                    <a:pt x="48260" y="74930"/>
                    <a:pt x="30480" y="74930"/>
                  </a:cubicBezTo>
                  <a:cubicBezTo>
                    <a:pt x="12700" y="74930"/>
                    <a:pt x="0" y="62230"/>
                    <a:pt x="0" y="44450"/>
                  </a:cubicBezTo>
                  <a:close/>
                  <a:moveTo>
                    <a:pt x="44450" y="44450"/>
                  </a:moveTo>
                  <a:cubicBezTo>
                    <a:pt x="44450" y="36830"/>
                    <a:pt x="39370" y="30480"/>
                    <a:pt x="31750" y="30480"/>
                  </a:cubicBezTo>
                  <a:cubicBezTo>
                    <a:pt x="24130" y="30480"/>
                    <a:pt x="19050" y="35561"/>
                    <a:pt x="19050" y="44450"/>
                  </a:cubicBezTo>
                  <a:cubicBezTo>
                    <a:pt x="19050" y="53340"/>
                    <a:pt x="24130" y="58420"/>
                    <a:pt x="31750" y="58420"/>
                  </a:cubicBezTo>
                  <a:cubicBezTo>
                    <a:pt x="39370" y="58420"/>
                    <a:pt x="44450" y="53340"/>
                    <a:pt x="44450" y="44450"/>
                  </a:cubicBezTo>
                  <a:close/>
                </a:path>
              </a:pathLst>
            </a:custGeom>
            <a:solidFill>
              <a:srgbClr val="333333"/>
            </a:solidFill>
            <a:ln w="12700" cap="flat">
              <a:noFill/>
              <a:prstDash val="solid"/>
              <a:miter/>
            </a:ln>
          </p:spPr>
          <p:txBody>
            <a:bodyPr rtlCol="0" anchor="ctr"/>
            <a:lstStyle/>
            <a:p>
              <a:endParaRPr lang="nl-NL"/>
            </a:p>
          </p:txBody>
        </p:sp>
        <p:sp>
          <p:nvSpPr>
            <p:cNvPr id="47" name="Vrije vorm 46">
              <a:extLst>
                <a:ext uri="{FF2B5EF4-FFF2-40B4-BE49-F238E27FC236}">
                  <a16:creationId xmlns:a16="http://schemas.microsoft.com/office/drawing/2014/main" id="{1BEAED7A-E57B-428B-B947-8A483A588E6D}"/>
                </a:ext>
              </a:extLst>
            </p:cNvPr>
            <p:cNvSpPr/>
            <p:nvPr userDrawn="1"/>
          </p:nvSpPr>
          <p:spPr>
            <a:xfrm>
              <a:off x="707143" y="6593829"/>
              <a:ext cx="19542" cy="19050"/>
            </a:xfrm>
            <a:custGeom>
              <a:avLst/>
              <a:gdLst>
                <a:gd name="connsiteX0" fmla="*/ 11676 w 19542"/>
                <a:gd name="connsiteY0" fmla="*/ 0 h 19050"/>
                <a:gd name="connsiteX1" fmla="*/ 246 w 19542"/>
                <a:gd name="connsiteY1" fmla="*/ 7620 h 19050"/>
                <a:gd name="connsiteX2" fmla="*/ 7866 w 19542"/>
                <a:gd name="connsiteY2" fmla="*/ 19050 h 19050"/>
                <a:gd name="connsiteX3" fmla="*/ 19296 w 19542"/>
                <a:gd name="connsiteY3" fmla="*/ 11430 h 19050"/>
                <a:gd name="connsiteX4" fmla="*/ 11676 w 19542"/>
                <a:gd name="connsiteY4" fmla="*/ 0 h 1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542" h="19050">
                  <a:moveTo>
                    <a:pt x="11676" y="0"/>
                  </a:moveTo>
                  <a:cubicBezTo>
                    <a:pt x="6596" y="0"/>
                    <a:pt x="1516" y="2540"/>
                    <a:pt x="246" y="7620"/>
                  </a:cubicBezTo>
                  <a:cubicBezTo>
                    <a:pt x="-1024" y="12700"/>
                    <a:pt x="2786" y="17780"/>
                    <a:pt x="7866" y="19050"/>
                  </a:cubicBezTo>
                  <a:cubicBezTo>
                    <a:pt x="12946" y="19050"/>
                    <a:pt x="18026" y="16511"/>
                    <a:pt x="19296" y="11430"/>
                  </a:cubicBezTo>
                  <a:cubicBezTo>
                    <a:pt x="20566" y="6350"/>
                    <a:pt x="16756" y="1270"/>
                    <a:pt x="11676" y="0"/>
                  </a:cubicBezTo>
                  <a:close/>
                </a:path>
              </a:pathLst>
            </a:custGeom>
            <a:solidFill>
              <a:srgbClr val="333333"/>
            </a:solidFill>
            <a:ln w="12700" cap="flat">
              <a:noFill/>
              <a:prstDash val="solid"/>
              <a:miter/>
            </a:ln>
          </p:spPr>
          <p:txBody>
            <a:bodyPr rtlCol="0" anchor="ctr"/>
            <a:lstStyle/>
            <a:p>
              <a:endParaRPr lang="nl-NL"/>
            </a:p>
          </p:txBody>
        </p:sp>
      </p:grpSp>
    </p:spTree>
    <p:extLst>
      <p:ext uri="{BB962C8B-B14F-4D97-AF65-F5344CB8AC3E}">
        <p14:creationId xmlns:p14="http://schemas.microsoft.com/office/powerpoint/2010/main" val="9489059"/>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Afbeelding paginavullend">
    <p:spTree>
      <p:nvGrpSpPr>
        <p:cNvPr id="1" name=""/>
        <p:cNvGrpSpPr/>
        <p:nvPr/>
      </p:nvGrpSpPr>
      <p:grpSpPr>
        <a:xfrm>
          <a:off x="0" y="0"/>
          <a:ext cx="0" cy="0"/>
          <a:chOff x="0" y="0"/>
          <a:chExt cx="0" cy="0"/>
        </a:xfrm>
      </p:grpSpPr>
      <p:sp>
        <p:nvSpPr>
          <p:cNvPr id="31" name="Vrije vorm 30">
            <a:extLst>
              <a:ext uri="{FF2B5EF4-FFF2-40B4-BE49-F238E27FC236}">
                <a16:creationId xmlns:a16="http://schemas.microsoft.com/office/drawing/2014/main" id="{25F2CF90-9F07-482B-CFBA-E899FA279844}"/>
              </a:ext>
            </a:extLst>
          </p:cNvPr>
          <p:cNvSpPr/>
          <p:nvPr/>
        </p:nvSpPr>
        <p:spPr>
          <a:xfrm>
            <a:off x="1424940" y="6545580"/>
            <a:ext cx="12700" cy="127000"/>
          </a:xfrm>
          <a:custGeom>
            <a:avLst/>
            <a:gdLst>
              <a:gd name="connsiteX0" fmla="*/ 0 w 12700"/>
              <a:gd name="connsiteY0" fmla="*/ 0 h 127000"/>
              <a:gd name="connsiteX1" fmla="*/ 0 w 12700"/>
              <a:gd name="connsiteY1" fmla="*/ 127000 h 127000"/>
            </a:gdLst>
            <a:ahLst/>
            <a:cxnLst>
              <a:cxn ang="0">
                <a:pos x="connsiteX0" y="connsiteY0"/>
              </a:cxn>
              <a:cxn ang="0">
                <a:pos x="connsiteX1" y="connsiteY1"/>
              </a:cxn>
            </a:cxnLst>
            <a:rect l="l" t="t" r="r" b="b"/>
            <a:pathLst>
              <a:path w="12700" h="127000">
                <a:moveTo>
                  <a:pt x="0" y="0"/>
                </a:moveTo>
                <a:lnTo>
                  <a:pt x="0" y="127000"/>
                </a:lnTo>
              </a:path>
            </a:pathLst>
          </a:custGeom>
          <a:ln w="12700" cap="flat">
            <a:solidFill>
              <a:srgbClr val="E95223"/>
            </a:solidFill>
            <a:prstDash val="solid"/>
            <a:miter/>
          </a:ln>
        </p:spPr>
        <p:txBody>
          <a:bodyPr rtlCol="0" anchor="ctr"/>
          <a:lstStyle/>
          <a:p>
            <a:endParaRPr lang="nl-NL"/>
          </a:p>
        </p:txBody>
      </p:sp>
      <p:sp>
        <p:nvSpPr>
          <p:cNvPr id="140" name="Tijdelijke aanduiding voor voettekst 139">
            <a:extLst>
              <a:ext uri="{FF2B5EF4-FFF2-40B4-BE49-F238E27FC236}">
                <a16:creationId xmlns:a16="http://schemas.microsoft.com/office/drawing/2014/main" id="{1F34F79B-9EBB-EFE6-5719-32BC0328B67C}"/>
              </a:ext>
            </a:extLst>
          </p:cNvPr>
          <p:cNvSpPr>
            <a:spLocks noGrp="1"/>
          </p:cNvSpPr>
          <p:nvPr>
            <p:ph type="ftr" sz="quarter" idx="11"/>
          </p:nvPr>
        </p:nvSpPr>
        <p:spPr>
          <a:xfrm>
            <a:off x="1599386" y="6416675"/>
            <a:ext cx="4891901" cy="441325"/>
          </a:xfrm>
        </p:spPr>
        <p:txBody>
          <a:bodyPr/>
          <a:lstStyle>
            <a:lvl1pPr>
              <a:defRPr sz="900" b="0" i="0">
                <a:latin typeface="Real Text Pro" panose="020B0504020204020204" pitchFamily="34" charset="77"/>
              </a:defRPr>
            </a:lvl1pPr>
          </a:lstStyle>
          <a:p>
            <a:pPr algn="l"/>
            <a:r>
              <a:rPr lang="nl-NL" dirty="0">
                <a:ln/>
                <a:solidFill>
                  <a:srgbClr val="B3B3B3"/>
                </a:solidFill>
                <a:sym typeface="RealTextPro-Regular"/>
                <a:rtl val="0"/>
              </a:rPr>
              <a:t>Optie voor presentatie titel of andere extra informatie.</a:t>
            </a:r>
          </a:p>
        </p:txBody>
      </p:sp>
      <p:sp>
        <p:nvSpPr>
          <p:cNvPr id="141" name="Tijdelijke aanduiding voor dianummer 140">
            <a:extLst>
              <a:ext uri="{FF2B5EF4-FFF2-40B4-BE49-F238E27FC236}">
                <a16:creationId xmlns:a16="http://schemas.microsoft.com/office/drawing/2014/main" id="{2D742E33-CD5B-1D65-A4BD-7EEA5D9DE0CE}"/>
              </a:ext>
            </a:extLst>
          </p:cNvPr>
          <p:cNvSpPr>
            <a:spLocks noGrp="1"/>
          </p:cNvSpPr>
          <p:nvPr>
            <p:ph type="sldNum" sz="quarter" idx="12"/>
          </p:nvPr>
        </p:nvSpPr>
        <p:spPr>
          <a:xfrm>
            <a:off x="8710930" y="6416675"/>
            <a:ext cx="3038157" cy="448819"/>
          </a:xfrm>
        </p:spPr>
        <p:txBody>
          <a:bodyPr/>
          <a:lstStyle>
            <a:lvl1pPr>
              <a:defRPr>
                <a:solidFill>
                  <a:srgbClr val="004996"/>
                </a:solidFill>
              </a:defRPr>
            </a:lvl1pPr>
          </a:lstStyle>
          <a:p>
            <a:fld id="{9F53E0E1-1632-AA43-9C83-C74C9E11BADB}" type="slidenum">
              <a:rPr lang="nl-NL" smtClean="0"/>
              <a:pPr/>
              <a:t>‹nr.›</a:t>
            </a:fld>
            <a:endParaRPr lang="nl-NL" dirty="0"/>
          </a:p>
        </p:txBody>
      </p:sp>
      <p:sp>
        <p:nvSpPr>
          <p:cNvPr id="142" name="Ovaal 141">
            <a:extLst>
              <a:ext uri="{FF2B5EF4-FFF2-40B4-BE49-F238E27FC236}">
                <a16:creationId xmlns:a16="http://schemas.microsoft.com/office/drawing/2014/main" id="{28D06BE5-A0EF-D136-C0E6-F8B6D97B28A5}"/>
              </a:ext>
            </a:extLst>
          </p:cNvPr>
          <p:cNvSpPr/>
          <p:nvPr userDrawn="1"/>
        </p:nvSpPr>
        <p:spPr>
          <a:xfrm>
            <a:off x="11779408" y="6661582"/>
            <a:ext cx="37785" cy="37785"/>
          </a:xfrm>
          <a:prstGeom prst="ellipse">
            <a:avLst/>
          </a:prstGeom>
          <a:solidFill>
            <a:srgbClr val="E9522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Tijdelijke aanduiding voor afbeelding 3">
            <a:extLst>
              <a:ext uri="{FF2B5EF4-FFF2-40B4-BE49-F238E27FC236}">
                <a16:creationId xmlns:a16="http://schemas.microsoft.com/office/drawing/2014/main" id="{8C8E693B-DE46-948E-DA1B-D3D210106DD3}"/>
              </a:ext>
            </a:extLst>
          </p:cNvPr>
          <p:cNvSpPr>
            <a:spLocks noGrp="1"/>
          </p:cNvSpPr>
          <p:nvPr>
            <p:ph type="pic" sz="quarter" idx="14"/>
          </p:nvPr>
        </p:nvSpPr>
        <p:spPr>
          <a:xfrm>
            <a:off x="0" y="0"/>
            <a:ext cx="12192000" cy="6211888"/>
          </a:xfrm>
          <a:solidFill>
            <a:schemeClr val="bg1">
              <a:lumMod val="95000"/>
            </a:schemeClr>
          </a:solidFill>
        </p:spPr>
        <p:txBody>
          <a:bodyPr tIns="180000"/>
          <a:lstStyle>
            <a:lvl1pPr marL="0" indent="0" algn="ctr">
              <a:buNone/>
              <a:defRPr/>
            </a:lvl1pPr>
          </a:lstStyle>
          <a:p>
            <a:endParaRPr lang="nl-NL" dirty="0"/>
          </a:p>
        </p:txBody>
      </p:sp>
      <p:grpSp>
        <p:nvGrpSpPr>
          <p:cNvPr id="7" name="Groep 6">
            <a:extLst>
              <a:ext uri="{FF2B5EF4-FFF2-40B4-BE49-F238E27FC236}">
                <a16:creationId xmlns:a16="http://schemas.microsoft.com/office/drawing/2014/main" id="{5A520389-6197-1F4F-6E82-5864497CCA20}"/>
              </a:ext>
            </a:extLst>
          </p:cNvPr>
          <p:cNvGrpSpPr/>
          <p:nvPr userDrawn="1"/>
        </p:nvGrpSpPr>
        <p:grpSpPr>
          <a:xfrm>
            <a:off x="455930" y="6497074"/>
            <a:ext cx="808989" cy="283774"/>
            <a:chOff x="455930" y="6480235"/>
            <a:chExt cx="808989" cy="283774"/>
          </a:xfrm>
        </p:grpSpPr>
        <p:sp>
          <p:nvSpPr>
            <p:cNvPr id="8" name="Vrije vorm 7">
              <a:extLst>
                <a:ext uri="{FF2B5EF4-FFF2-40B4-BE49-F238E27FC236}">
                  <a16:creationId xmlns:a16="http://schemas.microsoft.com/office/drawing/2014/main" id="{5FB9EA1D-5009-17D6-7729-2423D879B73E}"/>
                </a:ext>
              </a:extLst>
            </p:cNvPr>
            <p:cNvSpPr/>
            <p:nvPr userDrawn="1"/>
          </p:nvSpPr>
          <p:spPr>
            <a:xfrm>
              <a:off x="961389" y="6593829"/>
              <a:ext cx="62230" cy="74930"/>
            </a:xfrm>
            <a:custGeom>
              <a:avLst/>
              <a:gdLst>
                <a:gd name="connsiteX0" fmla="*/ 0 w 62230"/>
                <a:gd name="connsiteY0" fmla="*/ 0 h 74930"/>
                <a:gd name="connsiteX1" fmla="*/ 31750 w 62230"/>
                <a:gd name="connsiteY1" fmla="*/ 0 h 74930"/>
                <a:gd name="connsiteX2" fmla="*/ 58420 w 62230"/>
                <a:gd name="connsiteY2" fmla="*/ 24130 h 74930"/>
                <a:gd name="connsiteX3" fmla="*/ 41910 w 62230"/>
                <a:gd name="connsiteY3" fmla="*/ 46990 h 74930"/>
                <a:gd name="connsiteX4" fmla="*/ 62230 w 62230"/>
                <a:gd name="connsiteY4" fmla="*/ 74930 h 74930"/>
                <a:gd name="connsiteX5" fmla="*/ 48260 w 62230"/>
                <a:gd name="connsiteY5" fmla="*/ 74930 h 74930"/>
                <a:gd name="connsiteX6" fmla="*/ 30480 w 62230"/>
                <a:gd name="connsiteY6" fmla="*/ 48261 h 74930"/>
                <a:gd name="connsiteX7" fmla="*/ 12700 w 62230"/>
                <a:gd name="connsiteY7" fmla="*/ 48261 h 74930"/>
                <a:gd name="connsiteX8" fmla="*/ 12700 w 62230"/>
                <a:gd name="connsiteY8" fmla="*/ 74930 h 74930"/>
                <a:gd name="connsiteX9" fmla="*/ 1270 w 62230"/>
                <a:gd name="connsiteY9" fmla="*/ 74930 h 74930"/>
                <a:gd name="connsiteX10" fmla="*/ 1270 w 62230"/>
                <a:gd name="connsiteY10" fmla="*/ 0 h 74930"/>
                <a:gd name="connsiteX11" fmla="*/ 31750 w 62230"/>
                <a:gd name="connsiteY11" fmla="*/ 36830 h 74930"/>
                <a:gd name="connsiteX12" fmla="*/ 45720 w 62230"/>
                <a:gd name="connsiteY12" fmla="*/ 24130 h 74930"/>
                <a:gd name="connsiteX13" fmla="*/ 31750 w 62230"/>
                <a:gd name="connsiteY13" fmla="*/ 11430 h 74930"/>
                <a:gd name="connsiteX14" fmla="*/ 11430 w 62230"/>
                <a:gd name="connsiteY14" fmla="*/ 11430 h 74930"/>
                <a:gd name="connsiteX15" fmla="*/ 11430 w 62230"/>
                <a:gd name="connsiteY15" fmla="*/ 38100 h 74930"/>
                <a:gd name="connsiteX16" fmla="*/ 31750 w 62230"/>
                <a:gd name="connsiteY16" fmla="*/ 38100 h 74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2230" h="74930">
                  <a:moveTo>
                    <a:pt x="0" y="0"/>
                  </a:moveTo>
                  <a:lnTo>
                    <a:pt x="31750" y="0"/>
                  </a:lnTo>
                  <a:cubicBezTo>
                    <a:pt x="49530" y="0"/>
                    <a:pt x="58420" y="10161"/>
                    <a:pt x="58420" y="24130"/>
                  </a:cubicBezTo>
                  <a:cubicBezTo>
                    <a:pt x="58420" y="38100"/>
                    <a:pt x="53340" y="44450"/>
                    <a:pt x="41910" y="46990"/>
                  </a:cubicBezTo>
                  <a:lnTo>
                    <a:pt x="62230" y="74930"/>
                  </a:lnTo>
                  <a:lnTo>
                    <a:pt x="48260" y="74930"/>
                  </a:lnTo>
                  <a:lnTo>
                    <a:pt x="30480" y="48261"/>
                  </a:lnTo>
                  <a:lnTo>
                    <a:pt x="12700" y="48261"/>
                  </a:lnTo>
                  <a:lnTo>
                    <a:pt x="12700" y="74930"/>
                  </a:lnTo>
                  <a:lnTo>
                    <a:pt x="1270" y="74930"/>
                  </a:lnTo>
                  <a:lnTo>
                    <a:pt x="1270" y="0"/>
                  </a:lnTo>
                  <a:close/>
                  <a:moveTo>
                    <a:pt x="31750" y="36830"/>
                  </a:moveTo>
                  <a:cubicBezTo>
                    <a:pt x="43180" y="36830"/>
                    <a:pt x="45720" y="31750"/>
                    <a:pt x="45720" y="24130"/>
                  </a:cubicBezTo>
                  <a:cubicBezTo>
                    <a:pt x="45720" y="16511"/>
                    <a:pt x="41910" y="11430"/>
                    <a:pt x="31750" y="11430"/>
                  </a:cubicBezTo>
                  <a:lnTo>
                    <a:pt x="11430" y="11430"/>
                  </a:lnTo>
                  <a:lnTo>
                    <a:pt x="11430" y="38100"/>
                  </a:lnTo>
                  <a:lnTo>
                    <a:pt x="31750" y="38100"/>
                  </a:lnTo>
                  <a:close/>
                </a:path>
              </a:pathLst>
            </a:custGeom>
            <a:solidFill>
              <a:srgbClr val="333333"/>
            </a:solidFill>
            <a:ln w="12700" cap="flat">
              <a:noFill/>
              <a:prstDash val="solid"/>
              <a:miter/>
            </a:ln>
          </p:spPr>
          <p:txBody>
            <a:bodyPr rtlCol="0" anchor="ctr"/>
            <a:lstStyle/>
            <a:p>
              <a:endParaRPr lang="nl-NL"/>
            </a:p>
          </p:txBody>
        </p:sp>
        <p:sp>
          <p:nvSpPr>
            <p:cNvPr id="9" name="Vrije vorm 8">
              <a:extLst>
                <a:ext uri="{FF2B5EF4-FFF2-40B4-BE49-F238E27FC236}">
                  <a16:creationId xmlns:a16="http://schemas.microsoft.com/office/drawing/2014/main" id="{A3760619-848C-2F66-70DE-36A49858618A}"/>
                </a:ext>
              </a:extLst>
            </p:cNvPr>
            <p:cNvSpPr/>
            <p:nvPr userDrawn="1"/>
          </p:nvSpPr>
          <p:spPr>
            <a:xfrm>
              <a:off x="1028700" y="6609069"/>
              <a:ext cx="60960" cy="58420"/>
            </a:xfrm>
            <a:custGeom>
              <a:avLst/>
              <a:gdLst>
                <a:gd name="connsiteX0" fmla="*/ 0 w 60960"/>
                <a:gd name="connsiteY0" fmla="*/ 29210 h 58420"/>
                <a:gd name="connsiteX1" fmla="*/ 30480 w 60960"/>
                <a:gd name="connsiteY1" fmla="*/ 0 h 58420"/>
                <a:gd name="connsiteX2" fmla="*/ 60960 w 60960"/>
                <a:gd name="connsiteY2" fmla="*/ 29210 h 58420"/>
                <a:gd name="connsiteX3" fmla="*/ 60960 w 60960"/>
                <a:gd name="connsiteY3" fmla="*/ 33020 h 58420"/>
                <a:gd name="connsiteX4" fmla="*/ 12700 w 60960"/>
                <a:gd name="connsiteY4" fmla="*/ 33020 h 58420"/>
                <a:gd name="connsiteX5" fmla="*/ 31750 w 60960"/>
                <a:gd name="connsiteY5" fmla="*/ 48260 h 58420"/>
                <a:gd name="connsiteX6" fmla="*/ 46990 w 60960"/>
                <a:gd name="connsiteY6" fmla="*/ 40640 h 58420"/>
                <a:gd name="connsiteX7" fmla="*/ 58420 w 60960"/>
                <a:gd name="connsiteY7" fmla="*/ 40640 h 58420"/>
                <a:gd name="connsiteX8" fmla="*/ 30480 w 60960"/>
                <a:gd name="connsiteY8" fmla="*/ 58420 h 58420"/>
                <a:gd name="connsiteX9" fmla="*/ 0 w 60960"/>
                <a:gd name="connsiteY9" fmla="*/ 29210 h 58420"/>
                <a:gd name="connsiteX10" fmla="*/ 49530 w 60960"/>
                <a:gd name="connsiteY10" fmla="*/ 24130 h 58420"/>
                <a:gd name="connsiteX11" fmla="*/ 30480 w 60960"/>
                <a:gd name="connsiteY11" fmla="*/ 10160 h 58420"/>
                <a:gd name="connsiteX12" fmla="*/ 11430 w 60960"/>
                <a:gd name="connsiteY12" fmla="*/ 24130 h 58420"/>
                <a:gd name="connsiteX13" fmla="*/ 48260 w 60960"/>
                <a:gd name="connsiteY13" fmla="*/ 24130 h 58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0960" h="58420">
                  <a:moveTo>
                    <a:pt x="0" y="29210"/>
                  </a:moveTo>
                  <a:cubicBezTo>
                    <a:pt x="0" y="12700"/>
                    <a:pt x="12700" y="0"/>
                    <a:pt x="30480" y="0"/>
                  </a:cubicBezTo>
                  <a:cubicBezTo>
                    <a:pt x="48260" y="0"/>
                    <a:pt x="60960" y="12700"/>
                    <a:pt x="60960" y="29210"/>
                  </a:cubicBezTo>
                  <a:lnTo>
                    <a:pt x="60960" y="33020"/>
                  </a:lnTo>
                  <a:lnTo>
                    <a:pt x="12700" y="33020"/>
                  </a:lnTo>
                  <a:cubicBezTo>
                    <a:pt x="13970" y="43180"/>
                    <a:pt x="21590" y="48260"/>
                    <a:pt x="31750" y="48260"/>
                  </a:cubicBezTo>
                  <a:cubicBezTo>
                    <a:pt x="41910" y="48260"/>
                    <a:pt x="44450" y="45720"/>
                    <a:pt x="46990" y="40640"/>
                  </a:cubicBezTo>
                  <a:lnTo>
                    <a:pt x="58420" y="40640"/>
                  </a:lnTo>
                  <a:cubicBezTo>
                    <a:pt x="54610" y="50800"/>
                    <a:pt x="44450" y="58420"/>
                    <a:pt x="30480" y="58420"/>
                  </a:cubicBezTo>
                  <a:cubicBezTo>
                    <a:pt x="12700" y="58420"/>
                    <a:pt x="0" y="45720"/>
                    <a:pt x="0" y="29210"/>
                  </a:cubicBezTo>
                  <a:close/>
                  <a:moveTo>
                    <a:pt x="49530" y="24130"/>
                  </a:moveTo>
                  <a:cubicBezTo>
                    <a:pt x="46990" y="15240"/>
                    <a:pt x="40640" y="10160"/>
                    <a:pt x="30480" y="10160"/>
                  </a:cubicBezTo>
                  <a:cubicBezTo>
                    <a:pt x="20320" y="10160"/>
                    <a:pt x="13970" y="15240"/>
                    <a:pt x="11430" y="24130"/>
                  </a:cubicBezTo>
                  <a:lnTo>
                    <a:pt x="48260" y="24130"/>
                  </a:lnTo>
                  <a:close/>
                </a:path>
              </a:pathLst>
            </a:custGeom>
            <a:solidFill>
              <a:srgbClr val="333333"/>
            </a:solidFill>
            <a:ln w="12700" cap="flat">
              <a:noFill/>
              <a:prstDash val="solid"/>
              <a:miter/>
            </a:ln>
          </p:spPr>
          <p:txBody>
            <a:bodyPr rtlCol="0" anchor="ctr"/>
            <a:lstStyle/>
            <a:p>
              <a:endParaRPr lang="nl-NL"/>
            </a:p>
          </p:txBody>
        </p:sp>
        <p:sp>
          <p:nvSpPr>
            <p:cNvPr id="32" name="Vrije vorm 31">
              <a:extLst>
                <a:ext uri="{FF2B5EF4-FFF2-40B4-BE49-F238E27FC236}">
                  <a16:creationId xmlns:a16="http://schemas.microsoft.com/office/drawing/2014/main" id="{75C310B2-8E2C-BC86-3337-0B36F0243B87}"/>
                </a:ext>
              </a:extLst>
            </p:cNvPr>
            <p:cNvSpPr/>
            <p:nvPr userDrawn="1"/>
          </p:nvSpPr>
          <p:spPr>
            <a:xfrm>
              <a:off x="1097280" y="6593829"/>
              <a:ext cx="45719" cy="74930"/>
            </a:xfrm>
            <a:custGeom>
              <a:avLst/>
              <a:gdLst>
                <a:gd name="connsiteX0" fmla="*/ 2540 w 45719"/>
                <a:gd name="connsiteY0" fmla="*/ 52070 h 74930"/>
                <a:gd name="connsiteX1" fmla="*/ 2540 w 45719"/>
                <a:gd name="connsiteY1" fmla="*/ 0 h 74930"/>
                <a:gd name="connsiteX2" fmla="*/ 12700 w 45719"/>
                <a:gd name="connsiteY2" fmla="*/ 0 h 74930"/>
                <a:gd name="connsiteX3" fmla="*/ 12700 w 45719"/>
                <a:gd name="connsiteY3" fmla="*/ 16511 h 74930"/>
                <a:gd name="connsiteX4" fmla="*/ 43180 w 45719"/>
                <a:gd name="connsiteY4" fmla="*/ 16511 h 74930"/>
                <a:gd name="connsiteX5" fmla="*/ 43180 w 45719"/>
                <a:gd name="connsiteY5" fmla="*/ 26670 h 74930"/>
                <a:gd name="connsiteX6" fmla="*/ 12700 w 45719"/>
                <a:gd name="connsiteY6" fmla="*/ 26670 h 74930"/>
                <a:gd name="connsiteX7" fmla="*/ 12700 w 45719"/>
                <a:gd name="connsiteY7" fmla="*/ 52070 h 74930"/>
                <a:gd name="connsiteX8" fmla="*/ 24130 w 45719"/>
                <a:gd name="connsiteY8" fmla="*/ 64770 h 74930"/>
                <a:gd name="connsiteX9" fmla="*/ 35560 w 45719"/>
                <a:gd name="connsiteY9" fmla="*/ 52070 h 74930"/>
                <a:gd name="connsiteX10" fmla="*/ 35560 w 45719"/>
                <a:gd name="connsiteY10" fmla="*/ 52070 h 74930"/>
                <a:gd name="connsiteX11" fmla="*/ 45720 w 45719"/>
                <a:gd name="connsiteY11" fmla="*/ 50800 h 74930"/>
                <a:gd name="connsiteX12" fmla="*/ 45720 w 45719"/>
                <a:gd name="connsiteY12" fmla="*/ 50800 h 74930"/>
                <a:gd name="connsiteX13" fmla="*/ 22860 w 45719"/>
                <a:gd name="connsiteY13" fmla="*/ 74930 h 74930"/>
                <a:gd name="connsiteX14" fmla="*/ 0 w 45719"/>
                <a:gd name="connsiteY14" fmla="*/ 52070 h 74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19" h="74930">
                  <a:moveTo>
                    <a:pt x="2540" y="52070"/>
                  </a:moveTo>
                  <a:lnTo>
                    <a:pt x="2540" y="0"/>
                  </a:lnTo>
                  <a:lnTo>
                    <a:pt x="12700" y="0"/>
                  </a:lnTo>
                  <a:lnTo>
                    <a:pt x="12700" y="16511"/>
                  </a:lnTo>
                  <a:lnTo>
                    <a:pt x="43180" y="16511"/>
                  </a:lnTo>
                  <a:lnTo>
                    <a:pt x="43180" y="26670"/>
                  </a:lnTo>
                  <a:lnTo>
                    <a:pt x="12700" y="26670"/>
                  </a:lnTo>
                  <a:lnTo>
                    <a:pt x="12700" y="52070"/>
                  </a:lnTo>
                  <a:cubicBezTo>
                    <a:pt x="12700" y="60961"/>
                    <a:pt x="17780" y="64770"/>
                    <a:pt x="24130" y="64770"/>
                  </a:cubicBezTo>
                  <a:cubicBezTo>
                    <a:pt x="30480" y="64770"/>
                    <a:pt x="35560" y="60961"/>
                    <a:pt x="35560" y="52070"/>
                  </a:cubicBezTo>
                  <a:lnTo>
                    <a:pt x="35560" y="52070"/>
                  </a:lnTo>
                  <a:cubicBezTo>
                    <a:pt x="35560" y="50800"/>
                    <a:pt x="45720" y="50800"/>
                    <a:pt x="45720" y="50800"/>
                  </a:cubicBezTo>
                  <a:lnTo>
                    <a:pt x="45720" y="50800"/>
                  </a:lnTo>
                  <a:cubicBezTo>
                    <a:pt x="45720" y="67311"/>
                    <a:pt x="36830" y="74930"/>
                    <a:pt x="22860" y="74930"/>
                  </a:cubicBezTo>
                  <a:cubicBezTo>
                    <a:pt x="8890" y="74930"/>
                    <a:pt x="0" y="67311"/>
                    <a:pt x="0" y="52070"/>
                  </a:cubicBezTo>
                  <a:close/>
                </a:path>
              </a:pathLst>
            </a:custGeom>
            <a:solidFill>
              <a:srgbClr val="333333"/>
            </a:solidFill>
            <a:ln w="12700" cap="flat">
              <a:noFill/>
              <a:prstDash val="solid"/>
              <a:miter/>
            </a:ln>
          </p:spPr>
          <p:txBody>
            <a:bodyPr rtlCol="0" anchor="ctr"/>
            <a:lstStyle/>
            <a:p>
              <a:endParaRPr lang="nl-NL"/>
            </a:p>
          </p:txBody>
        </p:sp>
        <p:sp>
          <p:nvSpPr>
            <p:cNvPr id="33" name="Vrije vorm 32">
              <a:extLst>
                <a:ext uri="{FF2B5EF4-FFF2-40B4-BE49-F238E27FC236}">
                  <a16:creationId xmlns:a16="http://schemas.microsoft.com/office/drawing/2014/main" id="{EE022CD1-B3CC-97D3-E292-28B0D06854A8}"/>
                </a:ext>
              </a:extLst>
            </p:cNvPr>
            <p:cNvSpPr/>
            <p:nvPr userDrawn="1"/>
          </p:nvSpPr>
          <p:spPr>
            <a:xfrm>
              <a:off x="1151889" y="6609069"/>
              <a:ext cx="60960" cy="59690"/>
            </a:xfrm>
            <a:custGeom>
              <a:avLst/>
              <a:gdLst>
                <a:gd name="connsiteX0" fmla="*/ 0 w 60960"/>
                <a:gd name="connsiteY0" fmla="*/ 30480 h 59690"/>
                <a:gd name="connsiteX1" fmla="*/ 30480 w 60960"/>
                <a:gd name="connsiteY1" fmla="*/ 0 h 59690"/>
                <a:gd name="connsiteX2" fmla="*/ 60960 w 60960"/>
                <a:gd name="connsiteY2" fmla="*/ 30480 h 59690"/>
                <a:gd name="connsiteX3" fmla="*/ 60960 w 60960"/>
                <a:gd name="connsiteY3" fmla="*/ 59690 h 59690"/>
                <a:gd name="connsiteX4" fmla="*/ 50800 w 60960"/>
                <a:gd name="connsiteY4" fmla="*/ 59690 h 59690"/>
                <a:gd name="connsiteX5" fmla="*/ 50800 w 60960"/>
                <a:gd name="connsiteY5" fmla="*/ 45720 h 59690"/>
                <a:gd name="connsiteX6" fmla="*/ 29210 w 60960"/>
                <a:gd name="connsiteY6" fmla="*/ 59690 h 59690"/>
                <a:gd name="connsiteX7" fmla="*/ 1270 w 60960"/>
                <a:gd name="connsiteY7" fmla="*/ 30480 h 59690"/>
                <a:gd name="connsiteX8" fmla="*/ 49530 w 60960"/>
                <a:gd name="connsiteY8" fmla="*/ 29210 h 59690"/>
                <a:gd name="connsiteX9" fmla="*/ 30480 w 60960"/>
                <a:gd name="connsiteY9" fmla="*/ 10160 h 59690"/>
                <a:gd name="connsiteX10" fmla="*/ 11430 w 60960"/>
                <a:gd name="connsiteY10" fmla="*/ 29210 h 59690"/>
                <a:gd name="connsiteX11" fmla="*/ 30480 w 60960"/>
                <a:gd name="connsiteY11" fmla="*/ 48260 h 59690"/>
                <a:gd name="connsiteX12" fmla="*/ 49530 w 60960"/>
                <a:gd name="connsiteY12" fmla="*/ 29210 h 5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0960" h="59690">
                  <a:moveTo>
                    <a:pt x="0" y="30480"/>
                  </a:moveTo>
                  <a:cubicBezTo>
                    <a:pt x="0" y="12700"/>
                    <a:pt x="12700" y="0"/>
                    <a:pt x="30480" y="0"/>
                  </a:cubicBezTo>
                  <a:cubicBezTo>
                    <a:pt x="48260" y="0"/>
                    <a:pt x="60960" y="11430"/>
                    <a:pt x="60960" y="30480"/>
                  </a:cubicBezTo>
                  <a:lnTo>
                    <a:pt x="60960" y="59690"/>
                  </a:lnTo>
                  <a:lnTo>
                    <a:pt x="50800" y="59690"/>
                  </a:lnTo>
                  <a:lnTo>
                    <a:pt x="50800" y="45720"/>
                  </a:lnTo>
                  <a:cubicBezTo>
                    <a:pt x="46990" y="54610"/>
                    <a:pt x="39370" y="59690"/>
                    <a:pt x="29210" y="59690"/>
                  </a:cubicBezTo>
                  <a:cubicBezTo>
                    <a:pt x="13970" y="59690"/>
                    <a:pt x="1270" y="49530"/>
                    <a:pt x="1270" y="30480"/>
                  </a:cubicBezTo>
                  <a:close/>
                  <a:moveTo>
                    <a:pt x="49530" y="29210"/>
                  </a:moveTo>
                  <a:cubicBezTo>
                    <a:pt x="49530" y="17780"/>
                    <a:pt x="41910" y="10160"/>
                    <a:pt x="30480" y="10160"/>
                  </a:cubicBezTo>
                  <a:cubicBezTo>
                    <a:pt x="19050" y="10160"/>
                    <a:pt x="11430" y="17780"/>
                    <a:pt x="11430" y="29210"/>
                  </a:cubicBezTo>
                  <a:cubicBezTo>
                    <a:pt x="11430" y="40640"/>
                    <a:pt x="19050" y="48260"/>
                    <a:pt x="30480" y="48260"/>
                  </a:cubicBezTo>
                  <a:cubicBezTo>
                    <a:pt x="41910" y="48260"/>
                    <a:pt x="49530" y="40640"/>
                    <a:pt x="49530" y="29210"/>
                  </a:cubicBezTo>
                  <a:close/>
                </a:path>
              </a:pathLst>
            </a:custGeom>
            <a:solidFill>
              <a:srgbClr val="333333"/>
            </a:solidFill>
            <a:ln w="12700" cap="flat">
              <a:noFill/>
              <a:prstDash val="solid"/>
              <a:miter/>
            </a:ln>
          </p:spPr>
          <p:txBody>
            <a:bodyPr rtlCol="0" anchor="ctr"/>
            <a:lstStyle/>
            <a:p>
              <a:endParaRPr lang="nl-NL"/>
            </a:p>
          </p:txBody>
        </p:sp>
        <p:sp>
          <p:nvSpPr>
            <p:cNvPr id="34" name="Vrije vorm 33">
              <a:extLst>
                <a:ext uri="{FF2B5EF4-FFF2-40B4-BE49-F238E27FC236}">
                  <a16:creationId xmlns:a16="http://schemas.microsoft.com/office/drawing/2014/main" id="{025D57CC-E9B8-2CAB-DC58-D9BF914EBA09}"/>
                </a:ext>
              </a:extLst>
            </p:cNvPr>
            <p:cNvSpPr/>
            <p:nvPr userDrawn="1"/>
          </p:nvSpPr>
          <p:spPr>
            <a:xfrm>
              <a:off x="1226819" y="6619229"/>
              <a:ext cx="10160" cy="49530"/>
            </a:xfrm>
            <a:custGeom>
              <a:avLst/>
              <a:gdLst>
                <a:gd name="connsiteX0" fmla="*/ 0 w 10160"/>
                <a:gd name="connsiteY0" fmla="*/ 0 h 49530"/>
                <a:gd name="connsiteX1" fmla="*/ 10160 w 10160"/>
                <a:gd name="connsiteY1" fmla="*/ 0 h 49530"/>
                <a:gd name="connsiteX2" fmla="*/ 10160 w 10160"/>
                <a:gd name="connsiteY2" fmla="*/ 49530 h 49530"/>
                <a:gd name="connsiteX3" fmla="*/ 0 w 10160"/>
                <a:gd name="connsiteY3" fmla="*/ 49530 h 49530"/>
                <a:gd name="connsiteX4" fmla="*/ 0 w 10160"/>
                <a:gd name="connsiteY4" fmla="*/ 0 h 495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60" h="49530">
                  <a:moveTo>
                    <a:pt x="0" y="0"/>
                  </a:moveTo>
                  <a:lnTo>
                    <a:pt x="10160" y="0"/>
                  </a:lnTo>
                  <a:lnTo>
                    <a:pt x="10160" y="49530"/>
                  </a:lnTo>
                  <a:lnTo>
                    <a:pt x="0" y="49530"/>
                  </a:lnTo>
                  <a:lnTo>
                    <a:pt x="0" y="0"/>
                  </a:lnTo>
                  <a:close/>
                </a:path>
              </a:pathLst>
            </a:custGeom>
            <a:solidFill>
              <a:srgbClr val="333333"/>
            </a:solidFill>
            <a:ln w="12700" cap="flat">
              <a:noFill/>
              <a:prstDash val="solid"/>
              <a:miter/>
            </a:ln>
          </p:spPr>
          <p:txBody>
            <a:bodyPr rtlCol="0" anchor="ctr"/>
            <a:lstStyle/>
            <a:p>
              <a:endParaRPr lang="nl-NL"/>
            </a:p>
          </p:txBody>
        </p:sp>
        <p:sp>
          <p:nvSpPr>
            <p:cNvPr id="35" name="Vrije vorm 34">
              <a:extLst>
                <a:ext uri="{FF2B5EF4-FFF2-40B4-BE49-F238E27FC236}">
                  <a16:creationId xmlns:a16="http://schemas.microsoft.com/office/drawing/2014/main" id="{ADB2EC74-0417-022B-81CD-B2767C8E05C3}"/>
                </a:ext>
              </a:extLst>
            </p:cNvPr>
            <p:cNvSpPr/>
            <p:nvPr userDrawn="1"/>
          </p:nvSpPr>
          <p:spPr>
            <a:xfrm>
              <a:off x="1254760" y="6593829"/>
              <a:ext cx="10159" cy="74930"/>
            </a:xfrm>
            <a:custGeom>
              <a:avLst/>
              <a:gdLst>
                <a:gd name="connsiteX0" fmla="*/ 0 w 10159"/>
                <a:gd name="connsiteY0" fmla="*/ 0 h 74930"/>
                <a:gd name="connsiteX1" fmla="*/ 10160 w 10159"/>
                <a:gd name="connsiteY1" fmla="*/ 0 h 74930"/>
                <a:gd name="connsiteX2" fmla="*/ 10160 w 10159"/>
                <a:gd name="connsiteY2" fmla="*/ 74930 h 74930"/>
                <a:gd name="connsiteX3" fmla="*/ 0 w 10159"/>
                <a:gd name="connsiteY3" fmla="*/ 74930 h 74930"/>
                <a:gd name="connsiteX4" fmla="*/ 0 w 10159"/>
                <a:gd name="connsiteY4" fmla="*/ 0 h 749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59" h="74930">
                  <a:moveTo>
                    <a:pt x="0" y="0"/>
                  </a:moveTo>
                  <a:lnTo>
                    <a:pt x="10160" y="0"/>
                  </a:lnTo>
                  <a:lnTo>
                    <a:pt x="10160" y="74930"/>
                  </a:lnTo>
                  <a:lnTo>
                    <a:pt x="0" y="74930"/>
                  </a:lnTo>
                  <a:lnTo>
                    <a:pt x="0" y="0"/>
                  </a:lnTo>
                  <a:close/>
                </a:path>
              </a:pathLst>
            </a:custGeom>
            <a:solidFill>
              <a:srgbClr val="333333"/>
            </a:solidFill>
            <a:ln w="12700" cap="flat">
              <a:noFill/>
              <a:prstDash val="solid"/>
              <a:miter/>
            </a:ln>
          </p:spPr>
          <p:txBody>
            <a:bodyPr rtlCol="0" anchor="ctr"/>
            <a:lstStyle/>
            <a:p>
              <a:endParaRPr lang="nl-NL"/>
            </a:p>
          </p:txBody>
        </p:sp>
        <p:sp>
          <p:nvSpPr>
            <p:cNvPr id="36" name="Vrije vorm 35">
              <a:extLst>
                <a:ext uri="{FF2B5EF4-FFF2-40B4-BE49-F238E27FC236}">
                  <a16:creationId xmlns:a16="http://schemas.microsoft.com/office/drawing/2014/main" id="{482FE939-D8C8-5DDF-B900-240369AED82B}"/>
                </a:ext>
              </a:extLst>
            </p:cNvPr>
            <p:cNvSpPr/>
            <p:nvPr/>
          </p:nvSpPr>
          <p:spPr>
            <a:xfrm>
              <a:off x="1224280" y="6593829"/>
              <a:ext cx="15239" cy="15240"/>
            </a:xfrm>
            <a:custGeom>
              <a:avLst/>
              <a:gdLst>
                <a:gd name="connsiteX0" fmla="*/ 0 w 15239"/>
                <a:gd name="connsiteY0" fmla="*/ 7620 h 15240"/>
                <a:gd name="connsiteX1" fmla="*/ 7620 w 15239"/>
                <a:gd name="connsiteY1" fmla="*/ 0 h 15240"/>
                <a:gd name="connsiteX2" fmla="*/ 15240 w 15239"/>
                <a:gd name="connsiteY2" fmla="*/ 7620 h 15240"/>
                <a:gd name="connsiteX3" fmla="*/ 7620 w 15239"/>
                <a:gd name="connsiteY3" fmla="*/ 15240 h 15240"/>
                <a:gd name="connsiteX4" fmla="*/ 0 w 15239"/>
                <a:gd name="connsiteY4" fmla="*/ 7620 h 1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40">
                  <a:moveTo>
                    <a:pt x="0" y="7620"/>
                  </a:moveTo>
                  <a:cubicBezTo>
                    <a:pt x="0" y="3811"/>
                    <a:pt x="2540" y="0"/>
                    <a:pt x="7620" y="0"/>
                  </a:cubicBezTo>
                  <a:cubicBezTo>
                    <a:pt x="12700" y="0"/>
                    <a:pt x="15240" y="2540"/>
                    <a:pt x="15240" y="7620"/>
                  </a:cubicBezTo>
                  <a:cubicBezTo>
                    <a:pt x="15240" y="12700"/>
                    <a:pt x="12700" y="15240"/>
                    <a:pt x="7620" y="15240"/>
                  </a:cubicBezTo>
                  <a:cubicBezTo>
                    <a:pt x="2540" y="15240"/>
                    <a:pt x="0" y="11430"/>
                    <a:pt x="0" y="7620"/>
                  </a:cubicBezTo>
                  <a:close/>
                </a:path>
              </a:pathLst>
            </a:custGeom>
            <a:solidFill>
              <a:srgbClr val="333333"/>
            </a:solidFill>
            <a:ln w="12700" cap="flat">
              <a:noFill/>
              <a:prstDash val="solid"/>
              <a:miter/>
            </a:ln>
          </p:spPr>
          <p:txBody>
            <a:bodyPr rtlCol="0" anchor="ctr"/>
            <a:lstStyle/>
            <a:p>
              <a:endParaRPr lang="nl-NL"/>
            </a:p>
          </p:txBody>
        </p:sp>
        <p:sp>
          <p:nvSpPr>
            <p:cNvPr id="37" name="Vrije vorm 36">
              <a:extLst>
                <a:ext uri="{FF2B5EF4-FFF2-40B4-BE49-F238E27FC236}">
                  <a16:creationId xmlns:a16="http://schemas.microsoft.com/office/drawing/2014/main" id="{7C8FCC4B-FC08-E709-ECC3-C69FB3031D65}"/>
                </a:ext>
              </a:extLst>
            </p:cNvPr>
            <p:cNvSpPr/>
            <p:nvPr userDrawn="1"/>
          </p:nvSpPr>
          <p:spPr>
            <a:xfrm>
              <a:off x="601415" y="6480235"/>
              <a:ext cx="34148" cy="34148"/>
            </a:xfrm>
            <a:custGeom>
              <a:avLst/>
              <a:gdLst>
                <a:gd name="connsiteX0" fmla="*/ 20884 w 34148"/>
                <a:gd name="connsiteY0" fmla="*/ 564 h 34148"/>
                <a:gd name="connsiteX1" fmla="*/ 564 w 34148"/>
                <a:gd name="connsiteY1" fmla="*/ 13264 h 34148"/>
                <a:gd name="connsiteX2" fmla="*/ 13264 w 34148"/>
                <a:gd name="connsiteY2" fmla="*/ 33584 h 34148"/>
                <a:gd name="connsiteX3" fmla="*/ 33584 w 34148"/>
                <a:gd name="connsiteY3" fmla="*/ 20884 h 34148"/>
                <a:gd name="connsiteX4" fmla="*/ 20884 w 34148"/>
                <a:gd name="connsiteY4" fmla="*/ 564 h 34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148" h="34148">
                  <a:moveTo>
                    <a:pt x="20884" y="564"/>
                  </a:moveTo>
                  <a:cubicBezTo>
                    <a:pt x="11994" y="-1976"/>
                    <a:pt x="3104" y="4374"/>
                    <a:pt x="564" y="13264"/>
                  </a:cubicBezTo>
                  <a:cubicBezTo>
                    <a:pt x="-1976" y="22154"/>
                    <a:pt x="4374" y="31044"/>
                    <a:pt x="13264" y="33584"/>
                  </a:cubicBezTo>
                  <a:cubicBezTo>
                    <a:pt x="22154" y="36124"/>
                    <a:pt x="31044" y="29774"/>
                    <a:pt x="33584" y="20884"/>
                  </a:cubicBezTo>
                  <a:cubicBezTo>
                    <a:pt x="36124" y="11994"/>
                    <a:pt x="29774" y="3104"/>
                    <a:pt x="20884" y="564"/>
                  </a:cubicBezTo>
                  <a:close/>
                </a:path>
              </a:pathLst>
            </a:custGeom>
            <a:solidFill>
              <a:srgbClr val="ED602F"/>
            </a:solidFill>
            <a:ln w="12700" cap="flat">
              <a:noFill/>
              <a:prstDash val="solid"/>
              <a:miter/>
            </a:ln>
          </p:spPr>
          <p:txBody>
            <a:bodyPr rtlCol="0" anchor="ctr"/>
            <a:lstStyle/>
            <a:p>
              <a:endParaRPr lang="nl-NL"/>
            </a:p>
          </p:txBody>
        </p:sp>
        <p:sp>
          <p:nvSpPr>
            <p:cNvPr id="38" name="Vrije vorm 37">
              <a:extLst>
                <a:ext uri="{FF2B5EF4-FFF2-40B4-BE49-F238E27FC236}">
                  <a16:creationId xmlns:a16="http://schemas.microsoft.com/office/drawing/2014/main" id="{53F90170-DEEF-A742-D4FE-69CF63EDEC8C}"/>
                </a:ext>
              </a:extLst>
            </p:cNvPr>
            <p:cNvSpPr/>
            <p:nvPr userDrawn="1"/>
          </p:nvSpPr>
          <p:spPr>
            <a:xfrm>
              <a:off x="645865" y="6495475"/>
              <a:ext cx="34148" cy="34148"/>
            </a:xfrm>
            <a:custGeom>
              <a:avLst/>
              <a:gdLst>
                <a:gd name="connsiteX0" fmla="*/ 20884 w 34148"/>
                <a:gd name="connsiteY0" fmla="*/ 564 h 34148"/>
                <a:gd name="connsiteX1" fmla="*/ 564 w 34148"/>
                <a:gd name="connsiteY1" fmla="*/ 13264 h 34148"/>
                <a:gd name="connsiteX2" fmla="*/ 13264 w 34148"/>
                <a:gd name="connsiteY2" fmla="*/ 33584 h 34148"/>
                <a:gd name="connsiteX3" fmla="*/ 33584 w 34148"/>
                <a:gd name="connsiteY3" fmla="*/ 20884 h 34148"/>
                <a:gd name="connsiteX4" fmla="*/ 20884 w 34148"/>
                <a:gd name="connsiteY4" fmla="*/ 564 h 34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148" h="34148">
                  <a:moveTo>
                    <a:pt x="20884" y="564"/>
                  </a:moveTo>
                  <a:cubicBezTo>
                    <a:pt x="11994" y="-1975"/>
                    <a:pt x="3104" y="4375"/>
                    <a:pt x="564" y="13264"/>
                  </a:cubicBezTo>
                  <a:cubicBezTo>
                    <a:pt x="-1976" y="22154"/>
                    <a:pt x="4374" y="31044"/>
                    <a:pt x="13264" y="33584"/>
                  </a:cubicBezTo>
                  <a:cubicBezTo>
                    <a:pt x="22154" y="36125"/>
                    <a:pt x="31044" y="29775"/>
                    <a:pt x="33584" y="20884"/>
                  </a:cubicBezTo>
                  <a:cubicBezTo>
                    <a:pt x="36124" y="11994"/>
                    <a:pt x="29774" y="3104"/>
                    <a:pt x="20884" y="564"/>
                  </a:cubicBezTo>
                  <a:close/>
                </a:path>
              </a:pathLst>
            </a:custGeom>
            <a:solidFill>
              <a:srgbClr val="ED602F"/>
            </a:solidFill>
            <a:ln w="12700" cap="flat">
              <a:noFill/>
              <a:prstDash val="solid"/>
              <a:miter/>
            </a:ln>
          </p:spPr>
          <p:txBody>
            <a:bodyPr rtlCol="0" anchor="ctr"/>
            <a:lstStyle/>
            <a:p>
              <a:endParaRPr lang="nl-NL"/>
            </a:p>
          </p:txBody>
        </p:sp>
        <p:sp>
          <p:nvSpPr>
            <p:cNvPr id="39" name="Vrije vorm 38">
              <a:extLst>
                <a:ext uri="{FF2B5EF4-FFF2-40B4-BE49-F238E27FC236}">
                  <a16:creationId xmlns:a16="http://schemas.microsoft.com/office/drawing/2014/main" id="{3CA6279D-BE68-B53A-4C95-9FA66946FBBB}"/>
                </a:ext>
              </a:extLst>
            </p:cNvPr>
            <p:cNvSpPr/>
            <p:nvPr userDrawn="1"/>
          </p:nvSpPr>
          <p:spPr>
            <a:xfrm>
              <a:off x="681425" y="6524685"/>
              <a:ext cx="34148" cy="34148"/>
            </a:xfrm>
            <a:custGeom>
              <a:avLst/>
              <a:gdLst>
                <a:gd name="connsiteX0" fmla="*/ 20884 w 34148"/>
                <a:gd name="connsiteY0" fmla="*/ 564 h 34148"/>
                <a:gd name="connsiteX1" fmla="*/ 564 w 34148"/>
                <a:gd name="connsiteY1" fmla="*/ 13264 h 34148"/>
                <a:gd name="connsiteX2" fmla="*/ 13264 w 34148"/>
                <a:gd name="connsiteY2" fmla="*/ 33584 h 34148"/>
                <a:gd name="connsiteX3" fmla="*/ 33584 w 34148"/>
                <a:gd name="connsiteY3" fmla="*/ 20884 h 34148"/>
                <a:gd name="connsiteX4" fmla="*/ 20884 w 34148"/>
                <a:gd name="connsiteY4" fmla="*/ 564 h 34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148" h="34148">
                  <a:moveTo>
                    <a:pt x="20884" y="564"/>
                  </a:moveTo>
                  <a:cubicBezTo>
                    <a:pt x="11994" y="-1976"/>
                    <a:pt x="3104" y="4374"/>
                    <a:pt x="564" y="13264"/>
                  </a:cubicBezTo>
                  <a:cubicBezTo>
                    <a:pt x="-1976" y="22155"/>
                    <a:pt x="4374" y="31044"/>
                    <a:pt x="13264" y="33584"/>
                  </a:cubicBezTo>
                  <a:cubicBezTo>
                    <a:pt x="22154" y="36124"/>
                    <a:pt x="31044" y="29774"/>
                    <a:pt x="33584" y="20884"/>
                  </a:cubicBezTo>
                  <a:cubicBezTo>
                    <a:pt x="36124" y="11994"/>
                    <a:pt x="29774" y="3105"/>
                    <a:pt x="20884" y="564"/>
                  </a:cubicBezTo>
                  <a:close/>
                </a:path>
              </a:pathLst>
            </a:custGeom>
            <a:solidFill>
              <a:srgbClr val="ED602F"/>
            </a:solidFill>
            <a:ln w="12700" cap="flat">
              <a:noFill/>
              <a:prstDash val="solid"/>
              <a:miter/>
            </a:ln>
          </p:spPr>
          <p:txBody>
            <a:bodyPr rtlCol="0" anchor="ctr"/>
            <a:lstStyle/>
            <a:p>
              <a:endParaRPr lang="nl-NL"/>
            </a:p>
          </p:txBody>
        </p:sp>
        <p:sp>
          <p:nvSpPr>
            <p:cNvPr id="40" name="Vrije vorm 39">
              <a:extLst>
                <a:ext uri="{FF2B5EF4-FFF2-40B4-BE49-F238E27FC236}">
                  <a16:creationId xmlns:a16="http://schemas.microsoft.com/office/drawing/2014/main" id="{A2AC5FF7-9F4D-7644-53B5-7530C524F69F}"/>
                </a:ext>
              </a:extLst>
            </p:cNvPr>
            <p:cNvSpPr/>
            <p:nvPr userDrawn="1"/>
          </p:nvSpPr>
          <p:spPr>
            <a:xfrm>
              <a:off x="455930" y="6481505"/>
              <a:ext cx="266700" cy="282504"/>
            </a:xfrm>
            <a:custGeom>
              <a:avLst/>
              <a:gdLst>
                <a:gd name="connsiteX0" fmla="*/ 256540 w 266700"/>
                <a:gd name="connsiteY0" fmla="*/ 198685 h 282504"/>
                <a:gd name="connsiteX1" fmla="*/ 250190 w 266700"/>
                <a:gd name="connsiteY1" fmla="*/ 198685 h 282504"/>
                <a:gd name="connsiteX2" fmla="*/ 242570 w 266700"/>
                <a:gd name="connsiteY2" fmla="*/ 211385 h 282504"/>
                <a:gd name="connsiteX3" fmla="*/ 220980 w 266700"/>
                <a:gd name="connsiteY3" fmla="*/ 234245 h 282504"/>
                <a:gd name="connsiteX4" fmla="*/ 208280 w 266700"/>
                <a:gd name="connsiteY4" fmla="*/ 243135 h 282504"/>
                <a:gd name="connsiteX5" fmla="*/ 194310 w 266700"/>
                <a:gd name="connsiteY5" fmla="*/ 250754 h 282504"/>
                <a:gd name="connsiteX6" fmla="*/ 180340 w 266700"/>
                <a:gd name="connsiteY6" fmla="*/ 255835 h 282504"/>
                <a:gd name="connsiteX7" fmla="*/ 165100 w 266700"/>
                <a:gd name="connsiteY7" fmla="*/ 259645 h 282504"/>
                <a:gd name="connsiteX8" fmla="*/ 149860 w 266700"/>
                <a:gd name="connsiteY8" fmla="*/ 260914 h 282504"/>
                <a:gd name="connsiteX9" fmla="*/ 142240 w 266700"/>
                <a:gd name="connsiteY9" fmla="*/ 260914 h 282504"/>
                <a:gd name="connsiteX10" fmla="*/ 134620 w 266700"/>
                <a:gd name="connsiteY10" fmla="*/ 260914 h 282504"/>
                <a:gd name="connsiteX11" fmla="*/ 104140 w 266700"/>
                <a:gd name="connsiteY11" fmla="*/ 254564 h 282504"/>
                <a:gd name="connsiteX12" fmla="*/ 54610 w 266700"/>
                <a:gd name="connsiteY12" fmla="*/ 220274 h 282504"/>
                <a:gd name="connsiteX13" fmla="*/ 29210 w 266700"/>
                <a:gd name="connsiteY13" fmla="*/ 166935 h 282504"/>
                <a:gd name="connsiteX14" fmla="*/ 27940 w 266700"/>
                <a:gd name="connsiteY14" fmla="*/ 151695 h 282504"/>
                <a:gd name="connsiteX15" fmla="*/ 27940 w 266700"/>
                <a:gd name="connsiteY15" fmla="*/ 136454 h 282504"/>
                <a:gd name="connsiteX16" fmla="*/ 34290 w 266700"/>
                <a:gd name="connsiteY16" fmla="*/ 107245 h 282504"/>
                <a:gd name="connsiteX17" fmla="*/ 67310 w 266700"/>
                <a:gd name="connsiteY17" fmla="*/ 58985 h 282504"/>
                <a:gd name="connsiteX18" fmla="*/ 119380 w 266700"/>
                <a:gd name="connsiteY18" fmla="*/ 33584 h 282504"/>
                <a:gd name="connsiteX19" fmla="*/ 119380 w 266700"/>
                <a:gd name="connsiteY19" fmla="*/ 33584 h 282504"/>
                <a:gd name="connsiteX20" fmla="*/ 132080 w 266700"/>
                <a:gd name="connsiteY20" fmla="*/ 13264 h 282504"/>
                <a:gd name="connsiteX21" fmla="*/ 111760 w 266700"/>
                <a:gd name="connsiteY21" fmla="*/ 564 h 282504"/>
                <a:gd name="connsiteX22" fmla="*/ 111760 w 266700"/>
                <a:gd name="connsiteY22" fmla="*/ 564 h 282504"/>
                <a:gd name="connsiteX23" fmla="*/ 76200 w 266700"/>
                <a:gd name="connsiteY23" fmla="*/ 14534 h 282504"/>
                <a:gd name="connsiteX24" fmla="*/ 45720 w 266700"/>
                <a:gd name="connsiteY24" fmla="*/ 36124 h 282504"/>
                <a:gd name="connsiteX25" fmla="*/ 6350 w 266700"/>
                <a:gd name="connsiteY25" fmla="*/ 98354 h 282504"/>
                <a:gd name="connsiteX26" fmla="*/ 0 w 266700"/>
                <a:gd name="connsiteY26" fmla="*/ 135185 h 282504"/>
                <a:gd name="connsiteX27" fmla="*/ 0 w 266700"/>
                <a:gd name="connsiteY27" fmla="*/ 154235 h 282504"/>
                <a:gd name="connsiteX28" fmla="*/ 2540 w 266700"/>
                <a:gd name="connsiteY28" fmla="*/ 172014 h 282504"/>
                <a:gd name="connsiteX29" fmla="*/ 36830 w 266700"/>
                <a:gd name="connsiteY29" fmla="*/ 236785 h 282504"/>
                <a:gd name="connsiteX30" fmla="*/ 97790 w 266700"/>
                <a:gd name="connsiteY30" fmla="*/ 276154 h 282504"/>
                <a:gd name="connsiteX31" fmla="*/ 133350 w 266700"/>
                <a:gd name="connsiteY31" fmla="*/ 282504 h 282504"/>
                <a:gd name="connsiteX32" fmla="*/ 142240 w 266700"/>
                <a:gd name="connsiteY32" fmla="*/ 282504 h 282504"/>
                <a:gd name="connsiteX33" fmla="*/ 151130 w 266700"/>
                <a:gd name="connsiteY33" fmla="*/ 282504 h 282504"/>
                <a:gd name="connsiteX34" fmla="*/ 168910 w 266700"/>
                <a:gd name="connsiteY34" fmla="*/ 279964 h 282504"/>
                <a:gd name="connsiteX35" fmla="*/ 186690 w 266700"/>
                <a:gd name="connsiteY35" fmla="*/ 274885 h 282504"/>
                <a:gd name="connsiteX36" fmla="*/ 203200 w 266700"/>
                <a:gd name="connsiteY36" fmla="*/ 267264 h 282504"/>
                <a:gd name="connsiteX37" fmla="*/ 218440 w 266700"/>
                <a:gd name="connsiteY37" fmla="*/ 258374 h 282504"/>
                <a:gd name="connsiteX38" fmla="*/ 232410 w 266700"/>
                <a:gd name="connsiteY38" fmla="*/ 246945 h 282504"/>
                <a:gd name="connsiteX39" fmla="*/ 255270 w 266700"/>
                <a:gd name="connsiteY39" fmla="*/ 220274 h 282504"/>
                <a:gd name="connsiteX40" fmla="*/ 266700 w 266700"/>
                <a:gd name="connsiteY40" fmla="*/ 198685 h 282504"/>
                <a:gd name="connsiteX41" fmla="*/ 256540 w 266700"/>
                <a:gd name="connsiteY41" fmla="*/ 198685 h 282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66700" h="282504">
                  <a:moveTo>
                    <a:pt x="256540" y="198685"/>
                  </a:moveTo>
                  <a:lnTo>
                    <a:pt x="250190" y="198685"/>
                  </a:lnTo>
                  <a:cubicBezTo>
                    <a:pt x="247650" y="203764"/>
                    <a:pt x="245110" y="207574"/>
                    <a:pt x="242570" y="211385"/>
                  </a:cubicBezTo>
                  <a:cubicBezTo>
                    <a:pt x="236220" y="220274"/>
                    <a:pt x="229870" y="227895"/>
                    <a:pt x="220980" y="234245"/>
                  </a:cubicBezTo>
                  <a:cubicBezTo>
                    <a:pt x="217170" y="238054"/>
                    <a:pt x="213360" y="240595"/>
                    <a:pt x="208280" y="243135"/>
                  </a:cubicBezTo>
                  <a:cubicBezTo>
                    <a:pt x="204470" y="245674"/>
                    <a:pt x="199390" y="248214"/>
                    <a:pt x="194310" y="250754"/>
                  </a:cubicBezTo>
                  <a:cubicBezTo>
                    <a:pt x="189230" y="253295"/>
                    <a:pt x="184150" y="254564"/>
                    <a:pt x="180340" y="255835"/>
                  </a:cubicBezTo>
                  <a:cubicBezTo>
                    <a:pt x="175260" y="257104"/>
                    <a:pt x="170180" y="258374"/>
                    <a:pt x="165100" y="259645"/>
                  </a:cubicBezTo>
                  <a:cubicBezTo>
                    <a:pt x="160020" y="259645"/>
                    <a:pt x="154940" y="260914"/>
                    <a:pt x="149860" y="260914"/>
                  </a:cubicBezTo>
                  <a:cubicBezTo>
                    <a:pt x="147320" y="260914"/>
                    <a:pt x="144780" y="260914"/>
                    <a:pt x="142240" y="260914"/>
                  </a:cubicBezTo>
                  <a:cubicBezTo>
                    <a:pt x="139700" y="260914"/>
                    <a:pt x="137160" y="260914"/>
                    <a:pt x="134620" y="260914"/>
                  </a:cubicBezTo>
                  <a:cubicBezTo>
                    <a:pt x="124460" y="260914"/>
                    <a:pt x="114300" y="258374"/>
                    <a:pt x="104140" y="254564"/>
                  </a:cubicBezTo>
                  <a:cubicBezTo>
                    <a:pt x="85090" y="248214"/>
                    <a:pt x="67310" y="235514"/>
                    <a:pt x="54610" y="220274"/>
                  </a:cubicBezTo>
                  <a:cubicBezTo>
                    <a:pt x="41910" y="205035"/>
                    <a:pt x="33020" y="185985"/>
                    <a:pt x="29210" y="166935"/>
                  </a:cubicBezTo>
                  <a:cubicBezTo>
                    <a:pt x="29210" y="161854"/>
                    <a:pt x="27940" y="156774"/>
                    <a:pt x="27940" y="151695"/>
                  </a:cubicBezTo>
                  <a:cubicBezTo>
                    <a:pt x="27940" y="146614"/>
                    <a:pt x="27940" y="141535"/>
                    <a:pt x="27940" y="136454"/>
                  </a:cubicBezTo>
                  <a:cubicBezTo>
                    <a:pt x="27940" y="126295"/>
                    <a:pt x="30480" y="116135"/>
                    <a:pt x="34290" y="107245"/>
                  </a:cubicBezTo>
                  <a:cubicBezTo>
                    <a:pt x="40640" y="88195"/>
                    <a:pt x="52070" y="71685"/>
                    <a:pt x="67310" y="58985"/>
                  </a:cubicBezTo>
                  <a:cubicBezTo>
                    <a:pt x="82550" y="46285"/>
                    <a:pt x="100330" y="37395"/>
                    <a:pt x="119380" y="33584"/>
                  </a:cubicBezTo>
                  <a:cubicBezTo>
                    <a:pt x="119380" y="33584"/>
                    <a:pt x="119380" y="33584"/>
                    <a:pt x="119380" y="33584"/>
                  </a:cubicBezTo>
                  <a:cubicBezTo>
                    <a:pt x="128270" y="31045"/>
                    <a:pt x="134620" y="22154"/>
                    <a:pt x="132080" y="13264"/>
                  </a:cubicBezTo>
                  <a:cubicBezTo>
                    <a:pt x="129540" y="4375"/>
                    <a:pt x="120650" y="-1975"/>
                    <a:pt x="111760" y="564"/>
                  </a:cubicBezTo>
                  <a:lnTo>
                    <a:pt x="111760" y="564"/>
                  </a:lnTo>
                  <a:cubicBezTo>
                    <a:pt x="99060" y="3104"/>
                    <a:pt x="87630" y="8184"/>
                    <a:pt x="76200" y="14534"/>
                  </a:cubicBezTo>
                  <a:cubicBezTo>
                    <a:pt x="64770" y="20884"/>
                    <a:pt x="54610" y="28504"/>
                    <a:pt x="45720" y="36124"/>
                  </a:cubicBezTo>
                  <a:cubicBezTo>
                    <a:pt x="27940" y="53904"/>
                    <a:pt x="13970" y="75495"/>
                    <a:pt x="6350" y="98354"/>
                  </a:cubicBezTo>
                  <a:cubicBezTo>
                    <a:pt x="2540" y="109785"/>
                    <a:pt x="1270" y="122485"/>
                    <a:pt x="0" y="135185"/>
                  </a:cubicBezTo>
                  <a:cubicBezTo>
                    <a:pt x="0" y="141535"/>
                    <a:pt x="0" y="147885"/>
                    <a:pt x="0" y="154235"/>
                  </a:cubicBezTo>
                  <a:cubicBezTo>
                    <a:pt x="0" y="160585"/>
                    <a:pt x="1270" y="166935"/>
                    <a:pt x="2540" y="172014"/>
                  </a:cubicBezTo>
                  <a:cubicBezTo>
                    <a:pt x="7620" y="196145"/>
                    <a:pt x="20320" y="219004"/>
                    <a:pt x="36830" y="236785"/>
                  </a:cubicBezTo>
                  <a:cubicBezTo>
                    <a:pt x="53340" y="254564"/>
                    <a:pt x="74930" y="268535"/>
                    <a:pt x="97790" y="276154"/>
                  </a:cubicBezTo>
                  <a:cubicBezTo>
                    <a:pt x="109220" y="279964"/>
                    <a:pt x="121920" y="282504"/>
                    <a:pt x="133350" y="282504"/>
                  </a:cubicBezTo>
                  <a:cubicBezTo>
                    <a:pt x="135890" y="282504"/>
                    <a:pt x="139700" y="282504"/>
                    <a:pt x="142240" y="282504"/>
                  </a:cubicBezTo>
                  <a:cubicBezTo>
                    <a:pt x="144780" y="282504"/>
                    <a:pt x="148590" y="282504"/>
                    <a:pt x="151130" y="282504"/>
                  </a:cubicBezTo>
                  <a:cubicBezTo>
                    <a:pt x="157480" y="282504"/>
                    <a:pt x="162560" y="281235"/>
                    <a:pt x="168910" y="279964"/>
                  </a:cubicBezTo>
                  <a:cubicBezTo>
                    <a:pt x="175260" y="278695"/>
                    <a:pt x="180340" y="277424"/>
                    <a:pt x="186690" y="274885"/>
                  </a:cubicBezTo>
                  <a:cubicBezTo>
                    <a:pt x="191770" y="272345"/>
                    <a:pt x="198120" y="271074"/>
                    <a:pt x="203200" y="267264"/>
                  </a:cubicBezTo>
                  <a:cubicBezTo>
                    <a:pt x="208280" y="264724"/>
                    <a:pt x="213360" y="262185"/>
                    <a:pt x="218440" y="258374"/>
                  </a:cubicBezTo>
                  <a:cubicBezTo>
                    <a:pt x="223520" y="254564"/>
                    <a:pt x="228600" y="250754"/>
                    <a:pt x="232410" y="246945"/>
                  </a:cubicBezTo>
                  <a:cubicBezTo>
                    <a:pt x="241300" y="239324"/>
                    <a:pt x="248920" y="230435"/>
                    <a:pt x="255270" y="220274"/>
                  </a:cubicBezTo>
                  <a:cubicBezTo>
                    <a:pt x="260350" y="213924"/>
                    <a:pt x="264160" y="206304"/>
                    <a:pt x="266700" y="198685"/>
                  </a:cubicBezTo>
                  <a:cubicBezTo>
                    <a:pt x="262890" y="198685"/>
                    <a:pt x="260350" y="198685"/>
                    <a:pt x="256540" y="198685"/>
                  </a:cubicBezTo>
                  <a:close/>
                </a:path>
              </a:pathLst>
            </a:custGeom>
            <a:solidFill>
              <a:srgbClr val="03569F"/>
            </a:solidFill>
            <a:ln w="12700" cap="flat">
              <a:noFill/>
              <a:prstDash val="solid"/>
              <a:miter/>
            </a:ln>
          </p:spPr>
          <p:txBody>
            <a:bodyPr rtlCol="0" anchor="ctr"/>
            <a:lstStyle/>
            <a:p>
              <a:endParaRPr lang="nl-NL"/>
            </a:p>
          </p:txBody>
        </p:sp>
        <p:sp>
          <p:nvSpPr>
            <p:cNvPr id="41" name="Vrije vorm 40">
              <a:extLst>
                <a:ext uri="{FF2B5EF4-FFF2-40B4-BE49-F238E27FC236}">
                  <a16:creationId xmlns:a16="http://schemas.microsoft.com/office/drawing/2014/main" id="{AADCDADD-9E37-9BE1-D848-1A50AE8320E8}"/>
                </a:ext>
              </a:extLst>
            </p:cNvPr>
            <p:cNvSpPr/>
            <p:nvPr userDrawn="1"/>
          </p:nvSpPr>
          <p:spPr>
            <a:xfrm>
              <a:off x="567690" y="6593829"/>
              <a:ext cx="63500" cy="74930"/>
            </a:xfrm>
            <a:custGeom>
              <a:avLst/>
              <a:gdLst>
                <a:gd name="connsiteX0" fmla="*/ 0 w 63500"/>
                <a:gd name="connsiteY0" fmla="*/ 43180 h 74930"/>
                <a:gd name="connsiteX1" fmla="*/ 0 w 63500"/>
                <a:gd name="connsiteY1" fmla="*/ 0 h 74930"/>
                <a:gd name="connsiteX2" fmla="*/ 19050 w 63500"/>
                <a:gd name="connsiteY2" fmla="*/ 0 h 74930"/>
                <a:gd name="connsiteX3" fmla="*/ 19050 w 63500"/>
                <a:gd name="connsiteY3" fmla="*/ 43180 h 74930"/>
                <a:gd name="connsiteX4" fmla="*/ 31750 w 63500"/>
                <a:gd name="connsiteY4" fmla="*/ 57150 h 74930"/>
                <a:gd name="connsiteX5" fmla="*/ 45720 w 63500"/>
                <a:gd name="connsiteY5" fmla="*/ 43180 h 74930"/>
                <a:gd name="connsiteX6" fmla="*/ 45720 w 63500"/>
                <a:gd name="connsiteY6" fmla="*/ 0 h 74930"/>
                <a:gd name="connsiteX7" fmla="*/ 63500 w 63500"/>
                <a:gd name="connsiteY7" fmla="*/ 0 h 74930"/>
                <a:gd name="connsiteX8" fmla="*/ 63500 w 63500"/>
                <a:gd name="connsiteY8" fmla="*/ 43180 h 74930"/>
                <a:gd name="connsiteX9" fmla="*/ 31750 w 63500"/>
                <a:gd name="connsiteY9" fmla="*/ 74930 h 74930"/>
                <a:gd name="connsiteX10" fmla="*/ 0 w 63500"/>
                <a:gd name="connsiteY10" fmla="*/ 43180 h 74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500" h="74930">
                  <a:moveTo>
                    <a:pt x="0" y="43180"/>
                  </a:moveTo>
                  <a:lnTo>
                    <a:pt x="0" y="0"/>
                  </a:lnTo>
                  <a:lnTo>
                    <a:pt x="19050" y="0"/>
                  </a:lnTo>
                  <a:lnTo>
                    <a:pt x="19050" y="43180"/>
                  </a:lnTo>
                  <a:cubicBezTo>
                    <a:pt x="19050" y="52070"/>
                    <a:pt x="22860" y="57150"/>
                    <a:pt x="31750" y="57150"/>
                  </a:cubicBezTo>
                  <a:cubicBezTo>
                    <a:pt x="40640" y="57150"/>
                    <a:pt x="45720" y="52070"/>
                    <a:pt x="45720" y="43180"/>
                  </a:cubicBezTo>
                  <a:lnTo>
                    <a:pt x="45720" y="0"/>
                  </a:lnTo>
                  <a:lnTo>
                    <a:pt x="63500" y="0"/>
                  </a:lnTo>
                  <a:lnTo>
                    <a:pt x="63500" y="43180"/>
                  </a:lnTo>
                  <a:cubicBezTo>
                    <a:pt x="63500" y="62230"/>
                    <a:pt x="52070" y="74930"/>
                    <a:pt x="31750" y="74930"/>
                  </a:cubicBezTo>
                  <a:cubicBezTo>
                    <a:pt x="11430" y="74930"/>
                    <a:pt x="0" y="63500"/>
                    <a:pt x="0" y="43180"/>
                  </a:cubicBezTo>
                  <a:close/>
                </a:path>
              </a:pathLst>
            </a:custGeom>
            <a:solidFill>
              <a:srgbClr val="333333"/>
            </a:solidFill>
            <a:ln w="12700" cap="flat">
              <a:noFill/>
              <a:prstDash val="solid"/>
              <a:miter/>
            </a:ln>
          </p:spPr>
          <p:txBody>
            <a:bodyPr rtlCol="0" anchor="ctr"/>
            <a:lstStyle/>
            <a:p>
              <a:endParaRPr lang="nl-NL"/>
            </a:p>
          </p:txBody>
        </p:sp>
        <p:sp>
          <p:nvSpPr>
            <p:cNvPr id="42" name="Vrije vorm 41">
              <a:extLst>
                <a:ext uri="{FF2B5EF4-FFF2-40B4-BE49-F238E27FC236}">
                  <a16:creationId xmlns:a16="http://schemas.microsoft.com/office/drawing/2014/main" id="{DF56981E-A1F7-1CBA-0C3B-E70333124C13}"/>
                </a:ext>
              </a:extLst>
            </p:cNvPr>
            <p:cNvSpPr/>
            <p:nvPr userDrawn="1"/>
          </p:nvSpPr>
          <p:spPr>
            <a:xfrm>
              <a:off x="638809" y="6611610"/>
              <a:ext cx="55880" cy="57150"/>
            </a:xfrm>
            <a:custGeom>
              <a:avLst/>
              <a:gdLst>
                <a:gd name="connsiteX0" fmla="*/ 0 w 55880"/>
                <a:gd name="connsiteY0" fmla="*/ 27940 h 57150"/>
                <a:gd name="connsiteX1" fmla="*/ 27940 w 55880"/>
                <a:gd name="connsiteY1" fmla="*/ 0 h 57150"/>
                <a:gd name="connsiteX2" fmla="*/ 55880 w 55880"/>
                <a:gd name="connsiteY2" fmla="*/ 27940 h 57150"/>
                <a:gd name="connsiteX3" fmla="*/ 55880 w 55880"/>
                <a:gd name="connsiteY3" fmla="*/ 57150 h 57150"/>
                <a:gd name="connsiteX4" fmla="*/ 39370 w 55880"/>
                <a:gd name="connsiteY4" fmla="*/ 57150 h 57150"/>
                <a:gd name="connsiteX5" fmla="*/ 39370 w 55880"/>
                <a:gd name="connsiteY5" fmla="*/ 27940 h 57150"/>
                <a:gd name="connsiteX6" fmla="*/ 29210 w 55880"/>
                <a:gd name="connsiteY6" fmla="*/ 15240 h 57150"/>
                <a:gd name="connsiteX7" fmla="*/ 19050 w 55880"/>
                <a:gd name="connsiteY7" fmla="*/ 27940 h 57150"/>
                <a:gd name="connsiteX8" fmla="*/ 19050 w 55880"/>
                <a:gd name="connsiteY8" fmla="*/ 57150 h 57150"/>
                <a:gd name="connsiteX9" fmla="*/ 2540 w 55880"/>
                <a:gd name="connsiteY9" fmla="*/ 57150 h 57150"/>
                <a:gd name="connsiteX10" fmla="*/ 2540 w 55880"/>
                <a:gd name="connsiteY10" fmla="*/ 27940 h 57150"/>
                <a:gd name="connsiteX11" fmla="*/ 2540 w 55880"/>
                <a:gd name="connsiteY11" fmla="*/ 27940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5880" h="57150">
                  <a:moveTo>
                    <a:pt x="0" y="27940"/>
                  </a:moveTo>
                  <a:cubicBezTo>
                    <a:pt x="0" y="8890"/>
                    <a:pt x="11430" y="0"/>
                    <a:pt x="27940" y="0"/>
                  </a:cubicBezTo>
                  <a:cubicBezTo>
                    <a:pt x="44450" y="0"/>
                    <a:pt x="55880" y="8890"/>
                    <a:pt x="55880" y="27940"/>
                  </a:cubicBezTo>
                  <a:lnTo>
                    <a:pt x="55880" y="57150"/>
                  </a:lnTo>
                  <a:lnTo>
                    <a:pt x="39370" y="57150"/>
                  </a:lnTo>
                  <a:lnTo>
                    <a:pt x="39370" y="27940"/>
                  </a:lnTo>
                  <a:cubicBezTo>
                    <a:pt x="39370" y="19050"/>
                    <a:pt x="35560" y="15240"/>
                    <a:pt x="29210" y="15240"/>
                  </a:cubicBezTo>
                  <a:cubicBezTo>
                    <a:pt x="22860" y="15240"/>
                    <a:pt x="19050" y="19050"/>
                    <a:pt x="19050" y="27940"/>
                  </a:cubicBezTo>
                  <a:lnTo>
                    <a:pt x="19050" y="57150"/>
                  </a:lnTo>
                  <a:lnTo>
                    <a:pt x="2540" y="57150"/>
                  </a:lnTo>
                  <a:lnTo>
                    <a:pt x="2540" y="27940"/>
                  </a:lnTo>
                  <a:lnTo>
                    <a:pt x="2540" y="27940"/>
                  </a:lnTo>
                  <a:close/>
                </a:path>
              </a:pathLst>
            </a:custGeom>
            <a:solidFill>
              <a:srgbClr val="333333"/>
            </a:solidFill>
            <a:ln w="12700" cap="flat">
              <a:noFill/>
              <a:prstDash val="solid"/>
              <a:miter/>
            </a:ln>
          </p:spPr>
          <p:txBody>
            <a:bodyPr rtlCol="0" anchor="ctr"/>
            <a:lstStyle/>
            <a:p>
              <a:endParaRPr lang="nl-NL"/>
            </a:p>
          </p:txBody>
        </p:sp>
        <p:sp>
          <p:nvSpPr>
            <p:cNvPr id="43" name="Vrije vorm 42">
              <a:extLst>
                <a:ext uri="{FF2B5EF4-FFF2-40B4-BE49-F238E27FC236}">
                  <a16:creationId xmlns:a16="http://schemas.microsoft.com/office/drawing/2014/main" id="{282352E4-DA96-8A70-A1CB-1FE72605B55D}"/>
                </a:ext>
              </a:extLst>
            </p:cNvPr>
            <p:cNvSpPr/>
            <p:nvPr userDrawn="1"/>
          </p:nvSpPr>
          <p:spPr>
            <a:xfrm>
              <a:off x="707390" y="6619229"/>
              <a:ext cx="16509" cy="49530"/>
            </a:xfrm>
            <a:custGeom>
              <a:avLst/>
              <a:gdLst>
                <a:gd name="connsiteX0" fmla="*/ 0 w 16509"/>
                <a:gd name="connsiteY0" fmla="*/ 0 h 49530"/>
                <a:gd name="connsiteX1" fmla="*/ 16510 w 16509"/>
                <a:gd name="connsiteY1" fmla="*/ 0 h 49530"/>
                <a:gd name="connsiteX2" fmla="*/ 16510 w 16509"/>
                <a:gd name="connsiteY2" fmla="*/ 49530 h 49530"/>
                <a:gd name="connsiteX3" fmla="*/ 0 w 16509"/>
                <a:gd name="connsiteY3" fmla="*/ 49530 h 49530"/>
                <a:gd name="connsiteX4" fmla="*/ 0 w 16509"/>
                <a:gd name="connsiteY4" fmla="*/ 0 h 495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09" h="49530">
                  <a:moveTo>
                    <a:pt x="0" y="0"/>
                  </a:moveTo>
                  <a:lnTo>
                    <a:pt x="16510" y="0"/>
                  </a:lnTo>
                  <a:lnTo>
                    <a:pt x="16510" y="49530"/>
                  </a:lnTo>
                  <a:lnTo>
                    <a:pt x="0" y="49530"/>
                  </a:lnTo>
                  <a:lnTo>
                    <a:pt x="0" y="0"/>
                  </a:lnTo>
                  <a:close/>
                </a:path>
              </a:pathLst>
            </a:custGeom>
            <a:solidFill>
              <a:srgbClr val="333333"/>
            </a:solidFill>
            <a:ln w="12700" cap="flat">
              <a:noFill/>
              <a:prstDash val="solid"/>
              <a:miter/>
            </a:ln>
          </p:spPr>
          <p:txBody>
            <a:bodyPr rtlCol="0" anchor="ctr"/>
            <a:lstStyle/>
            <a:p>
              <a:endParaRPr lang="nl-NL"/>
            </a:p>
          </p:txBody>
        </p:sp>
        <p:sp>
          <p:nvSpPr>
            <p:cNvPr id="44" name="Vrije vorm 43">
              <a:extLst>
                <a:ext uri="{FF2B5EF4-FFF2-40B4-BE49-F238E27FC236}">
                  <a16:creationId xmlns:a16="http://schemas.microsoft.com/office/drawing/2014/main" id="{5EDA5210-57D5-BCAD-4261-44127A3EF8D3}"/>
                </a:ext>
              </a:extLst>
            </p:cNvPr>
            <p:cNvSpPr/>
            <p:nvPr userDrawn="1"/>
          </p:nvSpPr>
          <p:spPr>
            <a:xfrm>
              <a:off x="737869" y="6593829"/>
              <a:ext cx="46990" cy="74930"/>
            </a:xfrm>
            <a:custGeom>
              <a:avLst/>
              <a:gdLst>
                <a:gd name="connsiteX0" fmla="*/ 1270 w 46990"/>
                <a:gd name="connsiteY0" fmla="*/ 50800 h 74930"/>
                <a:gd name="connsiteX1" fmla="*/ 1270 w 46990"/>
                <a:gd name="connsiteY1" fmla="*/ 0 h 74930"/>
                <a:gd name="connsiteX2" fmla="*/ 17780 w 46990"/>
                <a:gd name="connsiteY2" fmla="*/ 0 h 74930"/>
                <a:gd name="connsiteX3" fmla="*/ 17780 w 46990"/>
                <a:gd name="connsiteY3" fmla="*/ 16511 h 74930"/>
                <a:gd name="connsiteX4" fmla="*/ 44450 w 46990"/>
                <a:gd name="connsiteY4" fmla="*/ 16511 h 74930"/>
                <a:gd name="connsiteX5" fmla="*/ 44450 w 46990"/>
                <a:gd name="connsiteY5" fmla="*/ 31750 h 74930"/>
                <a:gd name="connsiteX6" fmla="*/ 17780 w 46990"/>
                <a:gd name="connsiteY6" fmla="*/ 31750 h 74930"/>
                <a:gd name="connsiteX7" fmla="*/ 17780 w 46990"/>
                <a:gd name="connsiteY7" fmla="*/ 50800 h 74930"/>
                <a:gd name="connsiteX8" fmla="*/ 24130 w 46990"/>
                <a:gd name="connsiteY8" fmla="*/ 58420 h 74930"/>
                <a:gd name="connsiteX9" fmla="*/ 30480 w 46990"/>
                <a:gd name="connsiteY9" fmla="*/ 50800 h 74930"/>
                <a:gd name="connsiteX10" fmla="*/ 30480 w 46990"/>
                <a:gd name="connsiteY10" fmla="*/ 50800 h 74930"/>
                <a:gd name="connsiteX11" fmla="*/ 46990 w 46990"/>
                <a:gd name="connsiteY11" fmla="*/ 49530 h 74930"/>
                <a:gd name="connsiteX12" fmla="*/ 46990 w 46990"/>
                <a:gd name="connsiteY12" fmla="*/ 49530 h 74930"/>
                <a:gd name="connsiteX13" fmla="*/ 22860 w 46990"/>
                <a:gd name="connsiteY13" fmla="*/ 74930 h 74930"/>
                <a:gd name="connsiteX14" fmla="*/ 0 w 46990"/>
                <a:gd name="connsiteY14" fmla="*/ 50800 h 74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6990" h="74930">
                  <a:moveTo>
                    <a:pt x="1270" y="50800"/>
                  </a:moveTo>
                  <a:lnTo>
                    <a:pt x="1270" y="0"/>
                  </a:lnTo>
                  <a:lnTo>
                    <a:pt x="17780" y="0"/>
                  </a:lnTo>
                  <a:lnTo>
                    <a:pt x="17780" y="16511"/>
                  </a:lnTo>
                  <a:lnTo>
                    <a:pt x="44450" y="16511"/>
                  </a:lnTo>
                  <a:lnTo>
                    <a:pt x="44450" y="31750"/>
                  </a:lnTo>
                  <a:lnTo>
                    <a:pt x="17780" y="31750"/>
                  </a:lnTo>
                  <a:lnTo>
                    <a:pt x="17780" y="50800"/>
                  </a:lnTo>
                  <a:cubicBezTo>
                    <a:pt x="17780" y="57150"/>
                    <a:pt x="20320" y="58420"/>
                    <a:pt x="24130" y="58420"/>
                  </a:cubicBezTo>
                  <a:cubicBezTo>
                    <a:pt x="27940" y="58420"/>
                    <a:pt x="30480" y="57150"/>
                    <a:pt x="30480" y="50800"/>
                  </a:cubicBezTo>
                  <a:lnTo>
                    <a:pt x="30480" y="50800"/>
                  </a:lnTo>
                  <a:cubicBezTo>
                    <a:pt x="30480" y="49530"/>
                    <a:pt x="46990" y="49530"/>
                    <a:pt x="46990" y="49530"/>
                  </a:cubicBezTo>
                  <a:lnTo>
                    <a:pt x="46990" y="49530"/>
                  </a:lnTo>
                  <a:cubicBezTo>
                    <a:pt x="46990" y="67311"/>
                    <a:pt x="38100" y="74930"/>
                    <a:pt x="22860" y="74930"/>
                  </a:cubicBezTo>
                  <a:cubicBezTo>
                    <a:pt x="7620" y="74930"/>
                    <a:pt x="0" y="67311"/>
                    <a:pt x="0" y="50800"/>
                  </a:cubicBezTo>
                  <a:close/>
                </a:path>
              </a:pathLst>
            </a:custGeom>
            <a:solidFill>
              <a:srgbClr val="333333"/>
            </a:solidFill>
            <a:ln w="12700" cap="flat">
              <a:noFill/>
              <a:prstDash val="solid"/>
              <a:miter/>
            </a:ln>
          </p:spPr>
          <p:txBody>
            <a:bodyPr rtlCol="0" anchor="ctr"/>
            <a:lstStyle/>
            <a:p>
              <a:endParaRPr lang="nl-NL"/>
            </a:p>
          </p:txBody>
        </p:sp>
        <p:sp>
          <p:nvSpPr>
            <p:cNvPr id="45" name="Vrije vorm 44">
              <a:extLst>
                <a:ext uri="{FF2B5EF4-FFF2-40B4-BE49-F238E27FC236}">
                  <a16:creationId xmlns:a16="http://schemas.microsoft.com/office/drawing/2014/main" id="{161197C7-B855-66E3-E147-8296391D6C32}"/>
                </a:ext>
              </a:extLst>
            </p:cNvPr>
            <p:cNvSpPr/>
            <p:nvPr userDrawn="1"/>
          </p:nvSpPr>
          <p:spPr>
            <a:xfrm>
              <a:off x="793750" y="6609069"/>
              <a:ext cx="60960" cy="58420"/>
            </a:xfrm>
            <a:custGeom>
              <a:avLst/>
              <a:gdLst>
                <a:gd name="connsiteX0" fmla="*/ 0 w 60960"/>
                <a:gd name="connsiteY0" fmla="*/ 29210 h 58420"/>
                <a:gd name="connsiteX1" fmla="*/ 30480 w 60960"/>
                <a:gd name="connsiteY1" fmla="*/ 0 h 58420"/>
                <a:gd name="connsiteX2" fmla="*/ 60960 w 60960"/>
                <a:gd name="connsiteY2" fmla="*/ 29210 h 58420"/>
                <a:gd name="connsiteX3" fmla="*/ 60960 w 60960"/>
                <a:gd name="connsiteY3" fmla="*/ 34290 h 58420"/>
                <a:gd name="connsiteX4" fmla="*/ 19050 w 60960"/>
                <a:gd name="connsiteY4" fmla="*/ 34290 h 58420"/>
                <a:gd name="connsiteX5" fmla="*/ 31750 w 60960"/>
                <a:gd name="connsiteY5" fmla="*/ 43180 h 58420"/>
                <a:gd name="connsiteX6" fmla="*/ 41910 w 60960"/>
                <a:gd name="connsiteY6" fmla="*/ 39370 h 58420"/>
                <a:gd name="connsiteX7" fmla="*/ 59690 w 60960"/>
                <a:gd name="connsiteY7" fmla="*/ 39370 h 58420"/>
                <a:gd name="connsiteX8" fmla="*/ 31750 w 60960"/>
                <a:gd name="connsiteY8" fmla="*/ 58420 h 58420"/>
                <a:gd name="connsiteX9" fmla="*/ 1270 w 60960"/>
                <a:gd name="connsiteY9" fmla="*/ 29210 h 58420"/>
                <a:gd name="connsiteX10" fmla="*/ 41910 w 60960"/>
                <a:gd name="connsiteY10" fmla="*/ 24130 h 58420"/>
                <a:gd name="connsiteX11" fmla="*/ 29210 w 60960"/>
                <a:gd name="connsiteY11" fmla="*/ 15240 h 58420"/>
                <a:gd name="connsiteX12" fmla="*/ 16510 w 60960"/>
                <a:gd name="connsiteY12" fmla="*/ 24130 h 58420"/>
                <a:gd name="connsiteX13" fmla="*/ 40640 w 60960"/>
                <a:gd name="connsiteY13" fmla="*/ 24130 h 58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0960" h="58420">
                  <a:moveTo>
                    <a:pt x="0" y="29210"/>
                  </a:moveTo>
                  <a:cubicBezTo>
                    <a:pt x="0" y="12700"/>
                    <a:pt x="12700" y="0"/>
                    <a:pt x="30480" y="0"/>
                  </a:cubicBezTo>
                  <a:cubicBezTo>
                    <a:pt x="48260" y="0"/>
                    <a:pt x="60960" y="12700"/>
                    <a:pt x="60960" y="29210"/>
                  </a:cubicBezTo>
                  <a:lnTo>
                    <a:pt x="60960" y="34290"/>
                  </a:lnTo>
                  <a:lnTo>
                    <a:pt x="19050" y="34290"/>
                  </a:lnTo>
                  <a:cubicBezTo>
                    <a:pt x="20320" y="40640"/>
                    <a:pt x="25400" y="43180"/>
                    <a:pt x="31750" y="43180"/>
                  </a:cubicBezTo>
                  <a:cubicBezTo>
                    <a:pt x="38100" y="43180"/>
                    <a:pt x="40640" y="43180"/>
                    <a:pt x="41910" y="39370"/>
                  </a:cubicBezTo>
                  <a:lnTo>
                    <a:pt x="59690" y="39370"/>
                  </a:lnTo>
                  <a:cubicBezTo>
                    <a:pt x="55880" y="50800"/>
                    <a:pt x="45720" y="58420"/>
                    <a:pt x="31750" y="58420"/>
                  </a:cubicBezTo>
                  <a:cubicBezTo>
                    <a:pt x="13970" y="58420"/>
                    <a:pt x="1270" y="45720"/>
                    <a:pt x="1270" y="29210"/>
                  </a:cubicBezTo>
                  <a:close/>
                  <a:moveTo>
                    <a:pt x="41910" y="24130"/>
                  </a:moveTo>
                  <a:cubicBezTo>
                    <a:pt x="39370" y="17780"/>
                    <a:pt x="35560" y="15240"/>
                    <a:pt x="29210" y="15240"/>
                  </a:cubicBezTo>
                  <a:cubicBezTo>
                    <a:pt x="22860" y="15240"/>
                    <a:pt x="19050" y="17780"/>
                    <a:pt x="16510" y="24130"/>
                  </a:cubicBezTo>
                  <a:lnTo>
                    <a:pt x="40640" y="24130"/>
                  </a:lnTo>
                  <a:close/>
                </a:path>
              </a:pathLst>
            </a:custGeom>
            <a:solidFill>
              <a:srgbClr val="333333"/>
            </a:solidFill>
            <a:ln w="12700" cap="flat">
              <a:noFill/>
              <a:prstDash val="solid"/>
              <a:miter/>
            </a:ln>
          </p:spPr>
          <p:txBody>
            <a:bodyPr rtlCol="0" anchor="ctr"/>
            <a:lstStyle/>
            <a:p>
              <a:endParaRPr lang="nl-NL"/>
            </a:p>
          </p:txBody>
        </p:sp>
        <p:sp>
          <p:nvSpPr>
            <p:cNvPr id="46" name="Vrije vorm 45">
              <a:extLst>
                <a:ext uri="{FF2B5EF4-FFF2-40B4-BE49-F238E27FC236}">
                  <a16:creationId xmlns:a16="http://schemas.microsoft.com/office/drawing/2014/main" id="{AA40FF29-79CD-348D-9B1D-1F1C0278AE4A}"/>
                </a:ext>
              </a:extLst>
            </p:cNvPr>
            <p:cNvSpPr/>
            <p:nvPr userDrawn="1"/>
          </p:nvSpPr>
          <p:spPr>
            <a:xfrm>
              <a:off x="859789" y="6593829"/>
              <a:ext cx="60960" cy="74930"/>
            </a:xfrm>
            <a:custGeom>
              <a:avLst/>
              <a:gdLst>
                <a:gd name="connsiteX0" fmla="*/ 1270 w 60960"/>
                <a:gd name="connsiteY0" fmla="*/ 44450 h 74930"/>
                <a:gd name="connsiteX1" fmla="*/ 27940 w 60960"/>
                <a:gd name="connsiteY1" fmla="*/ 15240 h 74930"/>
                <a:gd name="connsiteX2" fmla="*/ 44450 w 60960"/>
                <a:gd name="connsiteY2" fmla="*/ 22861 h 74930"/>
                <a:gd name="connsiteX3" fmla="*/ 44450 w 60960"/>
                <a:gd name="connsiteY3" fmla="*/ 0 h 74930"/>
                <a:gd name="connsiteX4" fmla="*/ 60960 w 60960"/>
                <a:gd name="connsiteY4" fmla="*/ 0 h 74930"/>
                <a:gd name="connsiteX5" fmla="*/ 60960 w 60960"/>
                <a:gd name="connsiteY5" fmla="*/ 44450 h 74930"/>
                <a:gd name="connsiteX6" fmla="*/ 30480 w 60960"/>
                <a:gd name="connsiteY6" fmla="*/ 74930 h 74930"/>
                <a:gd name="connsiteX7" fmla="*/ 0 w 60960"/>
                <a:gd name="connsiteY7" fmla="*/ 44450 h 74930"/>
                <a:gd name="connsiteX8" fmla="*/ 44450 w 60960"/>
                <a:gd name="connsiteY8" fmla="*/ 44450 h 74930"/>
                <a:gd name="connsiteX9" fmla="*/ 31750 w 60960"/>
                <a:gd name="connsiteY9" fmla="*/ 30480 h 74930"/>
                <a:gd name="connsiteX10" fmla="*/ 19050 w 60960"/>
                <a:gd name="connsiteY10" fmla="*/ 44450 h 74930"/>
                <a:gd name="connsiteX11" fmla="*/ 31750 w 60960"/>
                <a:gd name="connsiteY11" fmla="*/ 58420 h 74930"/>
                <a:gd name="connsiteX12" fmla="*/ 44450 w 60960"/>
                <a:gd name="connsiteY12" fmla="*/ 44450 h 74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0960" h="74930">
                  <a:moveTo>
                    <a:pt x="1270" y="44450"/>
                  </a:moveTo>
                  <a:cubicBezTo>
                    <a:pt x="1270" y="25400"/>
                    <a:pt x="15240" y="15240"/>
                    <a:pt x="27940" y="15240"/>
                  </a:cubicBezTo>
                  <a:cubicBezTo>
                    <a:pt x="40640" y="15240"/>
                    <a:pt x="40640" y="17780"/>
                    <a:pt x="44450" y="22861"/>
                  </a:cubicBezTo>
                  <a:lnTo>
                    <a:pt x="44450" y="0"/>
                  </a:lnTo>
                  <a:lnTo>
                    <a:pt x="60960" y="0"/>
                  </a:lnTo>
                  <a:lnTo>
                    <a:pt x="60960" y="44450"/>
                  </a:lnTo>
                  <a:cubicBezTo>
                    <a:pt x="60960" y="63500"/>
                    <a:pt x="48260" y="74930"/>
                    <a:pt x="30480" y="74930"/>
                  </a:cubicBezTo>
                  <a:cubicBezTo>
                    <a:pt x="12700" y="74930"/>
                    <a:pt x="0" y="62230"/>
                    <a:pt x="0" y="44450"/>
                  </a:cubicBezTo>
                  <a:close/>
                  <a:moveTo>
                    <a:pt x="44450" y="44450"/>
                  </a:moveTo>
                  <a:cubicBezTo>
                    <a:pt x="44450" y="36830"/>
                    <a:pt x="39370" y="30480"/>
                    <a:pt x="31750" y="30480"/>
                  </a:cubicBezTo>
                  <a:cubicBezTo>
                    <a:pt x="24130" y="30480"/>
                    <a:pt x="19050" y="35561"/>
                    <a:pt x="19050" y="44450"/>
                  </a:cubicBezTo>
                  <a:cubicBezTo>
                    <a:pt x="19050" y="53340"/>
                    <a:pt x="24130" y="58420"/>
                    <a:pt x="31750" y="58420"/>
                  </a:cubicBezTo>
                  <a:cubicBezTo>
                    <a:pt x="39370" y="58420"/>
                    <a:pt x="44450" y="53340"/>
                    <a:pt x="44450" y="44450"/>
                  </a:cubicBezTo>
                  <a:close/>
                </a:path>
              </a:pathLst>
            </a:custGeom>
            <a:solidFill>
              <a:srgbClr val="333333"/>
            </a:solidFill>
            <a:ln w="12700" cap="flat">
              <a:noFill/>
              <a:prstDash val="solid"/>
              <a:miter/>
            </a:ln>
          </p:spPr>
          <p:txBody>
            <a:bodyPr rtlCol="0" anchor="ctr"/>
            <a:lstStyle/>
            <a:p>
              <a:endParaRPr lang="nl-NL"/>
            </a:p>
          </p:txBody>
        </p:sp>
        <p:sp>
          <p:nvSpPr>
            <p:cNvPr id="47" name="Vrije vorm 46">
              <a:extLst>
                <a:ext uri="{FF2B5EF4-FFF2-40B4-BE49-F238E27FC236}">
                  <a16:creationId xmlns:a16="http://schemas.microsoft.com/office/drawing/2014/main" id="{0B9C22F2-7AE3-2B90-7BDD-C7A3E6B8DA8C}"/>
                </a:ext>
              </a:extLst>
            </p:cNvPr>
            <p:cNvSpPr/>
            <p:nvPr userDrawn="1"/>
          </p:nvSpPr>
          <p:spPr>
            <a:xfrm>
              <a:off x="707143" y="6593829"/>
              <a:ext cx="19542" cy="19050"/>
            </a:xfrm>
            <a:custGeom>
              <a:avLst/>
              <a:gdLst>
                <a:gd name="connsiteX0" fmla="*/ 11676 w 19542"/>
                <a:gd name="connsiteY0" fmla="*/ 0 h 19050"/>
                <a:gd name="connsiteX1" fmla="*/ 246 w 19542"/>
                <a:gd name="connsiteY1" fmla="*/ 7620 h 19050"/>
                <a:gd name="connsiteX2" fmla="*/ 7866 w 19542"/>
                <a:gd name="connsiteY2" fmla="*/ 19050 h 19050"/>
                <a:gd name="connsiteX3" fmla="*/ 19296 w 19542"/>
                <a:gd name="connsiteY3" fmla="*/ 11430 h 19050"/>
                <a:gd name="connsiteX4" fmla="*/ 11676 w 19542"/>
                <a:gd name="connsiteY4" fmla="*/ 0 h 1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542" h="19050">
                  <a:moveTo>
                    <a:pt x="11676" y="0"/>
                  </a:moveTo>
                  <a:cubicBezTo>
                    <a:pt x="6596" y="0"/>
                    <a:pt x="1516" y="2540"/>
                    <a:pt x="246" y="7620"/>
                  </a:cubicBezTo>
                  <a:cubicBezTo>
                    <a:pt x="-1024" y="12700"/>
                    <a:pt x="2786" y="17780"/>
                    <a:pt x="7866" y="19050"/>
                  </a:cubicBezTo>
                  <a:cubicBezTo>
                    <a:pt x="12946" y="19050"/>
                    <a:pt x="18026" y="16511"/>
                    <a:pt x="19296" y="11430"/>
                  </a:cubicBezTo>
                  <a:cubicBezTo>
                    <a:pt x="20566" y="6350"/>
                    <a:pt x="16756" y="1270"/>
                    <a:pt x="11676" y="0"/>
                  </a:cubicBezTo>
                  <a:close/>
                </a:path>
              </a:pathLst>
            </a:custGeom>
            <a:solidFill>
              <a:srgbClr val="333333"/>
            </a:solidFill>
            <a:ln w="12700" cap="flat">
              <a:noFill/>
              <a:prstDash val="solid"/>
              <a:miter/>
            </a:ln>
          </p:spPr>
          <p:txBody>
            <a:bodyPr rtlCol="0" anchor="ctr"/>
            <a:lstStyle/>
            <a:p>
              <a:endParaRPr lang="nl-NL"/>
            </a:p>
          </p:txBody>
        </p:sp>
      </p:grpSp>
      <p:grpSp>
        <p:nvGrpSpPr>
          <p:cNvPr id="10" name="Groep 9">
            <a:extLst>
              <a:ext uri="{FF2B5EF4-FFF2-40B4-BE49-F238E27FC236}">
                <a16:creationId xmlns:a16="http://schemas.microsoft.com/office/drawing/2014/main" id="{BA8DE034-D8EA-DA6E-E297-EA6A21BD0F60}"/>
              </a:ext>
            </a:extLst>
          </p:cNvPr>
          <p:cNvGrpSpPr/>
          <p:nvPr userDrawn="1"/>
        </p:nvGrpSpPr>
        <p:grpSpPr>
          <a:xfrm>
            <a:off x="-3620530" y="0"/>
            <a:ext cx="3527668" cy="3899322"/>
            <a:chOff x="-3913429" y="2864654"/>
            <a:chExt cx="3820567" cy="3899322"/>
          </a:xfrm>
        </p:grpSpPr>
        <p:sp>
          <p:nvSpPr>
            <p:cNvPr id="11" name="Rechthoek: afgeronde hoeken 10">
              <a:extLst>
                <a:ext uri="{FF2B5EF4-FFF2-40B4-BE49-F238E27FC236}">
                  <a16:creationId xmlns:a16="http://schemas.microsoft.com/office/drawing/2014/main" id="{80CEA972-C6F6-FE48-545B-0603DCA1999A}"/>
                </a:ext>
              </a:extLst>
            </p:cNvPr>
            <p:cNvSpPr/>
            <p:nvPr userDrawn="1"/>
          </p:nvSpPr>
          <p:spPr>
            <a:xfrm>
              <a:off x="-3913429" y="3343976"/>
              <a:ext cx="3820567" cy="3420000"/>
            </a:xfrm>
            <a:prstGeom prst="roundRect">
              <a:avLst>
                <a:gd name="adj" fmla="val 0"/>
              </a:avLst>
            </a:prstGeom>
            <a:solidFill>
              <a:schemeClr val="bg1"/>
            </a:solidFill>
            <a:ln w="7620" cap="flat">
              <a:noFill/>
              <a:prstDash val="solid"/>
              <a:miter/>
            </a:ln>
          </p:spPr>
          <p:txBody>
            <a:bodyPr lIns="216000" tIns="144000" rIns="216000" rtlCol="0" anchor="t"/>
            <a:lstStyle/>
            <a:p>
              <a:pPr marL="171450" indent="-171450" algn="l">
                <a:spcAft>
                  <a:spcPts val="400"/>
                </a:spcAft>
                <a:buClr>
                  <a:schemeClr val="tx1"/>
                </a:buClr>
                <a:buFont typeface="Arial" panose="020B0604020202020204" pitchFamily="34" charset="0"/>
                <a:buChar char="•"/>
              </a:pPr>
              <a:r>
                <a:rPr lang="nl-NL" sz="1000" b="0" dirty="0">
                  <a:latin typeface="Arial" panose="020B0604020202020204" pitchFamily="34" charset="0"/>
                  <a:cs typeface="Arial" panose="020B0604020202020204" pitchFamily="34" charset="0"/>
                </a:rPr>
                <a:t>Voeg een afbeelding toe door een afbeelding vanaf je bestanden naar deze slide te slepen. Of door op het icoon te klikken en een afbeelding in te voegen.</a:t>
              </a:r>
            </a:p>
            <a:p>
              <a:pPr marL="171450" indent="-171450" algn="l">
                <a:spcAft>
                  <a:spcPts val="400"/>
                </a:spcAft>
                <a:buClr>
                  <a:schemeClr val="tx1"/>
                </a:buClr>
                <a:buFont typeface="Arial" panose="020B0604020202020204" pitchFamily="34" charset="0"/>
                <a:buChar char="•"/>
              </a:pPr>
              <a:r>
                <a:rPr lang="nl-NL" sz="1000" b="0" dirty="0">
                  <a:latin typeface="Arial" panose="020B0604020202020204" pitchFamily="34" charset="0"/>
                  <a:cs typeface="Arial" panose="020B0604020202020204" pitchFamily="34" charset="0"/>
                </a:rPr>
                <a:t>Als er al een afbeelding is toegevoegd, moet je deze eerst verwijderen. Nadat je dit hebt gedaan, komen er iconen tevoorschijn in het kader. </a:t>
              </a:r>
            </a:p>
            <a:p>
              <a:pPr marL="171450" indent="-171450">
                <a:spcAft>
                  <a:spcPts val="400"/>
                </a:spcAft>
                <a:buClr>
                  <a:schemeClr val="tx1"/>
                </a:buClr>
                <a:buFont typeface="Arial" panose="020B0604020202020204" pitchFamily="34" charset="0"/>
                <a:buChar char="•"/>
              </a:pPr>
              <a:r>
                <a:rPr lang="nl-NL" sz="1000" b="0" dirty="0">
                  <a:latin typeface="Arial" panose="020B0604020202020204" pitchFamily="34" charset="0"/>
                  <a:cs typeface="Arial" panose="020B0604020202020204" pitchFamily="34" charset="0"/>
                </a:rPr>
                <a:t>Wanneer je de afbeelding bij wilt snijden of een andere positie in het kader wilt geven, </a:t>
              </a:r>
              <a:r>
                <a:rPr lang="nl-NL" sz="1000" dirty="0">
                  <a:latin typeface="Arial" panose="020B0604020202020204" pitchFamily="34" charset="0"/>
                  <a:cs typeface="Arial" panose="020B0604020202020204" pitchFamily="34" charset="0"/>
                </a:rPr>
                <a:t>d</a:t>
              </a:r>
              <a:r>
                <a:rPr lang="nl-NL" sz="1000" b="0" dirty="0">
                  <a:latin typeface="Arial" panose="020B0604020202020204" pitchFamily="34" charset="0"/>
                  <a:cs typeface="Arial" panose="020B0604020202020204" pitchFamily="34" charset="0"/>
                </a:rPr>
                <a:t>an kun je dit doen door:</a:t>
              </a:r>
            </a:p>
            <a:p>
              <a:pPr marL="447675" indent="-180975">
                <a:spcAft>
                  <a:spcPts val="400"/>
                </a:spcAft>
                <a:buClr>
                  <a:schemeClr val="tx1"/>
                </a:buClr>
                <a:buFont typeface="+mj-lt"/>
                <a:buAutoNum type="arabicPeriod"/>
              </a:pPr>
              <a:r>
                <a:rPr lang="nl-NL" sz="1000" dirty="0">
                  <a:latin typeface="Arial" panose="020B0604020202020204" pitchFamily="34" charset="0"/>
                  <a:cs typeface="Arial" panose="020B0604020202020204" pitchFamily="34" charset="0"/>
                </a:rPr>
                <a:t>Klik op</a:t>
              </a:r>
              <a:r>
                <a:rPr lang="nl-NL" sz="1000" b="0" dirty="0">
                  <a:latin typeface="Arial" panose="020B0604020202020204" pitchFamily="34" charset="0"/>
                  <a:cs typeface="Arial" panose="020B0604020202020204" pitchFamily="34" charset="0"/>
                </a:rPr>
                <a:t> de afbeelding met de rechtermuisknop en kies voor: “Bijsnijden”. </a:t>
              </a:r>
            </a:p>
            <a:p>
              <a:pPr marL="447675" indent="-180975">
                <a:spcAft>
                  <a:spcPts val="400"/>
                </a:spcAft>
                <a:buClr>
                  <a:schemeClr val="tx1"/>
                </a:buClr>
                <a:buFont typeface="+mj-lt"/>
                <a:buAutoNum type="arabicPeriod"/>
              </a:pPr>
              <a:r>
                <a:rPr lang="nl-NL" sz="1000" b="0" dirty="0">
                  <a:latin typeface="Arial" panose="020B0604020202020204" pitchFamily="34" charset="0"/>
                  <a:cs typeface="Arial" panose="020B0604020202020204" pitchFamily="34" charset="0"/>
                </a:rPr>
                <a:t>Nu kun je de uitsnede van de afbeelding aanpassen door de afbeelding te verplaatsen of de witte bollen gebruiken om de grootte van de afbeelding te bepalen.</a:t>
              </a:r>
            </a:p>
            <a:p>
              <a:pPr marL="171450" indent="-171450">
                <a:spcAft>
                  <a:spcPts val="400"/>
                </a:spcAft>
                <a:buClr>
                  <a:schemeClr val="tx1"/>
                </a:buClr>
                <a:buFont typeface="Arial" panose="020B0604020202020204" pitchFamily="34" charset="0"/>
                <a:buChar char="•"/>
              </a:pPr>
              <a:r>
                <a:rPr lang="nl-NL" sz="1000" b="0" dirty="0">
                  <a:latin typeface="Arial" panose="020B0604020202020204" pitchFamily="34" charset="0"/>
                  <a:cs typeface="Arial" panose="020B0604020202020204" pitchFamily="34" charset="0"/>
                </a:rPr>
                <a:t>Nadat je de wijzingen hebt doorgevoerd, klik je nogmaals op: “Bijsnijden”. Nu is de afbeelding gewijzigd. </a:t>
              </a:r>
            </a:p>
          </p:txBody>
        </p:sp>
        <p:sp>
          <p:nvSpPr>
            <p:cNvPr id="12" name="Rechthoek: afgeronde hoeken 11">
              <a:extLst>
                <a:ext uri="{FF2B5EF4-FFF2-40B4-BE49-F238E27FC236}">
                  <a16:creationId xmlns:a16="http://schemas.microsoft.com/office/drawing/2014/main" id="{2D715854-6263-2457-C3B2-DA8696D67237}"/>
                </a:ext>
              </a:extLst>
            </p:cNvPr>
            <p:cNvSpPr/>
            <p:nvPr userDrawn="1"/>
          </p:nvSpPr>
          <p:spPr>
            <a:xfrm>
              <a:off x="-3913429" y="2864654"/>
              <a:ext cx="3820567" cy="479322"/>
            </a:xfrm>
            <a:prstGeom prst="roundRect">
              <a:avLst>
                <a:gd name="adj" fmla="val 0"/>
              </a:avLst>
            </a:prstGeom>
            <a:solidFill>
              <a:schemeClr val="tx1"/>
            </a:solidFill>
            <a:ln w="7620" cap="flat">
              <a:noFill/>
              <a:prstDash val="solid"/>
              <a:miter/>
            </a:ln>
          </p:spPr>
          <p:txBody>
            <a:bodyPr lIns="216000" tIns="90000" rIns="216000" bIns="90000" rtlCol="0" anchor="ctr"/>
            <a:lstStyle/>
            <a:p>
              <a:pPr>
                <a:spcAft>
                  <a:spcPts val="600"/>
                </a:spcAft>
              </a:pPr>
              <a:r>
                <a:rPr lang="nl-NL" sz="1400" b="1" dirty="0">
                  <a:solidFill>
                    <a:schemeClr val="bg1"/>
                  </a:solidFill>
                  <a:latin typeface="Arial" panose="020B0604020202020204" pitchFamily="34" charset="0"/>
                  <a:cs typeface="Arial" panose="020B0604020202020204" pitchFamily="34" charset="0"/>
                </a:rPr>
                <a:t>Afbeeldingen toevoegen of wijzigen</a:t>
              </a:r>
              <a:endParaRPr lang="nl-NL" sz="900" b="0" dirty="0">
                <a:solidFill>
                  <a:schemeClr val="bg1"/>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4246031768"/>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el en grafiek/tabel">
    <p:spTree>
      <p:nvGrpSpPr>
        <p:cNvPr id="1" name=""/>
        <p:cNvGrpSpPr/>
        <p:nvPr/>
      </p:nvGrpSpPr>
      <p:grpSpPr>
        <a:xfrm>
          <a:off x="0" y="0"/>
          <a:ext cx="0" cy="0"/>
          <a:chOff x="0" y="0"/>
          <a:chExt cx="0" cy="0"/>
        </a:xfrm>
      </p:grpSpPr>
      <p:sp>
        <p:nvSpPr>
          <p:cNvPr id="31" name="Vrije vorm 30">
            <a:extLst>
              <a:ext uri="{FF2B5EF4-FFF2-40B4-BE49-F238E27FC236}">
                <a16:creationId xmlns:a16="http://schemas.microsoft.com/office/drawing/2014/main" id="{25F2CF90-9F07-482B-CFBA-E899FA279844}"/>
              </a:ext>
            </a:extLst>
          </p:cNvPr>
          <p:cNvSpPr/>
          <p:nvPr/>
        </p:nvSpPr>
        <p:spPr>
          <a:xfrm>
            <a:off x="1424940" y="6545580"/>
            <a:ext cx="12700" cy="127000"/>
          </a:xfrm>
          <a:custGeom>
            <a:avLst/>
            <a:gdLst>
              <a:gd name="connsiteX0" fmla="*/ 0 w 12700"/>
              <a:gd name="connsiteY0" fmla="*/ 0 h 127000"/>
              <a:gd name="connsiteX1" fmla="*/ 0 w 12700"/>
              <a:gd name="connsiteY1" fmla="*/ 127000 h 127000"/>
            </a:gdLst>
            <a:ahLst/>
            <a:cxnLst>
              <a:cxn ang="0">
                <a:pos x="connsiteX0" y="connsiteY0"/>
              </a:cxn>
              <a:cxn ang="0">
                <a:pos x="connsiteX1" y="connsiteY1"/>
              </a:cxn>
            </a:cxnLst>
            <a:rect l="l" t="t" r="r" b="b"/>
            <a:pathLst>
              <a:path w="12700" h="127000">
                <a:moveTo>
                  <a:pt x="0" y="0"/>
                </a:moveTo>
                <a:lnTo>
                  <a:pt x="0" y="127000"/>
                </a:lnTo>
              </a:path>
            </a:pathLst>
          </a:custGeom>
          <a:ln w="12700" cap="flat">
            <a:solidFill>
              <a:srgbClr val="E95223"/>
            </a:solidFill>
            <a:prstDash val="solid"/>
            <a:miter/>
          </a:ln>
        </p:spPr>
        <p:txBody>
          <a:bodyPr rtlCol="0" anchor="ctr"/>
          <a:lstStyle/>
          <a:p>
            <a:endParaRPr lang="nl-NL"/>
          </a:p>
        </p:txBody>
      </p:sp>
      <p:sp>
        <p:nvSpPr>
          <p:cNvPr id="140" name="Tijdelijke aanduiding voor voettekst 139">
            <a:extLst>
              <a:ext uri="{FF2B5EF4-FFF2-40B4-BE49-F238E27FC236}">
                <a16:creationId xmlns:a16="http://schemas.microsoft.com/office/drawing/2014/main" id="{1F34F79B-9EBB-EFE6-5719-32BC0328B67C}"/>
              </a:ext>
            </a:extLst>
          </p:cNvPr>
          <p:cNvSpPr>
            <a:spLocks noGrp="1"/>
          </p:cNvSpPr>
          <p:nvPr>
            <p:ph type="ftr" sz="quarter" idx="11"/>
          </p:nvPr>
        </p:nvSpPr>
        <p:spPr>
          <a:xfrm>
            <a:off x="1599386" y="6416675"/>
            <a:ext cx="4891901" cy="441325"/>
          </a:xfrm>
        </p:spPr>
        <p:txBody>
          <a:bodyPr/>
          <a:lstStyle>
            <a:lvl1pPr>
              <a:defRPr sz="900" b="0" i="0">
                <a:latin typeface="Real Text Pro" panose="020B0504020204020204" pitchFamily="34" charset="77"/>
              </a:defRPr>
            </a:lvl1pPr>
          </a:lstStyle>
          <a:p>
            <a:pPr algn="l"/>
            <a:r>
              <a:rPr lang="nl-NL" dirty="0">
                <a:ln/>
                <a:solidFill>
                  <a:srgbClr val="B3B3B3"/>
                </a:solidFill>
                <a:sym typeface="RealTextPro-Regular"/>
                <a:rtl val="0"/>
              </a:rPr>
              <a:t>Optie voor presentatie titel of andere extra informatie.</a:t>
            </a:r>
          </a:p>
        </p:txBody>
      </p:sp>
      <p:sp>
        <p:nvSpPr>
          <p:cNvPr id="141" name="Tijdelijke aanduiding voor dianummer 140">
            <a:extLst>
              <a:ext uri="{FF2B5EF4-FFF2-40B4-BE49-F238E27FC236}">
                <a16:creationId xmlns:a16="http://schemas.microsoft.com/office/drawing/2014/main" id="{2D742E33-CD5B-1D65-A4BD-7EEA5D9DE0CE}"/>
              </a:ext>
            </a:extLst>
          </p:cNvPr>
          <p:cNvSpPr>
            <a:spLocks noGrp="1"/>
          </p:cNvSpPr>
          <p:nvPr>
            <p:ph type="sldNum" sz="quarter" idx="12"/>
          </p:nvPr>
        </p:nvSpPr>
        <p:spPr>
          <a:xfrm>
            <a:off x="8710930" y="6416675"/>
            <a:ext cx="3038157" cy="448819"/>
          </a:xfrm>
        </p:spPr>
        <p:txBody>
          <a:bodyPr/>
          <a:lstStyle>
            <a:lvl1pPr>
              <a:defRPr>
                <a:solidFill>
                  <a:srgbClr val="004996"/>
                </a:solidFill>
              </a:defRPr>
            </a:lvl1pPr>
          </a:lstStyle>
          <a:p>
            <a:fld id="{9F53E0E1-1632-AA43-9C83-C74C9E11BADB}" type="slidenum">
              <a:rPr lang="nl-NL" smtClean="0"/>
              <a:pPr/>
              <a:t>‹nr.›</a:t>
            </a:fld>
            <a:endParaRPr lang="nl-NL" dirty="0"/>
          </a:p>
        </p:txBody>
      </p:sp>
      <p:sp>
        <p:nvSpPr>
          <p:cNvPr id="142" name="Ovaal 141">
            <a:extLst>
              <a:ext uri="{FF2B5EF4-FFF2-40B4-BE49-F238E27FC236}">
                <a16:creationId xmlns:a16="http://schemas.microsoft.com/office/drawing/2014/main" id="{28D06BE5-A0EF-D136-C0E6-F8B6D97B28A5}"/>
              </a:ext>
            </a:extLst>
          </p:cNvPr>
          <p:cNvSpPr/>
          <p:nvPr userDrawn="1"/>
        </p:nvSpPr>
        <p:spPr>
          <a:xfrm>
            <a:off x="11779408" y="6661582"/>
            <a:ext cx="37785" cy="37785"/>
          </a:xfrm>
          <a:prstGeom prst="ellipse">
            <a:avLst/>
          </a:prstGeom>
          <a:solidFill>
            <a:srgbClr val="E9522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Vrije vorm 5">
            <a:extLst>
              <a:ext uri="{FF2B5EF4-FFF2-40B4-BE49-F238E27FC236}">
                <a16:creationId xmlns:a16="http://schemas.microsoft.com/office/drawing/2014/main" id="{74DB665A-AEB4-5E35-7602-686E3DE92874}"/>
              </a:ext>
            </a:extLst>
          </p:cNvPr>
          <p:cNvSpPr/>
          <p:nvPr/>
        </p:nvSpPr>
        <p:spPr>
          <a:xfrm>
            <a:off x="0" y="0"/>
            <a:ext cx="12192000" cy="3081020"/>
          </a:xfrm>
          <a:custGeom>
            <a:avLst/>
            <a:gdLst>
              <a:gd name="connsiteX0" fmla="*/ 0 w 12192000"/>
              <a:gd name="connsiteY0" fmla="*/ 0 h 3081020"/>
              <a:gd name="connsiteX1" fmla="*/ 12192000 w 12192000"/>
              <a:gd name="connsiteY1" fmla="*/ 0 h 3081020"/>
              <a:gd name="connsiteX2" fmla="*/ 12192000 w 12192000"/>
              <a:gd name="connsiteY2" fmla="*/ 3081020 h 3081020"/>
              <a:gd name="connsiteX3" fmla="*/ 0 w 12192000"/>
              <a:gd name="connsiteY3" fmla="*/ 3081020 h 3081020"/>
            </a:gdLst>
            <a:ahLst/>
            <a:cxnLst>
              <a:cxn ang="0">
                <a:pos x="connsiteX0" y="connsiteY0"/>
              </a:cxn>
              <a:cxn ang="0">
                <a:pos x="connsiteX1" y="connsiteY1"/>
              </a:cxn>
              <a:cxn ang="0">
                <a:pos x="connsiteX2" y="connsiteY2"/>
              </a:cxn>
              <a:cxn ang="0">
                <a:pos x="connsiteX3" y="connsiteY3"/>
              </a:cxn>
            </a:cxnLst>
            <a:rect l="l" t="t" r="r" b="b"/>
            <a:pathLst>
              <a:path w="12192000" h="3081020">
                <a:moveTo>
                  <a:pt x="0" y="0"/>
                </a:moveTo>
                <a:lnTo>
                  <a:pt x="12192000" y="0"/>
                </a:lnTo>
                <a:lnTo>
                  <a:pt x="12192000" y="3081020"/>
                </a:lnTo>
                <a:lnTo>
                  <a:pt x="0" y="3081020"/>
                </a:lnTo>
                <a:close/>
              </a:path>
            </a:pathLst>
          </a:custGeom>
          <a:solidFill>
            <a:schemeClr val="accent1"/>
          </a:solidFill>
          <a:ln w="12700" cap="flat">
            <a:noFill/>
            <a:prstDash val="solid"/>
            <a:miter/>
          </a:ln>
        </p:spPr>
        <p:txBody>
          <a:bodyPr rtlCol="0" anchor="ctr"/>
          <a:lstStyle/>
          <a:p>
            <a:endParaRPr lang="nl-NL"/>
          </a:p>
        </p:txBody>
      </p:sp>
      <p:sp>
        <p:nvSpPr>
          <p:cNvPr id="9" name="Afgeronde rechthoek 8">
            <a:extLst>
              <a:ext uri="{FF2B5EF4-FFF2-40B4-BE49-F238E27FC236}">
                <a16:creationId xmlns:a16="http://schemas.microsoft.com/office/drawing/2014/main" id="{0FB40F60-B49E-FB71-91A4-EFF68E187CD7}"/>
              </a:ext>
            </a:extLst>
          </p:cNvPr>
          <p:cNvSpPr/>
          <p:nvPr/>
        </p:nvSpPr>
        <p:spPr>
          <a:xfrm>
            <a:off x="442912" y="1700213"/>
            <a:ext cx="11316954" cy="4513896"/>
          </a:xfrm>
          <a:prstGeom prst="roundRect">
            <a:avLst>
              <a:gd name="adj" fmla="val 6340"/>
            </a:avLst>
          </a:prstGeom>
          <a:solidFill>
            <a:srgbClr val="FFFFFF"/>
          </a:solidFill>
          <a:ln w="12700" cap="flat">
            <a:noFill/>
            <a:prstDash val="solid"/>
            <a:miter/>
          </a:ln>
          <a:effectLst>
            <a:outerShdw blurRad="254000" algn="ctr" rotWithShape="0">
              <a:prstClr val="black">
                <a:alpha val="10000"/>
              </a:prstClr>
            </a:outerShdw>
          </a:effectLst>
        </p:spPr>
        <p:txBody>
          <a:bodyPr rtlCol="0" anchor="ctr"/>
          <a:lstStyle/>
          <a:p>
            <a:endParaRPr lang="nl-NL"/>
          </a:p>
        </p:txBody>
      </p:sp>
      <p:sp>
        <p:nvSpPr>
          <p:cNvPr id="32" name="Titel 142">
            <a:extLst>
              <a:ext uri="{FF2B5EF4-FFF2-40B4-BE49-F238E27FC236}">
                <a16:creationId xmlns:a16="http://schemas.microsoft.com/office/drawing/2014/main" id="{1690D01A-824E-6BBF-E11B-1ACC4BFE4DDB}"/>
              </a:ext>
            </a:extLst>
          </p:cNvPr>
          <p:cNvSpPr>
            <a:spLocks noGrp="1"/>
          </p:cNvSpPr>
          <p:nvPr>
            <p:ph type="title" hasCustomPrompt="1"/>
          </p:nvPr>
        </p:nvSpPr>
        <p:spPr>
          <a:xfrm>
            <a:off x="455929" y="581257"/>
            <a:ext cx="11293157" cy="358082"/>
          </a:xfrm>
        </p:spPr>
        <p:txBody>
          <a:bodyPr/>
          <a:lstStyle>
            <a:lvl1pPr>
              <a:defRPr>
                <a:solidFill>
                  <a:schemeClr val="bg1"/>
                </a:solidFill>
              </a:defRPr>
            </a:lvl1pPr>
          </a:lstStyle>
          <a:p>
            <a:r>
              <a:rPr lang="nl-NL" dirty="0"/>
              <a:t>Klikken om een titel toe te voegen</a:t>
            </a:r>
          </a:p>
        </p:txBody>
      </p:sp>
      <p:sp>
        <p:nvSpPr>
          <p:cNvPr id="33" name="Tijdelijke aanduiding voor tekst 144">
            <a:extLst>
              <a:ext uri="{FF2B5EF4-FFF2-40B4-BE49-F238E27FC236}">
                <a16:creationId xmlns:a16="http://schemas.microsoft.com/office/drawing/2014/main" id="{A978BBC9-4275-9E28-FE1E-ADFEC71333B0}"/>
              </a:ext>
            </a:extLst>
          </p:cNvPr>
          <p:cNvSpPr>
            <a:spLocks noGrp="1"/>
          </p:cNvSpPr>
          <p:nvPr>
            <p:ph type="body" sz="quarter" idx="13" hasCustomPrompt="1"/>
          </p:nvPr>
        </p:nvSpPr>
        <p:spPr>
          <a:xfrm>
            <a:off x="442912" y="1146407"/>
            <a:ext cx="11293157" cy="195031"/>
          </a:xfrm>
        </p:spPr>
        <p:txBody>
          <a:bodyPr>
            <a:normAutofit/>
          </a:bodyPr>
          <a:lstStyle>
            <a:lvl1pPr marL="0" indent="0">
              <a:buNone/>
              <a:defRPr sz="1800">
                <a:solidFill>
                  <a:schemeClr val="bg1"/>
                </a:solidFill>
              </a:defRPr>
            </a:lvl1pPr>
          </a:lstStyle>
          <a:p>
            <a:pPr lvl="0"/>
            <a:r>
              <a:rPr lang="nl-NL" dirty="0"/>
              <a:t>Klikken om een subtitel toe te voegen</a:t>
            </a:r>
          </a:p>
        </p:txBody>
      </p:sp>
      <p:sp>
        <p:nvSpPr>
          <p:cNvPr id="35" name="Tijdelijke aanduiding voor grafiek 34">
            <a:extLst>
              <a:ext uri="{FF2B5EF4-FFF2-40B4-BE49-F238E27FC236}">
                <a16:creationId xmlns:a16="http://schemas.microsoft.com/office/drawing/2014/main" id="{8BB51AEF-F299-310F-55E5-BACF4000DDE4}"/>
              </a:ext>
            </a:extLst>
          </p:cNvPr>
          <p:cNvSpPr>
            <a:spLocks noGrp="1"/>
          </p:cNvSpPr>
          <p:nvPr>
            <p:ph type="chart" sz="quarter" idx="14"/>
          </p:nvPr>
        </p:nvSpPr>
        <p:spPr>
          <a:xfrm>
            <a:off x="772152" y="2007711"/>
            <a:ext cx="10658475" cy="3898900"/>
          </a:xfrm>
        </p:spPr>
        <p:txBody>
          <a:bodyPr tIns="144000"/>
          <a:lstStyle>
            <a:lvl1pPr marL="0" indent="0" algn="ctr">
              <a:buNone/>
              <a:defRPr/>
            </a:lvl1pPr>
          </a:lstStyle>
          <a:p>
            <a:endParaRPr lang="nl-NL" dirty="0"/>
          </a:p>
        </p:txBody>
      </p:sp>
      <p:grpSp>
        <p:nvGrpSpPr>
          <p:cNvPr id="2" name="Groep 1">
            <a:extLst>
              <a:ext uri="{FF2B5EF4-FFF2-40B4-BE49-F238E27FC236}">
                <a16:creationId xmlns:a16="http://schemas.microsoft.com/office/drawing/2014/main" id="{F41C196A-4E8E-CE98-E04C-758BCF58187D}"/>
              </a:ext>
            </a:extLst>
          </p:cNvPr>
          <p:cNvGrpSpPr/>
          <p:nvPr userDrawn="1"/>
        </p:nvGrpSpPr>
        <p:grpSpPr>
          <a:xfrm>
            <a:off x="-3620530" y="2"/>
            <a:ext cx="3527668" cy="2941722"/>
            <a:chOff x="-3913429" y="2864654"/>
            <a:chExt cx="3820567" cy="2941722"/>
          </a:xfrm>
        </p:grpSpPr>
        <p:sp>
          <p:nvSpPr>
            <p:cNvPr id="3" name="Rechthoek: afgeronde hoeken 15">
              <a:extLst>
                <a:ext uri="{FF2B5EF4-FFF2-40B4-BE49-F238E27FC236}">
                  <a16:creationId xmlns:a16="http://schemas.microsoft.com/office/drawing/2014/main" id="{EF3EAA41-760C-6EA2-3381-701A3EB8DD07}"/>
                </a:ext>
              </a:extLst>
            </p:cNvPr>
            <p:cNvSpPr/>
            <p:nvPr userDrawn="1"/>
          </p:nvSpPr>
          <p:spPr>
            <a:xfrm>
              <a:off x="-3913429" y="3343976"/>
              <a:ext cx="3820567" cy="2462400"/>
            </a:xfrm>
            <a:prstGeom prst="roundRect">
              <a:avLst>
                <a:gd name="adj" fmla="val 0"/>
              </a:avLst>
            </a:prstGeom>
            <a:solidFill>
              <a:schemeClr val="bg1"/>
            </a:solidFill>
            <a:ln w="7620" cap="flat">
              <a:noFill/>
              <a:prstDash val="solid"/>
              <a:miter/>
            </a:ln>
          </p:spPr>
          <p:txBody>
            <a:bodyPr lIns="216000" tIns="144000" rIns="216000" rtlCol="0" anchor="t"/>
            <a:lstStyle/>
            <a:p>
              <a:pPr marL="171450" indent="-171450">
                <a:spcAft>
                  <a:spcPts val="400"/>
                </a:spcAft>
                <a:buClr>
                  <a:schemeClr val="tx1"/>
                </a:buClr>
                <a:buFont typeface="Arial" panose="020B0604020202020204" pitchFamily="34" charset="0"/>
                <a:buChar char="•"/>
              </a:pPr>
              <a:r>
                <a:rPr lang="nl-NL" sz="1000" b="0" dirty="0">
                  <a:latin typeface="Arial" panose="020B0604020202020204" pitchFamily="34" charset="0"/>
                  <a:cs typeface="Arial" panose="020B0604020202020204" pitchFamily="34" charset="0"/>
                </a:rPr>
                <a:t>Je kunt een grafiek toevoegen in een plaatshouder door op het icoon te klikken.</a:t>
              </a:r>
            </a:p>
            <a:p>
              <a:pPr marL="171450" indent="-171450">
                <a:spcAft>
                  <a:spcPts val="400"/>
                </a:spcAft>
                <a:buClr>
                  <a:schemeClr val="tx1"/>
                </a:buClr>
                <a:buFont typeface="Arial" panose="020B0604020202020204" pitchFamily="34" charset="0"/>
                <a:buChar char="•"/>
              </a:pPr>
              <a:r>
                <a:rPr lang="nl-NL" sz="1000" b="0" dirty="0">
                  <a:latin typeface="Arial" panose="020B0604020202020204" pitchFamily="34" charset="0"/>
                  <a:cs typeface="Arial" panose="020B0604020202020204" pitchFamily="34" charset="0"/>
                </a:rPr>
                <a:t>Vervolgens komt er een venster op. Via dit venster kan je allerlei soorten grafieken toevoegen:</a:t>
              </a:r>
            </a:p>
            <a:p>
              <a:pPr marL="171450" indent="-171450">
                <a:spcAft>
                  <a:spcPts val="400"/>
                </a:spcAft>
                <a:buClr>
                  <a:schemeClr val="tx1"/>
                </a:buClr>
                <a:buFont typeface="Arial" panose="020B0604020202020204" pitchFamily="34" charset="0"/>
                <a:buChar char="•"/>
              </a:pPr>
              <a:r>
                <a:rPr lang="nl-NL" sz="1000" b="0" dirty="0">
                  <a:latin typeface="Arial" panose="020B0604020202020204" pitchFamily="34" charset="0"/>
                  <a:cs typeface="Arial" panose="020B0604020202020204" pitchFamily="34" charset="0"/>
                </a:rPr>
                <a:t>Selecteer de grafiek die je wilt gebruiken en klik vervolgens op “Ok’’. Nu heb je een grafiek toegevoegd. Tegelijkertijd opent er een Excel bestand, via dit scherm kan je alle gegevens invullen of wijzigen. </a:t>
              </a:r>
            </a:p>
            <a:p>
              <a:pPr marL="171450" indent="-171450">
                <a:spcAft>
                  <a:spcPts val="400"/>
                </a:spcAft>
                <a:buClr>
                  <a:schemeClr val="tx1"/>
                </a:buClr>
                <a:buFont typeface="Arial" panose="020B0604020202020204" pitchFamily="34" charset="0"/>
                <a:buChar char="•"/>
              </a:pPr>
              <a:r>
                <a:rPr lang="nl-NL" sz="1000" b="0" dirty="0">
                  <a:latin typeface="Arial" panose="020B0604020202020204" pitchFamily="34" charset="0"/>
                  <a:cs typeface="Arial" panose="020B0604020202020204" pitchFamily="34" charset="0"/>
                </a:rPr>
                <a:t>Als je de gegevens later nog wilt wijzigen, dan kan dit door met de rechtermuisknop op de grafiek te klikken en kies voor “Grafiek bewerken”.</a:t>
              </a:r>
            </a:p>
          </p:txBody>
        </p:sp>
        <p:sp>
          <p:nvSpPr>
            <p:cNvPr id="4" name="Rechthoek: afgeronde hoeken 16">
              <a:extLst>
                <a:ext uri="{FF2B5EF4-FFF2-40B4-BE49-F238E27FC236}">
                  <a16:creationId xmlns:a16="http://schemas.microsoft.com/office/drawing/2014/main" id="{2DB39A45-370B-C3CA-EB87-2B8FD53281A7}"/>
                </a:ext>
              </a:extLst>
            </p:cNvPr>
            <p:cNvSpPr/>
            <p:nvPr userDrawn="1"/>
          </p:nvSpPr>
          <p:spPr>
            <a:xfrm>
              <a:off x="-3913429" y="2864654"/>
              <a:ext cx="3820567" cy="479322"/>
            </a:xfrm>
            <a:prstGeom prst="roundRect">
              <a:avLst>
                <a:gd name="adj" fmla="val 0"/>
              </a:avLst>
            </a:prstGeom>
            <a:solidFill>
              <a:schemeClr val="tx1"/>
            </a:solidFill>
            <a:ln w="7620" cap="flat">
              <a:noFill/>
              <a:prstDash val="solid"/>
              <a:miter/>
            </a:ln>
          </p:spPr>
          <p:txBody>
            <a:bodyPr lIns="216000" tIns="90000" rIns="216000" bIns="90000" rtlCol="0" anchor="ctr"/>
            <a:lstStyle/>
            <a:p>
              <a:pPr>
                <a:spcAft>
                  <a:spcPts val="600"/>
                </a:spcAft>
              </a:pPr>
              <a:r>
                <a:rPr lang="nl-NL" sz="1400" b="1" dirty="0">
                  <a:solidFill>
                    <a:schemeClr val="bg1"/>
                  </a:solidFill>
                  <a:latin typeface="Arial" panose="020B0604020202020204" pitchFamily="34" charset="0"/>
                  <a:cs typeface="Arial" panose="020B0604020202020204" pitchFamily="34" charset="0"/>
                </a:rPr>
                <a:t>Grafieken toevoegen of wijzigen</a:t>
              </a:r>
              <a:endParaRPr lang="nl-NL" sz="1000" b="0" dirty="0">
                <a:solidFill>
                  <a:schemeClr val="bg1"/>
                </a:solidFill>
                <a:latin typeface="Arial" panose="020B0604020202020204" pitchFamily="34" charset="0"/>
                <a:cs typeface="Arial" panose="020B0604020202020204" pitchFamily="34" charset="0"/>
              </a:endParaRPr>
            </a:p>
          </p:txBody>
        </p:sp>
      </p:grpSp>
      <p:grpSp>
        <p:nvGrpSpPr>
          <p:cNvPr id="7" name="Groep 6">
            <a:extLst>
              <a:ext uri="{FF2B5EF4-FFF2-40B4-BE49-F238E27FC236}">
                <a16:creationId xmlns:a16="http://schemas.microsoft.com/office/drawing/2014/main" id="{E63BCAF6-7E15-6DB7-422A-6281BE69CDAE}"/>
              </a:ext>
            </a:extLst>
          </p:cNvPr>
          <p:cNvGrpSpPr/>
          <p:nvPr userDrawn="1"/>
        </p:nvGrpSpPr>
        <p:grpSpPr>
          <a:xfrm>
            <a:off x="455930" y="6497074"/>
            <a:ext cx="808989" cy="283774"/>
            <a:chOff x="455930" y="6480235"/>
            <a:chExt cx="808989" cy="283774"/>
          </a:xfrm>
        </p:grpSpPr>
        <p:sp>
          <p:nvSpPr>
            <p:cNvPr id="8" name="Vrije vorm 7">
              <a:extLst>
                <a:ext uri="{FF2B5EF4-FFF2-40B4-BE49-F238E27FC236}">
                  <a16:creationId xmlns:a16="http://schemas.microsoft.com/office/drawing/2014/main" id="{EC8FF3AA-99F5-3686-4373-364CC5901A74}"/>
                </a:ext>
              </a:extLst>
            </p:cNvPr>
            <p:cNvSpPr/>
            <p:nvPr userDrawn="1"/>
          </p:nvSpPr>
          <p:spPr>
            <a:xfrm>
              <a:off x="961389" y="6593829"/>
              <a:ext cx="62230" cy="74930"/>
            </a:xfrm>
            <a:custGeom>
              <a:avLst/>
              <a:gdLst>
                <a:gd name="connsiteX0" fmla="*/ 0 w 62230"/>
                <a:gd name="connsiteY0" fmla="*/ 0 h 74930"/>
                <a:gd name="connsiteX1" fmla="*/ 31750 w 62230"/>
                <a:gd name="connsiteY1" fmla="*/ 0 h 74930"/>
                <a:gd name="connsiteX2" fmla="*/ 58420 w 62230"/>
                <a:gd name="connsiteY2" fmla="*/ 24130 h 74930"/>
                <a:gd name="connsiteX3" fmla="*/ 41910 w 62230"/>
                <a:gd name="connsiteY3" fmla="*/ 46990 h 74930"/>
                <a:gd name="connsiteX4" fmla="*/ 62230 w 62230"/>
                <a:gd name="connsiteY4" fmla="*/ 74930 h 74930"/>
                <a:gd name="connsiteX5" fmla="*/ 48260 w 62230"/>
                <a:gd name="connsiteY5" fmla="*/ 74930 h 74930"/>
                <a:gd name="connsiteX6" fmla="*/ 30480 w 62230"/>
                <a:gd name="connsiteY6" fmla="*/ 48261 h 74930"/>
                <a:gd name="connsiteX7" fmla="*/ 12700 w 62230"/>
                <a:gd name="connsiteY7" fmla="*/ 48261 h 74930"/>
                <a:gd name="connsiteX8" fmla="*/ 12700 w 62230"/>
                <a:gd name="connsiteY8" fmla="*/ 74930 h 74930"/>
                <a:gd name="connsiteX9" fmla="*/ 1270 w 62230"/>
                <a:gd name="connsiteY9" fmla="*/ 74930 h 74930"/>
                <a:gd name="connsiteX10" fmla="*/ 1270 w 62230"/>
                <a:gd name="connsiteY10" fmla="*/ 0 h 74930"/>
                <a:gd name="connsiteX11" fmla="*/ 31750 w 62230"/>
                <a:gd name="connsiteY11" fmla="*/ 36830 h 74930"/>
                <a:gd name="connsiteX12" fmla="*/ 45720 w 62230"/>
                <a:gd name="connsiteY12" fmla="*/ 24130 h 74930"/>
                <a:gd name="connsiteX13" fmla="*/ 31750 w 62230"/>
                <a:gd name="connsiteY13" fmla="*/ 11430 h 74930"/>
                <a:gd name="connsiteX14" fmla="*/ 11430 w 62230"/>
                <a:gd name="connsiteY14" fmla="*/ 11430 h 74930"/>
                <a:gd name="connsiteX15" fmla="*/ 11430 w 62230"/>
                <a:gd name="connsiteY15" fmla="*/ 38100 h 74930"/>
                <a:gd name="connsiteX16" fmla="*/ 31750 w 62230"/>
                <a:gd name="connsiteY16" fmla="*/ 38100 h 74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2230" h="74930">
                  <a:moveTo>
                    <a:pt x="0" y="0"/>
                  </a:moveTo>
                  <a:lnTo>
                    <a:pt x="31750" y="0"/>
                  </a:lnTo>
                  <a:cubicBezTo>
                    <a:pt x="49530" y="0"/>
                    <a:pt x="58420" y="10161"/>
                    <a:pt x="58420" y="24130"/>
                  </a:cubicBezTo>
                  <a:cubicBezTo>
                    <a:pt x="58420" y="38100"/>
                    <a:pt x="53340" y="44450"/>
                    <a:pt x="41910" y="46990"/>
                  </a:cubicBezTo>
                  <a:lnTo>
                    <a:pt x="62230" y="74930"/>
                  </a:lnTo>
                  <a:lnTo>
                    <a:pt x="48260" y="74930"/>
                  </a:lnTo>
                  <a:lnTo>
                    <a:pt x="30480" y="48261"/>
                  </a:lnTo>
                  <a:lnTo>
                    <a:pt x="12700" y="48261"/>
                  </a:lnTo>
                  <a:lnTo>
                    <a:pt x="12700" y="74930"/>
                  </a:lnTo>
                  <a:lnTo>
                    <a:pt x="1270" y="74930"/>
                  </a:lnTo>
                  <a:lnTo>
                    <a:pt x="1270" y="0"/>
                  </a:lnTo>
                  <a:close/>
                  <a:moveTo>
                    <a:pt x="31750" y="36830"/>
                  </a:moveTo>
                  <a:cubicBezTo>
                    <a:pt x="43180" y="36830"/>
                    <a:pt x="45720" y="31750"/>
                    <a:pt x="45720" y="24130"/>
                  </a:cubicBezTo>
                  <a:cubicBezTo>
                    <a:pt x="45720" y="16511"/>
                    <a:pt x="41910" y="11430"/>
                    <a:pt x="31750" y="11430"/>
                  </a:cubicBezTo>
                  <a:lnTo>
                    <a:pt x="11430" y="11430"/>
                  </a:lnTo>
                  <a:lnTo>
                    <a:pt x="11430" y="38100"/>
                  </a:lnTo>
                  <a:lnTo>
                    <a:pt x="31750" y="38100"/>
                  </a:lnTo>
                  <a:close/>
                </a:path>
              </a:pathLst>
            </a:custGeom>
            <a:solidFill>
              <a:srgbClr val="333333"/>
            </a:solidFill>
            <a:ln w="12700" cap="flat">
              <a:noFill/>
              <a:prstDash val="solid"/>
              <a:miter/>
            </a:ln>
          </p:spPr>
          <p:txBody>
            <a:bodyPr rtlCol="0" anchor="ctr"/>
            <a:lstStyle/>
            <a:p>
              <a:endParaRPr lang="nl-NL"/>
            </a:p>
          </p:txBody>
        </p:sp>
        <p:sp>
          <p:nvSpPr>
            <p:cNvPr id="34" name="Vrije vorm 33">
              <a:extLst>
                <a:ext uri="{FF2B5EF4-FFF2-40B4-BE49-F238E27FC236}">
                  <a16:creationId xmlns:a16="http://schemas.microsoft.com/office/drawing/2014/main" id="{97D98CA9-047A-65E1-AC94-CFD94838ECED}"/>
                </a:ext>
              </a:extLst>
            </p:cNvPr>
            <p:cNvSpPr/>
            <p:nvPr userDrawn="1"/>
          </p:nvSpPr>
          <p:spPr>
            <a:xfrm>
              <a:off x="1028700" y="6609069"/>
              <a:ext cx="60960" cy="58420"/>
            </a:xfrm>
            <a:custGeom>
              <a:avLst/>
              <a:gdLst>
                <a:gd name="connsiteX0" fmla="*/ 0 w 60960"/>
                <a:gd name="connsiteY0" fmla="*/ 29210 h 58420"/>
                <a:gd name="connsiteX1" fmla="*/ 30480 w 60960"/>
                <a:gd name="connsiteY1" fmla="*/ 0 h 58420"/>
                <a:gd name="connsiteX2" fmla="*/ 60960 w 60960"/>
                <a:gd name="connsiteY2" fmla="*/ 29210 h 58420"/>
                <a:gd name="connsiteX3" fmla="*/ 60960 w 60960"/>
                <a:gd name="connsiteY3" fmla="*/ 33020 h 58420"/>
                <a:gd name="connsiteX4" fmla="*/ 12700 w 60960"/>
                <a:gd name="connsiteY4" fmla="*/ 33020 h 58420"/>
                <a:gd name="connsiteX5" fmla="*/ 31750 w 60960"/>
                <a:gd name="connsiteY5" fmla="*/ 48260 h 58420"/>
                <a:gd name="connsiteX6" fmla="*/ 46990 w 60960"/>
                <a:gd name="connsiteY6" fmla="*/ 40640 h 58420"/>
                <a:gd name="connsiteX7" fmla="*/ 58420 w 60960"/>
                <a:gd name="connsiteY7" fmla="*/ 40640 h 58420"/>
                <a:gd name="connsiteX8" fmla="*/ 30480 w 60960"/>
                <a:gd name="connsiteY8" fmla="*/ 58420 h 58420"/>
                <a:gd name="connsiteX9" fmla="*/ 0 w 60960"/>
                <a:gd name="connsiteY9" fmla="*/ 29210 h 58420"/>
                <a:gd name="connsiteX10" fmla="*/ 49530 w 60960"/>
                <a:gd name="connsiteY10" fmla="*/ 24130 h 58420"/>
                <a:gd name="connsiteX11" fmla="*/ 30480 w 60960"/>
                <a:gd name="connsiteY11" fmla="*/ 10160 h 58420"/>
                <a:gd name="connsiteX12" fmla="*/ 11430 w 60960"/>
                <a:gd name="connsiteY12" fmla="*/ 24130 h 58420"/>
                <a:gd name="connsiteX13" fmla="*/ 48260 w 60960"/>
                <a:gd name="connsiteY13" fmla="*/ 24130 h 58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0960" h="58420">
                  <a:moveTo>
                    <a:pt x="0" y="29210"/>
                  </a:moveTo>
                  <a:cubicBezTo>
                    <a:pt x="0" y="12700"/>
                    <a:pt x="12700" y="0"/>
                    <a:pt x="30480" y="0"/>
                  </a:cubicBezTo>
                  <a:cubicBezTo>
                    <a:pt x="48260" y="0"/>
                    <a:pt x="60960" y="12700"/>
                    <a:pt x="60960" y="29210"/>
                  </a:cubicBezTo>
                  <a:lnTo>
                    <a:pt x="60960" y="33020"/>
                  </a:lnTo>
                  <a:lnTo>
                    <a:pt x="12700" y="33020"/>
                  </a:lnTo>
                  <a:cubicBezTo>
                    <a:pt x="13970" y="43180"/>
                    <a:pt x="21590" y="48260"/>
                    <a:pt x="31750" y="48260"/>
                  </a:cubicBezTo>
                  <a:cubicBezTo>
                    <a:pt x="41910" y="48260"/>
                    <a:pt x="44450" y="45720"/>
                    <a:pt x="46990" y="40640"/>
                  </a:cubicBezTo>
                  <a:lnTo>
                    <a:pt x="58420" y="40640"/>
                  </a:lnTo>
                  <a:cubicBezTo>
                    <a:pt x="54610" y="50800"/>
                    <a:pt x="44450" y="58420"/>
                    <a:pt x="30480" y="58420"/>
                  </a:cubicBezTo>
                  <a:cubicBezTo>
                    <a:pt x="12700" y="58420"/>
                    <a:pt x="0" y="45720"/>
                    <a:pt x="0" y="29210"/>
                  </a:cubicBezTo>
                  <a:close/>
                  <a:moveTo>
                    <a:pt x="49530" y="24130"/>
                  </a:moveTo>
                  <a:cubicBezTo>
                    <a:pt x="46990" y="15240"/>
                    <a:pt x="40640" y="10160"/>
                    <a:pt x="30480" y="10160"/>
                  </a:cubicBezTo>
                  <a:cubicBezTo>
                    <a:pt x="20320" y="10160"/>
                    <a:pt x="13970" y="15240"/>
                    <a:pt x="11430" y="24130"/>
                  </a:cubicBezTo>
                  <a:lnTo>
                    <a:pt x="48260" y="24130"/>
                  </a:lnTo>
                  <a:close/>
                </a:path>
              </a:pathLst>
            </a:custGeom>
            <a:solidFill>
              <a:srgbClr val="333333"/>
            </a:solidFill>
            <a:ln w="12700" cap="flat">
              <a:noFill/>
              <a:prstDash val="solid"/>
              <a:miter/>
            </a:ln>
          </p:spPr>
          <p:txBody>
            <a:bodyPr rtlCol="0" anchor="ctr"/>
            <a:lstStyle/>
            <a:p>
              <a:endParaRPr lang="nl-NL"/>
            </a:p>
          </p:txBody>
        </p:sp>
        <p:sp>
          <p:nvSpPr>
            <p:cNvPr id="36" name="Vrije vorm 35">
              <a:extLst>
                <a:ext uri="{FF2B5EF4-FFF2-40B4-BE49-F238E27FC236}">
                  <a16:creationId xmlns:a16="http://schemas.microsoft.com/office/drawing/2014/main" id="{2AB7D980-FA83-6115-4A03-812C9760F560}"/>
                </a:ext>
              </a:extLst>
            </p:cNvPr>
            <p:cNvSpPr/>
            <p:nvPr userDrawn="1"/>
          </p:nvSpPr>
          <p:spPr>
            <a:xfrm>
              <a:off x="1097280" y="6593829"/>
              <a:ext cx="45719" cy="74930"/>
            </a:xfrm>
            <a:custGeom>
              <a:avLst/>
              <a:gdLst>
                <a:gd name="connsiteX0" fmla="*/ 2540 w 45719"/>
                <a:gd name="connsiteY0" fmla="*/ 52070 h 74930"/>
                <a:gd name="connsiteX1" fmla="*/ 2540 w 45719"/>
                <a:gd name="connsiteY1" fmla="*/ 0 h 74930"/>
                <a:gd name="connsiteX2" fmla="*/ 12700 w 45719"/>
                <a:gd name="connsiteY2" fmla="*/ 0 h 74930"/>
                <a:gd name="connsiteX3" fmla="*/ 12700 w 45719"/>
                <a:gd name="connsiteY3" fmla="*/ 16511 h 74930"/>
                <a:gd name="connsiteX4" fmla="*/ 43180 w 45719"/>
                <a:gd name="connsiteY4" fmla="*/ 16511 h 74930"/>
                <a:gd name="connsiteX5" fmla="*/ 43180 w 45719"/>
                <a:gd name="connsiteY5" fmla="*/ 26670 h 74930"/>
                <a:gd name="connsiteX6" fmla="*/ 12700 w 45719"/>
                <a:gd name="connsiteY6" fmla="*/ 26670 h 74930"/>
                <a:gd name="connsiteX7" fmla="*/ 12700 w 45719"/>
                <a:gd name="connsiteY7" fmla="*/ 52070 h 74930"/>
                <a:gd name="connsiteX8" fmla="*/ 24130 w 45719"/>
                <a:gd name="connsiteY8" fmla="*/ 64770 h 74930"/>
                <a:gd name="connsiteX9" fmla="*/ 35560 w 45719"/>
                <a:gd name="connsiteY9" fmla="*/ 52070 h 74930"/>
                <a:gd name="connsiteX10" fmla="*/ 35560 w 45719"/>
                <a:gd name="connsiteY10" fmla="*/ 52070 h 74930"/>
                <a:gd name="connsiteX11" fmla="*/ 45720 w 45719"/>
                <a:gd name="connsiteY11" fmla="*/ 50800 h 74930"/>
                <a:gd name="connsiteX12" fmla="*/ 45720 w 45719"/>
                <a:gd name="connsiteY12" fmla="*/ 50800 h 74930"/>
                <a:gd name="connsiteX13" fmla="*/ 22860 w 45719"/>
                <a:gd name="connsiteY13" fmla="*/ 74930 h 74930"/>
                <a:gd name="connsiteX14" fmla="*/ 0 w 45719"/>
                <a:gd name="connsiteY14" fmla="*/ 52070 h 74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19" h="74930">
                  <a:moveTo>
                    <a:pt x="2540" y="52070"/>
                  </a:moveTo>
                  <a:lnTo>
                    <a:pt x="2540" y="0"/>
                  </a:lnTo>
                  <a:lnTo>
                    <a:pt x="12700" y="0"/>
                  </a:lnTo>
                  <a:lnTo>
                    <a:pt x="12700" y="16511"/>
                  </a:lnTo>
                  <a:lnTo>
                    <a:pt x="43180" y="16511"/>
                  </a:lnTo>
                  <a:lnTo>
                    <a:pt x="43180" y="26670"/>
                  </a:lnTo>
                  <a:lnTo>
                    <a:pt x="12700" y="26670"/>
                  </a:lnTo>
                  <a:lnTo>
                    <a:pt x="12700" y="52070"/>
                  </a:lnTo>
                  <a:cubicBezTo>
                    <a:pt x="12700" y="60961"/>
                    <a:pt x="17780" y="64770"/>
                    <a:pt x="24130" y="64770"/>
                  </a:cubicBezTo>
                  <a:cubicBezTo>
                    <a:pt x="30480" y="64770"/>
                    <a:pt x="35560" y="60961"/>
                    <a:pt x="35560" y="52070"/>
                  </a:cubicBezTo>
                  <a:lnTo>
                    <a:pt x="35560" y="52070"/>
                  </a:lnTo>
                  <a:cubicBezTo>
                    <a:pt x="35560" y="50800"/>
                    <a:pt x="45720" y="50800"/>
                    <a:pt x="45720" y="50800"/>
                  </a:cubicBezTo>
                  <a:lnTo>
                    <a:pt x="45720" y="50800"/>
                  </a:lnTo>
                  <a:cubicBezTo>
                    <a:pt x="45720" y="67311"/>
                    <a:pt x="36830" y="74930"/>
                    <a:pt x="22860" y="74930"/>
                  </a:cubicBezTo>
                  <a:cubicBezTo>
                    <a:pt x="8890" y="74930"/>
                    <a:pt x="0" y="67311"/>
                    <a:pt x="0" y="52070"/>
                  </a:cubicBezTo>
                  <a:close/>
                </a:path>
              </a:pathLst>
            </a:custGeom>
            <a:solidFill>
              <a:srgbClr val="333333"/>
            </a:solidFill>
            <a:ln w="12700" cap="flat">
              <a:noFill/>
              <a:prstDash val="solid"/>
              <a:miter/>
            </a:ln>
          </p:spPr>
          <p:txBody>
            <a:bodyPr rtlCol="0" anchor="ctr"/>
            <a:lstStyle/>
            <a:p>
              <a:endParaRPr lang="nl-NL"/>
            </a:p>
          </p:txBody>
        </p:sp>
        <p:sp>
          <p:nvSpPr>
            <p:cNvPr id="37" name="Vrije vorm 36">
              <a:extLst>
                <a:ext uri="{FF2B5EF4-FFF2-40B4-BE49-F238E27FC236}">
                  <a16:creationId xmlns:a16="http://schemas.microsoft.com/office/drawing/2014/main" id="{DCF402FC-534A-D998-BAF5-167428AC3619}"/>
                </a:ext>
              </a:extLst>
            </p:cNvPr>
            <p:cNvSpPr/>
            <p:nvPr userDrawn="1"/>
          </p:nvSpPr>
          <p:spPr>
            <a:xfrm>
              <a:off x="1151889" y="6609069"/>
              <a:ext cx="60960" cy="59690"/>
            </a:xfrm>
            <a:custGeom>
              <a:avLst/>
              <a:gdLst>
                <a:gd name="connsiteX0" fmla="*/ 0 w 60960"/>
                <a:gd name="connsiteY0" fmla="*/ 30480 h 59690"/>
                <a:gd name="connsiteX1" fmla="*/ 30480 w 60960"/>
                <a:gd name="connsiteY1" fmla="*/ 0 h 59690"/>
                <a:gd name="connsiteX2" fmla="*/ 60960 w 60960"/>
                <a:gd name="connsiteY2" fmla="*/ 30480 h 59690"/>
                <a:gd name="connsiteX3" fmla="*/ 60960 w 60960"/>
                <a:gd name="connsiteY3" fmla="*/ 59690 h 59690"/>
                <a:gd name="connsiteX4" fmla="*/ 50800 w 60960"/>
                <a:gd name="connsiteY4" fmla="*/ 59690 h 59690"/>
                <a:gd name="connsiteX5" fmla="*/ 50800 w 60960"/>
                <a:gd name="connsiteY5" fmla="*/ 45720 h 59690"/>
                <a:gd name="connsiteX6" fmla="*/ 29210 w 60960"/>
                <a:gd name="connsiteY6" fmla="*/ 59690 h 59690"/>
                <a:gd name="connsiteX7" fmla="*/ 1270 w 60960"/>
                <a:gd name="connsiteY7" fmla="*/ 30480 h 59690"/>
                <a:gd name="connsiteX8" fmla="*/ 49530 w 60960"/>
                <a:gd name="connsiteY8" fmla="*/ 29210 h 59690"/>
                <a:gd name="connsiteX9" fmla="*/ 30480 w 60960"/>
                <a:gd name="connsiteY9" fmla="*/ 10160 h 59690"/>
                <a:gd name="connsiteX10" fmla="*/ 11430 w 60960"/>
                <a:gd name="connsiteY10" fmla="*/ 29210 h 59690"/>
                <a:gd name="connsiteX11" fmla="*/ 30480 w 60960"/>
                <a:gd name="connsiteY11" fmla="*/ 48260 h 59690"/>
                <a:gd name="connsiteX12" fmla="*/ 49530 w 60960"/>
                <a:gd name="connsiteY12" fmla="*/ 29210 h 5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0960" h="59690">
                  <a:moveTo>
                    <a:pt x="0" y="30480"/>
                  </a:moveTo>
                  <a:cubicBezTo>
                    <a:pt x="0" y="12700"/>
                    <a:pt x="12700" y="0"/>
                    <a:pt x="30480" y="0"/>
                  </a:cubicBezTo>
                  <a:cubicBezTo>
                    <a:pt x="48260" y="0"/>
                    <a:pt x="60960" y="11430"/>
                    <a:pt x="60960" y="30480"/>
                  </a:cubicBezTo>
                  <a:lnTo>
                    <a:pt x="60960" y="59690"/>
                  </a:lnTo>
                  <a:lnTo>
                    <a:pt x="50800" y="59690"/>
                  </a:lnTo>
                  <a:lnTo>
                    <a:pt x="50800" y="45720"/>
                  </a:lnTo>
                  <a:cubicBezTo>
                    <a:pt x="46990" y="54610"/>
                    <a:pt x="39370" y="59690"/>
                    <a:pt x="29210" y="59690"/>
                  </a:cubicBezTo>
                  <a:cubicBezTo>
                    <a:pt x="13970" y="59690"/>
                    <a:pt x="1270" y="49530"/>
                    <a:pt x="1270" y="30480"/>
                  </a:cubicBezTo>
                  <a:close/>
                  <a:moveTo>
                    <a:pt x="49530" y="29210"/>
                  </a:moveTo>
                  <a:cubicBezTo>
                    <a:pt x="49530" y="17780"/>
                    <a:pt x="41910" y="10160"/>
                    <a:pt x="30480" y="10160"/>
                  </a:cubicBezTo>
                  <a:cubicBezTo>
                    <a:pt x="19050" y="10160"/>
                    <a:pt x="11430" y="17780"/>
                    <a:pt x="11430" y="29210"/>
                  </a:cubicBezTo>
                  <a:cubicBezTo>
                    <a:pt x="11430" y="40640"/>
                    <a:pt x="19050" y="48260"/>
                    <a:pt x="30480" y="48260"/>
                  </a:cubicBezTo>
                  <a:cubicBezTo>
                    <a:pt x="41910" y="48260"/>
                    <a:pt x="49530" y="40640"/>
                    <a:pt x="49530" y="29210"/>
                  </a:cubicBezTo>
                  <a:close/>
                </a:path>
              </a:pathLst>
            </a:custGeom>
            <a:solidFill>
              <a:srgbClr val="333333"/>
            </a:solidFill>
            <a:ln w="12700" cap="flat">
              <a:noFill/>
              <a:prstDash val="solid"/>
              <a:miter/>
            </a:ln>
          </p:spPr>
          <p:txBody>
            <a:bodyPr rtlCol="0" anchor="ctr"/>
            <a:lstStyle/>
            <a:p>
              <a:endParaRPr lang="nl-NL"/>
            </a:p>
          </p:txBody>
        </p:sp>
        <p:sp>
          <p:nvSpPr>
            <p:cNvPr id="38" name="Vrije vorm 37">
              <a:extLst>
                <a:ext uri="{FF2B5EF4-FFF2-40B4-BE49-F238E27FC236}">
                  <a16:creationId xmlns:a16="http://schemas.microsoft.com/office/drawing/2014/main" id="{CAEF11AD-FE3E-30A1-7E38-87C208CE850D}"/>
                </a:ext>
              </a:extLst>
            </p:cNvPr>
            <p:cNvSpPr/>
            <p:nvPr userDrawn="1"/>
          </p:nvSpPr>
          <p:spPr>
            <a:xfrm>
              <a:off x="1226819" y="6619229"/>
              <a:ext cx="10160" cy="49530"/>
            </a:xfrm>
            <a:custGeom>
              <a:avLst/>
              <a:gdLst>
                <a:gd name="connsiteX0" fmla="*/ 0 w 10160"/>
                <a:gd name="connsiteY0" fmla="*/ 0 h 49530"/>
                <a:gd name="connsiteX1" fmla="*/ 10160 w 10160"/>
                <a:gd name="connsiteY1" fmla="*/ 0 h 49530"/>
                <a:gd name="connsiteX2" fmla="*/ 10160 w 10160"/>
                <a:gd name="connsiteY2" fmla="*/ 49530 h 49530"/>
                <a:gd name="connsiteX3" fmla="*/ 0 w 10160"/>
                <a:gd name="connsiteY3" fmla="*/ 49530 h 49530"/>
                <a:gd name="connsiteX4" fmla="*/ 0 w 10160"/>
                <a:gd name="connsiteY4" fmla="*/ 0 h 495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60" h="49530">
                  <a:moveTo>
                    <a:pt x="0" y="0"/>
                  </a:moveTo>
                  <a:lnTo>
                    <a:pt x="10160" y="0"/>
                  </a:lnTo>
                  <a:lnTo>
                    <a:pt x="10160" y="49530"/>
                  </a:lnTo>
                  <a:lnTo>
                    <a:pt x="0" y="49530"/>
                  </a:lnTo>
                  <a:lnTo>
                    <a:pt x="0" y="0"/>
                  </a:lnTo>
                  <a:close/>
                </a:path>
              </a:pathLst>
            </a:custGeom>
            <a:solidFill>
              <a:srgbClr val="333333"/>
            </a:solidFill>
            <a:ln w="12700" cap="flat">
              <a:noFill/>
              <a:prstDash val="solid"/>
              <a:miter/>
            </a:ln>
          </p:spPr>
          <p:txBody>
            <a:bodyPr rtlCol="0" anchor="ctr"/>
            <a:lstStyle/>
            <a:p>
              <a:endParaRPr lang="nl-NL"/>
            </a:p>
          </p:txBody>
        </p:sp>
        <p:sp>
          <p:nvSpPr>
            <p:cNvPr id="39" name="Vrije vorm 38">
              <a:extLst>
                <a:ext uri="{FF2B5EF4-FFF2-40B4-BE49-F238E27FC236}">
                  <a16:creationId xmlns:a16="http://schemas.microsoft.com/office/drawing/2014/main" id="{39F93F9F-3C29-7538-EC6F-CAD0E3E0B970}"/>
                </a:ext>
              </a:extLst>
            </p:cNvPr>
            <p:cNvSpPr/>
            <p:nvPr userDrawn="1"/>
          </p:nvSpPr>
          <p:spPr>
            <a:xfrm>
              <a:off x="1254760" y="6593829"/>
              <a:ext cx="10159" cy="74930"/>
            </a:xfrm>
            <a:custGeom>
              <a:avLst/>
              <a:gdLst>
                <a:gd name="connsiteX0" fmla="*/ 0 w 10159"/>
                <a:gd name="connsiteY0" fmla="*/ 0 h 74930"/>
                <a:gd name="connsiteX1" fmla="*/ 10160 w 10159"/>
                <a:gd name="connsiteY1" fmla="*/ 0 h 74930"/>
                <a:gd name="connsiteX2" fmla="*/ 10160 w 10159"/>
                <a:gd name="connsiteY2" fmla="*/ 74930 h 74930"/>
                <a:gd name="connsiteX3" fmla="*/ 0 w 10159"/>
                <a:gd name="connsiteY3" fmla="*/ 74930 h 74930"/>
                <a:gd name="connsiteX4" fmla="*/ 0 w 10159"/>
                <a:gd name="connsiteY4" fmla="*/ 0 h 749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59" h="74930">
                  <a:moveTo>
                    <a:pt x="0" y="0"/>
                  </a:moveTo>
                  <a:lnTo>
                    <a:pt x="10160" y="0"/>
                  </a:lnTo>
                  <a:lnTo>
                    <a:pt x="10160" y="74930"/>
                  </a:lnTo>
                  <a:lnTo>
                    <a:pt x="0" y="74930"/>
                  </a:lnTo>
                  <a:lnTo>
                    <a:pt x="0" y="0"/>
                  </a:lnTo>
                  <a:close/>
                </a:path>
              </a:pathLst>
            </a:custGeom>
            <a:solidFill>
              <a:srgbClr val="333333"/>
            </a:solidFill>
            <a:ln w="12700" cap="flat">
              <a:noFill/>
              <a:prstDash val="solid"/>
              <a:miter/>
            </a:ln>
          </p:spPr>
          <p:txBody>
            <a:bodyPr rtlCol="0" anchor="ctr"/>
            <a:lstStyle/>
            <a:p>
              <a:endParaRPr lang="nl-NL"/>
            </a:p>
          </p:txBody>
        </p:sp>
        <p:sp>
          <p:nvSpPr>
            <p:cNvPr id="40" name="Vrije vorm 39">
              <a:extLst>
                <a:ext uri="{FF2B5EF4-FFF2-40B4-BE49-F238E27FC236}">
                  <a16:creationId xmlns:a16="http://schemas.microsoft.com/office/drawing/2014/main" id="{BB604DD3-C762-E9D6-FD22-B2BF3C9D3360}"/>
                </a:ext>
              </a:extLst>
            </p:cNvPr>
            <p:cNvSpPr/>
            <p:nvPr/>
          </p:nvSpPr>
          <p:spPr>
            <a:xfrm>
              <a:off x="1224280" y="6593829"/>
              <a:ext cx="15239" cy="15240"/>
            </a:xfrm>
            <a:custGeom>
              <a:avLst/>
              <a:gdLst>
                <a:gd name="connsiteX0" fmla="*/ 0 w 15239"/>
                <a:gd name="connsiteY0" fmla="*/ 7620 h 15240"/>
                <a:gd name="connsiteX1" fmla="*/ 7620 w 15239"/>
                <a:gd name="connsiteY1" fmla="*/ 0 h 15240"/>
                <a:gd name="connsiteX2" fmla="*/ 15240 w 15239"/>
                <a:gd name="connsiteY2" fmla="*/ 7620 h 15240"/>
                <a:gd name="connsiteX3" fmla="*/ 7620 w 15239"/>
                <a:gd name="connsiteY3" fmla="*/ 15240 h 15240"/>
                <a:gd name="connsiteX4" fmla="*/ 0 w 15239"/>
                <a:gd name="connsiteY4" fmla="*/ 7620 h 1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40">
                  <a:moveTo>
                    <a:pt x="0" y="7620"/>
                  </a:moveTo>
                  <a:cubicBezTo>
                    <a:pt x="0" y="3811"/>
                    <a:pt x="2540" y="0"/>
                    <a:pt x="7620" y="0"/>
                  </a:cubicBezTo>
                  <a:cubicBezTo>
                    <a:pt x="12700" y="0"/>
                    <a:pt x="15240" y="2540"/>
                    <a:pt x="15240" y="7620"/>
                  </a:cubicBezTo>
                  <a:cubicBezTo>
                    <a:pt x="15240" y="12700"/>
                    <a:pt x="12700" y="15240"/>
                    <a:pt x="7620" y="15240"/>
                  </a:cubicBezTo>
                  <a:cubicBezTo>
                    <a:pt x="2540" y="15240"/>
                    <a:pt x="0" y="11430"/>
                    <a:pt x="0" y="7620"/>
                  </a:cubicBezTo>
                  <a:close/>
                </a:path>
              </a:pathLst>
            </a:custGeom>
            <a:solidFill>
              <a:srgbClr val="333333"/>
            </a:solidFill>
            <a:ln w="12700" cap="flat">
              <a:noFill/>
              <a:prstDash val="solid"/>
              <a:miter/>
            </a:ln>
          </p:spPr>
          <p:txBody>
            <a:bodyPr rtlCol="0" anchor="ctr"/>
            <a:lstStyle/>
            <a:p>
              <a:endParaRPr lang="nl-NL"/>
            </a:p>
          </p:txBody>
        </p:sp>
        <p:sp>
          <p:nvSpPr>
            <p:cNvPr id="41" name="Vrije vorm 40">
              <a:extLst>
                <a:ext uri="{FF2B5EF4-FFF2-40B4-BE49-F238E27FC236}">
                  <a16:creationId xmlns:a16="http://schemas.microsoft.com/office/drawing/2014/main" id="{F9DDD967-AB89-1088-936B-B563BB14987D}"/>
                </a:ext>
              </a:extLst>
            </p:cNvPr>
            <p:cNvSpPr/>
            <p:nvPr userDrawn="1"/>
          </p:nvSpPr>
          <p:spPr>
            <a:xfrm>
              <a:off x="601415" y="6480235"/>
              <a:ext cx="34148" cy="34148"/>
            </a:xfrm>
            <a:custGeom>
              <a:avLst/>
              <a:gdLst>
                <a:gd name="connsiteX0" fmla="*/ 20884 w 34148"/>
                <a:gd name="connsiteY0" fmla="*/ 564 h 34148"/>
                <a:gd name="connsiteX1" fmla="*/ 564 w 34148"/>
                <a:gd name="connsiteY1" fmla="*/ 13264 h 34148"/>
                <a:gd name="connsiteX2" fmla="*/ 13264 w 34148"/>
                <a:gd name="connsiteY2" fmla="*/ 33584 h 34148"/>
                <a:gd name="connsiteX3" fmla="*/ 33584 w 34148"/>
                <a:gd name="connsiteY3" fmla="*/ 20884 h 34148"/>
                <a:gd name="connsiteX4" fmla="*/ 20884 w 34148"/>
                <a:gd name="connsiteY4" fmla="*/ 564 h 34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148" h="34148">
                  <a:moveTo>
                    <a:pt x="20884" y="564"/>
                  </a:moveTo>
                  <a:cubicBezTo>
                    <a:pt x="11994" y="-1976"/>
                    <a:pt x="3104" y="4374"/>
                    <a:pt x="564" y="13264"/>
                  </a:cubicBezTo>
                  <a:cubicBezTo>
                    <a:pt x="-1976" y="22154"/>
                    <a:pt x="4374" y="31044"/>
                    <a:pt x="13264" y="33584"/>
                  </a:cubicBezTo>
                  <a:cubicBezTo>
                    <a:pt x="22154" y="36124"/>
                    <a:pt x="31044" y="29774"/>
                    <a:pt x="33584" y="20884"/>
                  </a:cubicBezTo>
                  <a:cubicBezTo>
                    <a:pt x="36124" y="11994"/>
                    <a:pt x="29774" y="3104"/>
                    <a:pt x="20884" y="564"/>
                  </a:cubicBezTo>
                  <a:close/>
                </a:path>
              </a:pathLst>
            </a:custGeom>
            <a:solidFill>
              <a:srgbClr val="ED602F"/>
            </a:solidFill>
            <a:ln w="12700" cap="flat">
              <a:noFill/>
              <a:prstDash val="solid"/>
              <a:miter/>
            </a:ln>
          </p:spPr>
          <p:txBody>
            <a:bodyPr rtlCol="0" anchor="ctr"/>
            <a:lstStyle/>
            <a:p>
              <a:endParaRPr lang="nl-NL"/>
            </a:p>
          </p:txBody>
        </p:sp>
        <p:sp>
          <p:nvSpPr>
            <p:cNvPr id="42" name="Vrije vorm 41">
              <a:extLst>
                <a:ext uri="{FF2B5EF4-FFF2-40B4-BE49-F238E27FC236}">
                  <a16:creationId xmlns:a16="http://schemas.microsoft.com/office/drawing/2014/main" id="{580D55BB-1A08-C3CA-78E0-CAFB7AED6E0B}"/>
                </a:ext>
              </a:extLst>
            </p:cNvPr>
            <p:cNvSpPr/>
            <p:nvPr userDrawn="1"/>
          </p:nvSpPr>
          <p:spPr>
            <a:xfrm>
              <a:off x="645865" y="6495475"/>
              <a:ext cx="34148" cy="34148"/>
            </a:xfrm>
            <a:custGeom>
              <a:avLst/>
              <a:gdLst>
                <a:gd name="connsiteX0" fmla="*/ 20884 w 34148"/>
                <a:gd name="connsiteY0" fmla="*/ 564 h 34148"/>
                <a:gd name="connsiteX1" fmla="*/ 564 w 34148"/>
                <a:gd name="connsiteY1" fmla="*/ 13264 h 34148"/>
                <a:gd name="connsiteX2" fmla="*/ 13264 w 34148"/>
                <a:gd name="connsiteY2" fmla="*/ 33584 h 34148"/>
                <a:gd name="connsiteX3" fmla="*/ 33584 w 34148"/>
                <a:gd name="connsiteY3" fmla="*/ 20884 h 34148"/>
                <a:gd name="connsiteX4" fmla="*/ 20884 w 34148"/>
                <a:gd name="connsiteY4" fmla="*/ 564 h 34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148" h="34148">
                  <a:moveTo>
                    <a:pt x="20884" y="564"/>
                  </a:moveTo>
                  <a:cubicBezTo>
                    <a:pt x="11994" y="-1975"/>
                    <a:pt x="3104" y="4375"/>
                    <a:pt x="564" y="13264"/>
                  </a:cubicBezTo>
                  <a:cubicBezTo>
                    <a:pt x="-1976" y="22154"/>
                    <a:pt x="4374" y="31044"/>
                    <a:pt x="13264" y="33584"/>
                  </a:cubicBezTo>
                  <a:cubicBezTo>
                    <a:pt x="22154" y="36125"/>
                    <a:pt x="31044" y="29775"/>
                    <a:pt x="33584" y="20884"/>
                  </a:cubicBezTo>
                  <a:cubicBezTo>
                    <a:pt x="36124" y="11994"/>
                    <a:pt x="29774" y="3104"/>
                    <a:pt x="20884" y="564"/>
                  </a:cubicBezTo>
                  <a:close/>
                </a:path>
              </a:pathLst>
            </a:custGeom>
            <a:solidFill>
              <a:srgbClr val="ED602F"/>
            </a:solidFill>
            <a:ln w="12700" cap="flat">
              <a:noFill/>
              <a:prstDash val="solid"/>
              <a:miter/>
            </a:ln>
          </p:spPr>
          <p:txBody>
            <a:bodyPr rtlCol="0" anchor="ctr"/>
            <a:lstStyle/>
            <a:p>
              <a:endParaRPr lang="nl-NL"/>
            </a:p>
          </p:txBody>
        </p:sp>
        <p:sp>
          <p:nvSpPr>
            <p:cNvPr id="43" name="Vrije vorm 42">
              <a:extLst>
                <a:ext uri="{FF2B5EF4-FFF2-40B4-BE49-F238E27FC236}">
                  <a16:creationId xmlns:a16="http://schemas.microsoft.com/office/drawing/2014/main" id="{B74C27E1-6720-58BF-47A2-D1FB1CBD9FA9}"/>
                </a:ext>
              </a:extLst>
            </p:cNvPr>
            <p:cNvSpPr/>
            <p:nvPr userDrawn="1"/>
          </p:nvSpPr>
          <p:spPr>
            <a:xfrm>
              <a:off x="681425" y="6524685"/>
              <a:ext cx="34148" cy="34148"/>
            </a:xfrm>
            <a:custGeom>
              <a:avLst/>
              <a:gdLst>
                <a:gd name="connsiteX0" fmla="*/ 20884 w 34148"/>
                <a:gd name="connsiteY0" fmla="*/ 564 h 34148"/>
                <a:gd name="connsiteX1" fmla="*/ 564 w 34148"/>
                <a:gd name="connsiteY1" fmla="*/ 13264 h 34148"/>
                <a:gd name="connsiteX2" fmla="*/ 13264 w 34148"/>
                <a:gd name="connsiteY2" fmla="*/ 33584 h 34148"/>
                <a:gd name="connsiteX3" fmla="*/ 33584 w 34148"/>
                <a:gd name="connsiteY3" fmla="*/ 20884 h 34148"/>
                <a:gd name="connsiteX4" fmla="*/ 20884 w 34148"/>
                <a:gd name="connsiteY4" fmla="*/ 564 h 34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148" h="34148">
                  <a:moveTo>
                    <a:pt x="20884" y="564"/>
                  </a:moveTo>
                  <a:cubicBezTo>
                    <a:pt x="11994" y="-1976"/>
                    <a:pt x="3104" y="4374"/>
                    <a:pt x="564" y="13264"/>
                  </a:cubicBezTo>
                  <a:cubicBezTo>
                    <a:pt x="-1976" y="22155"/>
                    <a:pt x="4374" y="31044"/>
                    <a:pt x="13264" y="33584"/>
                  </a:cubicBezTo>
                  <a:cubicBezTo>
                    <a:pt x="22154" y="36124"/>
                    <a:pt x="31044" y="29774"/>
                    <a:pt x="33584" y="20884"/>
                  </a:cubicBezTo>
                  <a:cubicBezTo>
                    <a:pt x="36124" y="11994"/>
                    <a:pt x="29774" y="3105"/>
                    <a:pt x="20884" y="564"/>
                  </a:cubicBezTo>
                  <a:close/>
                </a:path>
              </a:pathLst>
            </a:custGeom>
            <a:solidFill>
              <a:srgbClr val="ED602F"/>
            </a:solidFill>
            <a:ln w="12700" cap="flat">
              <a:noFill/>
              <a:prstDash val="solid"/>
              <a:miter/>
            </a:ln>
          </p:spPr>
          <p:txBody>
            <a:bodyPr rtlCol="0" anchor="ctr"/>
            <a:lstStyle/>
            <a:p>
              <a:endParaRPr lang="nl-NL"/>
            </a:p>
          </p:txBody>
        </p:sp>
        <p:sp>
          <p:nvSpPr>
            <p:cNvPr id="44" name="Vrije vorm 43">
              <a:extLst>
                <a:ext uri="{FF2B5EF4-FFF2-40B4-BE49-F238E27FC236}">
                  <a16:creationId xmlns:a16="http://schemas.microsoft.com/office/drawing/2014/main" id="{74E6A662-E8EE-0A5C-7B1C-CB0E7E17B541}"/>
                </a:ext>
              </a:extLst>
            </p:cNvPr>
            <p:cNvSpPr/>
            <p:nvPr userDrawn="1"/>
          </p:nvSpPr>
          <p:spPr>
            <a:xfrm>
              <a:off x="455930" y="6481505"/>
              <a:ext cx="266700" cy="282504"/>
            </a:xfrm>
            <a:custGeom>
              <a:avLst/>
              <a:gdLst>
                <a:gd name="connsiteX0" fmla="*/ 256540 w 266700"/>
                <a:gd name="connsiteY0" fmla="*/ 198685 h 282504"/>
                <a:gd name="connsiteX1" fmla="*/ 250190 w 266700"/>
                <a:gd name="connsiteY1" fmla="*/ 198685 h 282504"/>
                <a:gd name="connsiteX2" fmla="*/ 242570 w 266700"/>
                <a:gd name="connsiteY2" fmla="*/ 211385 h 282504"/>
                <a:gd name="connsiteX3" fmla="*/ 220980 w 266700"/>
                <a:gd name="connsiteY3" fmla="*/ 234245 h 282504"/>
                <a:gd name="connsiteX4" fmla="*/ 208280 w 266700"/>
                <a:gd name="connsiteY4" fmla="*/ 243135 h 282504"/>
                <a:gd name="connsiteX5" fmla="*/ 194310 w 266700"/>
                <a:gd name="connsiteY5" fmla="*/ 250754 h 282504"/>
                <a:gd name="connsiteX6" fmla="*/ 180340 w 266700"/>
                <a:gd name="connsiteY6" fmla="*/ 255835 h 282504"/>
                <a:gd name="connsiteX7" fmla="*/ 165100 w 266700"/>
                <a:gd name="connsiteY7" fmla="*/ 259645 h 282504"/>
                <a:gd name="connsiteX8" fmla="*/ 149860 w 266700"/>
                <a:gd name="connsiteY8" fmla="*/ 260914 h 282504"/>
                <a:gd name="connsiteX9" fmla="*/ 142240 w 266700"/>
                <a:gd name="connsiteY9" fmla="*/ 260914 h 282504"/>
                <a:gd name="connsiteX10" fmla="*/ 134620 w 266700"/>
                <a:gd name="connsiteY10" fmla="*/ 260914 h 282504"/>
                <a:gd name="connsiteX11" fmla="*/ 104140 w 266700"/>
                <a:gd name="connsiteY11" fmla="*/ 254564 h 282504"/>
                <a:gd name="connsiteX12" fmla="*/ 54610 w 266700"/>
                <a:gd name="connsiteY12" fmla="*/ 220274 h 282504"/>
                <a:gd name="connsiteX13" fmla="*/ 29210 w 266700"/>
                <a:gd name="connsiteY13" fmla="*/ 166935 h 282504"/>
                <a:gd name="connsiteX14" fmla="*/ 27940 w 266700"/>
                <a:gd name="connsiteY14" fmla="*/ 151695 h 282504"/>
                <a:gd name="connsiteX15" fmla="*/ 27940 w 266700"/>
                <a:gd name="connsiteY15" fmla="*/ 136454 h 282504"/>
                <a:gd name="connsiteX16" fmla="*/ 34290 w 266700"/>
                <a:gd name="connsiteY16" fmla="*/ 107245 h 282504"/>
                <a:gd name="connsiteX17" fmla="*/ 67310 w 266700"/>
                <a:gd name="connsiteY17" fmla="*/ 58985 h 282504"/>
                <a:gd name="connsiteX18" fmla="*/ 119380 w 266700"/>
                <a:gd name="connsiteY18" fmla="*/ 33584 h 282504"/>
                <a:gd name="connsiteX19" fmla="*/ 119380 w 266700"/>
                <a:gd name="connsiteY19" fmla="*/ 33584 h 282504"/>
                <a:gd name="connsiteX20" fmla="*/ 132080 w 266700"/>
                <a:gd name="connsiteY20" fmla="*/ 13264 h 282504"/>
                <a:gd name="connsiteX21" fmla="*/ 111760 w 266700"/>
                <a:gd name="connsiteY21" fmla="*/ 564 h 282504"/>
                <a:gd name="connsiteX22" fmla="*/ 111760 w 266700"/>
                <a:gd name="connsiteY22" fmla="*/ 564 h 282504"/>
                <a:gd name="connsiteX23" fmla="*/ 76200 w 266700"/>
                <a:gd name="connsiteY23" fmla="*/ 14534 h 282504"/>
                <a:gd name="connsiteX24" fmla="*/ 45720 w 266700"/>
                <a:gd name="connsiteY24" fmla="*/ 36124 h 282504"/>
                <a:gd name="connsiteX25" fmla="*/ 6350 w 266700"/>
                <a:gd name="connsiteY25" fmla="*/ 98354 h 282504"/>
                <a:gd name="connsiteX26" fmla="*/ 0 w 266700"/>
                <a:gd name="connsiteY26" fmla="*/ 135185 h 282504"/>
                <a:gd name="connsiteX27" fmla="*/ 0 w 266700"/>
                <a:gd name="connsiteY27" fmla="*/ 154235 h 282504"/>
                <a:gd name="connsiteX28" fmla="*/ 2540 w 266700"/>
                <a:gd name="connsiteY28" fmla="*/ 172014 h 282504"/>
                <a:gd name="connsiteX29" fmla="*/ 36830 w 266700"/>
                <a:gd name="connsiteY29" fmla="*/ 236785 h 282504"/>
                <a:gd name="connsiteX30" fmla="*/ 97790 w 266700"/>
                <a:gd name="connsiteY30" fmla="*/ 276154 h 282504"/>
                <a:gd name="connsiteX31" fmla="*/ 133350 w 266700"/>
                <a:gd name="connsiteY31" fmla="*/ 282504 h 282504"/>
                <a:gd name="connsiteX32" fmla="*/ 142240 w 266700"/>
                <a:gd name="connsiteY32" fmla="*/ 282504 h 282504"/>
                <a:gd name="connsiteX33" fmla="*/ 151130 w 266700"/>
                <a:gd name="connsiteY33" fmla="*/ 282504 h 282504"/>
                <a:gd name="connsiteX34" fmla="*/ 168910 w 266700"/>
                <a:gd name="connsiteY34" fmla="*/ 279964 h 282504"/>
                <a:gd name="connsiteX35" fmla="*/ 186690 w 266700"/>
                <a:gd name="connsiteY35" fmla="*/ 274885 h 282504"/>
                <a:gd name="connsiteX36" fmla="*/ 203200 w 266700"/>
                <a:gd name="connsiteY36" fmla="*/ 267264 h 282504"/>
                <a:gd name="connsiteX37" fmla="*/ 218440 w 266700"/>
                <a:gd name="connsiteY37" fmla="*/ 258374 h 282504"/>
                <a:gd name="connsiteX38" fmla="*/ 232410 w 266700"/>
                <a:gd name="connsiteY38" fmla="*/ 246945 h 282504"/>
                <a:gd name="connsiteX39" fmla="*/ 255270 w 266700"/>
                <a:gd name="connsiteY39" fmla="*/ 220274 h 282504"/>
                <a:gd name="connsiteX40" fmla="*/ 266700 w 266700"/>
                <a:gd name="connsiteY40" fmla="*/ 198685 h 282504"/>
                <a:gd name="connsiteX41" fmla="*/ 256540 w 266700"/>
                <a:gd name="connsiteY41" fmla="*/ 198685 h 282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66700" h="282504">
                  <a:moveTo>
                    <a:pt x="256540" y="198685"/>
                  </a:moveTo>
                  <a:lnTo>
                    <a:pt x="250190" y="198685"/>
                  </a:lnTo>
                  <a:cubicBezTo>
                    <a:pt x="247650" y="203764"/>
                    <a:pt x="245110" y="207574"/>
                    <a:pt x="242570" y="211385"/>
                  </a:cubicBezTo>
                  <a:cubicBezTo>
                    <a:pt x="236220" y="220274"/>
                    <a:pt x="229870" y="227895"/>
                    <a:pt x="220980" y="234245"/>
                  </a:cubicBezTo>
                  <a:cubicBezTo>
                    <a:pt x="217170" y="238054"/>
                    <a:pt x="213360" y="240595"/>
                    <a:pt x="208280" y="243135"/>
                  </a:cubicBezTo>
                  <a:cubicBezTo>
                    <a:pt x="204470" y="245674"/>
                    <a:pt x="199390" y="248214"/>
                    <a:pt x="194310" y="250754"/>
                  </a:cubicBezTo>
                  <a:cubicBezTo>
                    <a:pt x="189230" y="253295"/>
                    <a:pt x="184150" y="254564"/>
                    <a:pt x="180340" y="255835"/>
                  </a:cubicBezTo>
                  <a:cubicBezTo>
                    <a:pt x="175260" y="257104"/>
                    <a:pt x="170180" y="258374"/>
                    <a:pt x="165100" y="259645"/>
                  </a:cubicBezTo>
                  <a:cubicBezTo>
                    <a:pt x="160020" y="259645"/>
                    <a:pt x="154940" y="260914"/>
                    <a:pt x="149860" y="260914"/>
                  </a:cubicBezTo>
                  <a:cubicBezTo>
                    <a:pt x="147320" y="260914"/>
                    <a:pt x="144780" y="260914"/>
                    <a:pt x="142240" y="260914"/>
                  </a:cubicBezTo>
                  <a:cubicBezTo>
                    <a:pt x="139700" y="260914"/>
                    <a:pt x="137160" y="260914"/>
                    <a:pt x="134620" y="260914"/>
                  </a:cubicBezTo>
                  <a:cubicBezTo>
                    <a:pt x="124460" y="260914"/>
                    <a:pt x="114300" y="258374"/>
                    <a:pt x="104140" y="254564"/>
                  </a:cubicBezTo>
                  <a:cubicBezTo>
                    <a:pt x="85090" y="248214"/>
                    <a:pt x="67310" y="235514"/>
                    <a:pt x="54610" y="220274"/>
                  </a:cubicBezTo>
                  <a:cubicBezTo>
                    <a:pt x="41910" y="205035"/>
                    <a:pt x="33020" y="185985"/>
                    <a:pt x="29210" y="166935"/>
                  </a:cubicBezTo>
                  <a:cubicBezTo>
                    <a:pt x="29210" y="161854"/>
                    <a:pt x="27940" y="156774"/>
                    <a:pt x="27940" y="151695"/>
                  </a:cubicBezTo>
                  <a:cubicBezTo>
                    <a:pt x="27940" y="146614"/>
                    <a:pt x="27940" y="141535"/>
                    <a:pt x="27940" y="136454"/>
                  </a:cubicBezTo>
                  <a:cubicBezTo>
                    <a:pt x="27940" y="126295"/>
                    <a:pt x="30480" y="116135"/>
                    <a:pt x="34290" y="107245"/>
                  </a:cubicBezTo>
                  <a:cubicBezTo>
                    <a:pt x="40640" y="88195"/>
                    <a:pt x="52070" y="71685"/>
                    <a:pt x="67310" y="58985"/>
                  </a:cubicBezTo>
                  <a:cubicBezTo>
                    <a:pt x="82550" y="46285"/>
                    <a:pt x="100330" y="37395"/>
                    <a:pt x="119380" y="33584"/>
                  </a:cubicBezTo>
                  <a:cubicBezTo>
                    <a:pt x="119380" y="33584"/>
                    <a:pt x="119380" y="33584"/>
                    <a:pt x="119380" y="33584"/>
                  </a:cubicBezTo>
                  <a:cubicBezTo>
                    <a:pt x="128270" y="31045"/>
                    <a:pt x="134620" y="22154"/>
                    <a:pt x="132080" y="13264"/>
                  </a:cubicBezTo>
                  <a:cubicBezTo>
                    <a:pt x="129540" y="4375"/>
                    <a:pt x="120650" y="-1975"/>
                    <a:pt x="111760" y="564"/>
                  </a:cubicBezTo>
                  <a:lnTo>
                    <a:pt x="111760" y="564"/>
                  </a:lnTo>
                  <a:cubicBezTo>
                    <a:pt x="99060" y="3104"/>
                    <a:pt x="87630" y="8184"/>
                    <a:pt x="76200" y="14534"/>
                  </a:cubicBezTo>
                  <a:cubicBezTo>
                    <a:pt x="64770" y="20884"/>
                    <a:pt x="54610" y="28504"/>
                    <a:pt x="45720" y="36124"/>
                  </a:cubicBezTo>
                  <a:cubicBezTo>
                    <a:pt x="27940" y="53904"/>
                    <a:pt x="13970" y="75495"/>
                    <a:pt x="6350" y="98354"/>
                  </a:cubicBezTo>
                  <a:cubicBezTo>
                    <a:pt x="2540" y="109785"/>
                    <a:pt x="1270" y="122485"/>
                    <a:pt x="0" y="135185"/>
                  </a:cubicBezTo>
                  <a:cubicBezTo>
                    <a:pt x="0" y="141535"/>
                    <a:pt x="0" y="147885"/>
                    <a:pt x="0" y="154235"/>
                  </a:cubicBezTo>
                  <a:cubicBezTo>
                    <a:pt x="0" y="160585"/>
                    <a:pt x="1270" y="166935"/>
                    <a:pt x="2540" y="172014"/>
                  </a:cubicBezTo>
                  <a:cubicBezTo>
                    <a:pt x="7620" y="196145"/>
                    <a:pt x="20320" y="219004"/>
                    <a:pt x="36830" y="236785"/>
                  </a:cubicBezTo>
                  <a:cubicBezTo>
                    <a:pt x="53340" y="254564"/>
                    <a:pt x="74930" y="268535"/>
                    <a:pt x="97790" y="276154"/>
                  </a:cubicBezTo>
                  <a:cubicBezTo>
                    <a:pt x="109220" y="279964"/>
                    <a:pt x="121920" y="282504"/>
                    <a:pt x="133350" y="282504"/>
                  </a:cubicBezTo>
                  <a:cubicBezTo>
                    <a:pt x="135890" y="282504"/>
                    <a:pt x="139700" y="282504"/>
                    <a:pt x="142240" y="282504"/>
                  </a:cubicBezTo>
                  <a:cubicBezTo>
                    <a:pt x="144780" y="282504"/>
                    <a:pt x="148590" y="282504"/>
                    <a:pt x="151130" y="282504"/>
                  </a:cubicBezTo>
                  <a:cubicBezTo>
                    <a:pt x="157480" y="282504"/>
                    <a:pt x="162560" y="281235"/>
                    <a:pt x="168910" y="279964"/>
                  </a:cubicBezTo>
                  <a:cubicBezTo>
                    <a:pt x="175260" y="278695"/>
                    <a:pt x="180340" y="277424"/>
                    <a:pt x="186690" y="274885"/>
                  </a:cubicBezTo>
                  <a:cubicBezTo>
                    <a:pt x="191770" y="272345"/>
                    <a:pt x="198120" y="271074"/>
                    <a:pt x="203200" y="267264"/>
                  </a:cubicBezTo>
                  <a:cubicBezTo>
                    <a:pt x="208280" y="264724"/>
                    <a:pt x="213360" y="262185"/>
                    <a:pt x="218440" y="258374"/>
                  </a:cubicBezTo>
                  <a:cubicBezTo>
                    <a:pt x="223520" y="254564"/>
                    <a:pt x="228600" y="250754"/>
                    <a:pt x="232410" y="246945"/>
                  </a:cubicBezTo>
                  <a:cubicBezTo>
                    <a:pt x="241300" y="239324"/>
                    <a:pt x="248920" y="230435"/>
                    <a:pt x="255270" y="220274"/>
                  </a:cubicBezTo>
                  <a:cubicBezTo>
                    <a:pt x="260350" y="213924"/>
                    <a:pt x="264160" y="206304"/>
                    <a:pt x="266700" y="198685"/>
                  </a:cubicBezTo>
                  <a:cubicBezTo>
                    <a:pt x="262890" y="198685"/>
                    <a:pt x="260350" y="198685"/>
                    <a:pt x="256540" y="198685"/>
                  </a:cubicBezTo>
                  <a:close/>
                </a:path>
              </a:pathLst>
            </a:custGeom>
            <a:solidFill>
              <a:srgbClr val="03569F"/>
            </a:solidFill>
            <a:ln w="12700" cap="flat">
              <a:noFill/>
              <a:prstDash val="solid"/>
              <a:miter/>
            </a:ln>
          </p:spPr>
          <p:txBody>
            <a:bodyPr rtlCol="0" anchor="ctr"/>
            <a:lstStyle/>
            <a:p>
              <a:endParaRPr lang="nl-NL"/>
            </a:p>
          </p:txBody>
        </p:sp>
        <p:sp>
          <p:nvSpPr>
            <p:cNvPr id="45" name="Vrije vorm 44">
              <a:extLst>
                <a:ext uri="{FF2B5EF4-FFF2-40B4-BE49-F238E27FC236}">
                  <a16:creationId xmlns:a16="http://schemas.microsoft.com/office/drawing/2014/main" id="{861B2416-029D-5A9B-0EE8-9308382CF6AE}"/>
                </a:ext>
              </a:extLst>
            </p:cNvPr>
            <p:cNvSpPr/>
            <p:nvPr userDrawn="1"/>
          </p:nvSpPr>
          <p:spPr>
            <a:xfrm>
              <a:off x="567690" y="6593829"/>
              <a:ext cx="63500" cy="74930"/>
            </a:xfrm>
            <a:custGeom>
              <a:avLst/>
              <a:gdLst>
                <a:gd name="connsiteX0" fmla="*/ 0 w 63500"/>
                <a:gd name="connsiteY0" fmla="*/ 43180 h 74930"/>
                <a:gd name="connsiteX1" fmla="*/ 0 w 63500"/>
                <a:gd name="connsiteY1" fmla="*/ 0 h 74930"/>
                <a:gd name="connsiteX2" fmla="*/ 19050 w 63500"/>
                <a:gd name="connsiteY2" fmla="*/ 0 h 74930"/>
                <a:gd name="connsiteX3" fmla="*/ 19050 w 63500"/>
                <a:gd name="connsiteY3" fmla="*/ 43180 h 74930"/>
                <a:gd name="connsiteX4" fmla="*/ 31750 w 63500"/>
                <a:gd name="connsiteY4" fmla="*/ 57150 h 74930"/>
                <a:gd name="connsiteX5" fmla="*/ 45720 w 63500"/>
                <a:gd name="connsiteY5" fmla="*/ 43180 h 74930"/>
                <a:gd name="connsiteX6" fmla="*/ 45720 w 63500"/>
                <a:gd name="connsiteY6" fmla="*/ 0 h 74930"/>
                <a:gd name="connsiteX7" fmla="*/ 63500 w 63500"/>
                <a:gd name="connsiteY7" fmla="*/ 0 h 74930"/>
                <a:gd name="connsiteX8" fmla="*/ 63500 w 63500"/>
                <a:gd name="connsiteY8" fmla="*/ 43180 h 74930"/>
                <a:gd name="connsiteX9" fmla="*/ 31750 w 63500"/>
                <a:gd name="connsiteY9" fmla="*/ 74930 h 74930"/>
                <a:gd name="connsiteX10" fmla="*/ 0 w 63500"/>
                <a:gd name="connsiteY10" fmla="*/ 43180 h 74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500" h="74930">
                  <a:moveTo>
                    <a:pt x="0" y="43180"/>
                  </a:moveTo>
                  <a:lnTo>
                    <a:pt x="0" y="0"/>
                  </a:lnTo>
                  <a:lnTo>
                    <a:pt x="19050" y="0"/>
                  </a:lnTo>
                  <a:lnTo>
                    <a:pt x="19050" y="43180"/>
                  </a:lnTo>
                  <a:cubicBezTo>
                    <a:pt x="19050" y="52070"/>
                    <a:pt x="22860" y="57150"/>
                    <a:pt x="31750" y="57150"/>
                  </a:cubicBezTo>
                  <a:cubicBezTo>
                    <a:pt x="40640" y="57150"/>
                    <a:pt x="45720" y="52070"/>
                    <a:pt x="45720" y="43180"/>
                  </a:cubicBezTo>
                  <a:lnTo>
                    <a:pt x="45720" y="0"/>
                  </a:lnTo>
                  <a:lnTo>
                    <a:pt x="63500" y="0"/>
                  </a:lnTo>
                  <a:lnTo>
                    <a:pt x="63500" y="43180"/>
                  </a:lnTo>
                  <a:cubicBezTo>
                    <a:pt x="63500" y="62230"/>
                    <a:pt x="52070" y="74930"/>
                    <a:pt x="31750" y="74930"/>
                  </a:cubicBezTo>
                  <a:cubicBezTo>
                    <a:pt x="11430" y="74930"/>
                    <a:pt x="0" y="63500"/>
                    <a:pt x="0" y="43180"/>
                  </a:cubicBezTo>
                  <a:close/>
                </a:path>
              </a:pathLst>
            </a:custGeom>
            <a:solidFill>
              <a:srgbClr val="333333"/>
            </a:solidFill>
            <a:ln w="12700" cap="flat">
              <a:noFill/>
              <a:prstDash val="solid"/>
              <a:miter/>
            </a:ln>
          </p:spPr>
          <p:txBody>
            <a:bodyPr rtlCol="0" anchor="ctr"/>
            <a:lstStyle/>
            <a:p>
              <a:endParaRPr lang="nl-NL"/>
            </a:p>
          </p:txBody>
        </p:sp>
        <p:sp>
          <p:nvSpPr>
            <p:cNvPr id="46" name="Vrije vorm 45">
              <a:extLst>
                <a:ext uri="{FF2B5EF4-FFF2-40B4-BE49-F238E27FC236}">
                  <a16:creationId xmlns:a16="http://schemas.microsoft.com/office/drawing/2014/main" id="{2CDEDFD4-5A2F-56DF-F9EC-9BD682EC13D6}"/>
                </a:ext>
              </a:extLst>
            </p:cNvPr>
            <p:cNvSpPr/>
            <p:nvPr userDrawn="1"/>
          </p:nvSpPr>
          <p:spPr>
            <a:xfrm>
              <a:off x="638809" y="6611610"/>
              <a:ext cx="55880" cy="57150"/>
            </a:xfrm>
            <a:custGeom>
              <a:avLst/>
              <a:gdLst>
                <a:gd name="connsiteX0" fmla="*/ 0 w 55880"/>
                <a:gd name="connsiteY0" fmla="*/ 27940 h 57150"/>
                <a:gd name="connsiteX1" fmla="*/ 27940 w 55880"/>
                <a:gd name="connsiteY1" fmla="*/ 0 h 57150"/>
                <a:gd name="connsiteX2" fmla="*/ 55880 w 55880"/>
                <a:gd name="connsiteY2" fmla="*/ 27940 h 57150"/>
                <a:gd name="connsiteX3" fmla="*/ 55880 w 55880"/>
                <a:gd name="connsiteY3" fmla="*/ 57150 h 57150"/>
                <a:gd name="connsiteX4" fmla="*/ 39370 w 55880"/>
                <a:gd name="connsiteY4" fmla="*/ 57150 h 57150"/>
                <a:gd name="connsiteX5" fmla="*/ 39370 w 55880"/>
                <a:gd name="connsiteY5" fmla="*/ 27940 h 57150"/>
                <a:gd name="connsiteX6" fmla="*/ 29210 w 55880"/>
                <a:gd name="connsiteY6" fmla="*/ 15240 h 57150"/>
                <a:gd name="connsiteX7" fmla="*/ 19050 w 55880"/>
                <a:gd name="connsiteY7" fmla="*/ 27940 h 57150"/>
                <a:gd name="connsiteX8" fmla="*/ 19050 w 55880"/>
                <a:gd name="connsiteY8" fmla="*/ 57150 h 57150"/>
                <a:gd name="connsiteX9" fmla="*/ 2540 w 55880"/>
                <a:gd name="connsiteY9" fmla="*/ 57150 h 57150"/>
                <a:gd name="connsiteX10" fmla="*/ 2540 w 55880"/>
                <a:gd name="connsiteY10" fmla="*/ 27940 h 57150"/>
                <a:gd name="connsiteX11" fmla="*/ 2540 w 55880"/>
                <a:gd name="connsiteY11" fmla="*/ 27940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5880" h="57150">
                  <a:moveTo>
                    <a:pt x="0" y="27940"/>
                  </a:moveTo>
                  <a:cubicBezTo>
                    <a:pt x="0" y="8890"/>
                    <a:pt x="11430" y="0"/>
                    <a:pt x="27940" y="0"/>
                  </a:cubicBezTo>
                  <a:cubicBezTo>
                    <a:pt x="44450" y="0"/>
                    <a:pt x="55880" y="8890"/>
                    <a:pt x="55880" y="27940"/>
                  </a:cubicBezTo>
                  <a:lnTo>
                    <a:pt x="55880" y="57150"/>
                  </a:lnTo>
                  <a:lnTo>
                    <a:pt x="39370" y="57150"/>
                  </a:lnTo>
                  <a:lnTo>
                    <a:pt x="39370" y="27940"/>
                  </a:lnTo>
                  <a:cubicBezTo>
                    <a:pt x="39370" y="19050"/>
                    <a:pt x="35560" y="15240"/>
                    <a:pt x="29210" y="15240"/>
                  </a:cubicBezTo>
                  <a:cubicBezTo>
                    <a:pt x="22860" y="15240"/>
                    <a:pt x="19050" y="19050"/>
                    <a:pt x="19050" y="27940"/>
                  </a:cubicBezTo>
                  <a:lnTo>
                    <a:pt x="19050" y="57150"/>
                  </a:lnTo>
                  <a:lnTo>
                    <a:pt x="2540" y="57150"/>
                  </a:lnTo>
                  <a:lnTo>
                    <a:pt x="2540" y="27940"/>
                  </a:lnTo>
                  <a:lnTo>
                    <a:pt x="2540" y="27940"/>
                  </a:lnTo>
                  <a:close/>
                </a:path>
              </a:pathLst>
            </a:custGeom>
            <a:solidFill>
              <a:srgbClr val="333333"/>
            </a:solidFill>
            <a:ln w="12700" cap="flat">
              <a:noFill/>
              <a:prstDash val="solid"/>
              <a:miter/>
            </a:ln>
          </p:spPr>
          <p:txBody>
            <a:bodyPr rtlCol="0" anchor="ctr"/>
            <a:lstStyle/>
            <a:p>
              <a:endParaRPr lang="nl-NL"/>
            </a:p>
          </p:txBody>
        </p:sp>
        <p:sp>
          <p:nvSpPr>
            <p:cNvPr id="47" name="Vrije vorm 46">
              <a:extLst>
                <a:ext uri="{FF2B5EF4-FFF2-40B4-BE49-F238E27FC236}">
                  <a16:creationId xmlns:a16="http://schemas.microsoft.com/office/drawing/2014/main" id="{B669B614-C582-A3B2-B5CA-7F5FC26F350F}"/>
                </a:ext>
              </a:extLst>
            </p:cNvPr>
            <p:cNvSpPr/>
            <p:nvPr userDrawn="1"/>
          </p:nvSpPr>
          <p:spPr>
            <a:xfrm>
              <a:off x="707390" y="6619229"/>
              <a:ext cx="16509" cy="49530"/>
            </a:xfrm>
            <a:custGeom>
              <a:avLst/>
              <a:gdLst>
                <a:gd name="connsiteX0" fmla="*/ 0 w 16509"/>
                <a:gd name="connsiteY0" fmla="*/ 0 h 49530"/>
                <a:gd name="connsiteX1" fmla="*/ 16510 w 16509"/>
                <a:gd name="connsiteY1" fmla="*/ 0 h 49530"/>
                <a:gd name="connsiteX2" fmla="*/ 16510 w 16509"/>
                <a:gd name="connsiteY2" fmla="*/ 49530 h 49530"/>
                <a:gd name="connsiteX3" fmla="*/ 0 w 16509"/>
                <a:gd name="connsiteY3" fmla="*/ 49530 h 49530"/>
                <a:gd name="connsiteX4" fmla="*/ 0 w 16509"/>
                <a:gd name="connsiteY4" fmla="*/ 0 h 495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09" h="49530">
                  <a:moveTo>
                    <a:pt x="0" y="0"/>
                  </a:moveTo>
                  <a:lnTo>
                    <a:pt x="16510" y="0"/>
                  </a:lnTo>
                  <a:lnTo>
                    <a:pt x="16510" y="49530"/>
                  </a:lnTo>
                  <a:lnTo>
                    <a:pt x="0" y="49530"/>
                  </a:lnTo>
                  <a:lnTo>
                    <a:pt x="0" y="0"/>
                  </a:lnTo>
                  <a:close/>
                </a:path>
              </a:pathLst>
            </a:custGeom>
            <a:solidFill>
              <a:srgbClr val="333333"/>
            </a:solidFill>
            <a:ln w="12700" cap="flat">
              <a:noFill/>
              <a:prstDash val="solid"/>
              <a:miter/>
            </a:ln>
          </p:spPr>
          <p:txBody>
            <a:bodyPr rtlCol="0" anchor="ctr"/>
            <a:lstStyle/>
            <a:p>
              <a:endParaRPr lang="nl-NL"/>
            </a:p>
          </p:txBody>
        </p:sp>
        <p:sp>
          <p:nvSpPr>
            <p:cNvPr id="48" name="Vrije vorm 47">
              <a:extLst>
                <a:ext uri="{FF2B5EF4-FFF2-40B4-BE49-F238E27FC236}">
                  <a16:creationId xmlns:a16="http://schemas.microsoft.com/office/drawing/2014/main" id="{0C86BD97-E7F6-66F8-52C2-E0BF667E260C}"/>
                </a:ext>
              </a:extLst>
            </p:cNvPr>
            <p:cNvSpPr/>
            <p:nvPr userDrawn="1"/>
          </p:nvSpPr>
          <p:spPr>
            <a:xfrm>
              <a:off x="737869" y="6593829"/>
              <a:ext cx="46990" cy="74930"/>
            </a:xfrm>
            <a:custGeom>
              <a:avLst/>
              <a:gdLst>
                <a:gd name="connsiteX0" fmla="*/ 1270 w 46990"/>
                <a:gd name="connsiteY0" fmla="*/ 50800 h 74930"/>
                <a:gd name="connsiteX1" fmla="*/ 1270 w 46990"/>
                <a:gd name="connsiteY1" fmla="*/ 0 h 74930"/>
                <a:gd name="connsiteX2" fmla="*/ 17780 w 46990"/>
                <a:gd name="connsiteY2" fmla="*/ 0 h 74930"/>
                <a:gd name="connsiteX3" fmla="*/ 17780 w 46990"/>
                <a:gd name="connsiteY3" fmla="*/ 16511 h 74930"/>
                <a:gd name="connsiteX4" fmla="*/ 44450 w 46990"/>
                <a:gd name="connsiteY4" fmla="*/ 16511 h 74930"/>
                <a:gd name="connsiteX5" fmla="*/ 44450 w 46990"/>
                <a:gd name="connsiteY5" fmla="*/ 31750 h 74930"/>
                <a:gd name="connsiteX6" fmla="*/ 17780 w 46990"/>
                <a:gd name="connsiteY6" fmla="*/ 31750 h 74930"/>
                <a:gd name="connsiteX7" fmla="*/ 17780 w 46990"/>
                <a:gd name="connsiteY7" fmla="*/ 50800 h 74930"/>
                <a:gd name="connsiteX8" fmla="*/ 24130 w 46990"/>
                <a:gd name="connsiteY8" fmla="*/ 58420 h 74930"/>
                <a:gd name="connsiteX9" fmla="*/ 30480 w 46990"/>
                <a:gd name="connsiteY9" fmla="*/ 50800 h 74930"/>
                <a:gd name="connsiteX10" fmla="*/ 30480 w 46990"/>
                <a:gd name="connsiteY10" fmla="*/ 50800 h 74930"/>
                <a:gd name="connsiteX11" fmla="*/ 46990 w 46990"/>
                <a:gd name="connsiteY11" fmla="*/ 49530 h 74930"/>
                <a:gd name="connsiteX12" fmla="*/ 46990 w 46990"/>
                <a:gd name="connsiteY12" fmla="*/ 49530 h 74930"/>
                <a:gd name="connsiteX13" fmla="*/ 22860 w 46990"/>
                <a:gd name="connsiteY13" fmla="*/ 74930 h 74930"/>
                <a:gd name="connsiteX14" fmla="*/ 0 w 46990"/>
                <a:gd name="connsiteY14" fmla="*/ 50800 h 74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6990" h="74930">
                  <a:moveTo>
                    <a:pt x="1270" y="50800"/>
                  </a:moveTo>
                  <a:lnTo>
                    <a:pt x="1270" y="0"/>
                  </a:lnTo>
                  <a:lnTo>
                    <a:pt x="17780" y="0"/>
                  </a:lnTo>
                  <a:lnTo>
                    <a:pt x="17780" y="16511"/>
                  </a:lnTo>
                  <a:lnTo>
                    <a:pt x="44450" y="16511"/>
                  </a:lnTo>
                  <a:lnTo>
                    <a:pt x="44450" y="31750"/>
                  </a:lnTo>
                  <a:lnTo>
                    <a:pt x="17780" y="31750"/>
                  </a:lnTo>
                  <a:lnTo>
                    <a:pt x="17780" y="50800"/>
                  </a:lnTo>
                  <a:cubicBezTo>
                    <a:pt x="17780" y="57150"/>
                    <a:pt x="20320" y="58420"/>
                    <a:pt x="24130" y="58420"/>
                  </a:cubicBezTo>
                  <a:cubicBezTo>
                    <a:pt x="27940" y="58420"/>
                    <a:pt x="30480" y="57150"/>
                    <a:pt x="30480" y="50800"/>
                  </a:cubicBezTo>
                  <a:lnTo>
                    <a:pt x="30480" y="50800"/>
                  </a:lnTo>
                  <a:cubicBezTo>
                    <a:pt x="30480" y="49530"/>
                    <a:pt x="46990" y="49530"/>
                    <a:pt x="46990" y="49530"/>
                  </a:cubicBezTo>
                  <a:lnTo>
                    <a:pt x="46990" y="49530"/>
                  </a:lnTo>
                  <a:cubicBezTo>
                    <a:pt x="46990" y="67311"/>
                    <a:pt x="38100" y="74930"/>
                    <a:pt x="22860" y="74930"/>
                  </a:cubicBezTo>
                  <a:cubicBezTo>
                    <a:pt x="7620" y="74930"/>
                    <a:pt x="0" y="67311"/>
                    <a:pt x="0" y="50800"/>
                  </a:cubicBezTo>
                  <a:close/>
                </a:path>
              </a:pathLst>
            </a:custGeom>
            <a:solidFill>
              <a:srgbClr val="333333"/>
            </a:solidFill>
            <a:ln w="12700" cap="flat">
              <a:noFill/>
              <a:prstDash val="solid"/>
              <a:miter/>
            </a:ln>
          </p:spPr>
          <p:txBody>
            <a:bodyPr rtlCol="0" anchor="ctr"/>
            <a:lstStyle/>
            <a:p>
              <a:endParaRPr lang="nl-NL"/>
            </a:p>
          </p:txBody>
        </p:sp>
        <p:sp>
          <p:nvSpPr>
            <p:cNvPr id="49" name="Vrije vorm 48">
              <a:extLst>
                <a:ext uri="{FF2B5EF4-FFF2-40B4-BE49-F238E27FC236}">
                  <a16:creationId xmlns:a16="http://schemas.microsoft.com/office/drawing/2014/main" id="{A218390E-9A23-1A8C-BFBB-0840A551C05B}"/>
                </a:ext>
              </a:extLst>
            </p:cNvPr>
            <p:cNvSpPr/>
            <p:nvPr userDrawn="1"/>
          </p:nvSpPr>
          <p:spPr>
            <a:xfrm>
              <a:off x="793750" y="6609069"/>
              <a:ext cx="60960" cy="58420"/>
            </a:xfrm>
            <a:custGeom>
              <a:avLst/>
              <a:gdLst>
                <a:gd name="connsiteX0" fmla="*/ 0 w 60960"/>
                <a:gd name="connsiteY0" fmla="*/ 29210 h 58420"/>
                <a:gd name="connsiteX1" fmla="*/ 30480 w 60960"/>
                <a:gd name="connsiteY1" fmla="*/ 0 h 58420"/>
                <a:gd name="connsiteX2" fmla="*/ 60960 w 60960"/>
                <a:gd name="connsiteY2" fmla="*/ 29210 h 58420"/>
                <a:gd name="connsiteX3" fmla="*/ 60960 w 60960"/>
                <a:gd name="connsiteY3" fmla="*/ 34290 h 58420"/>
                <a:gd name="connsiteX4" fmla="*/ 19050 w 60960"/>
                <a:gd name="connsiteY4" fmla="*/ 34290 h 58420"/>
                <a:gd name="connsiteX5" fmla="*/ 31750 w 60960"/>
                <a:gd name="connsiteY5" fmla="*/ 43180 h 58420"/>
                <a:gd name="connsiteX6" fmla="*/ 41910 w 60960"/>
                <a:gd name="connsiteY6" fmla="*/ 39370 h 58420"/>
                <a:gd name="connsiteX7" fmla="*/ 59690 w 60960"/>
                <a:gd name="connsiteY7" fmla="*/ 39370 h 58420"/>
                <a:gd name="connsiteX8" fmla="*/ 31750 w 60960"/>
                <a:gd name="connsiteY8" fmla="*/ 58420 h 58420"/>
                <a:gd name="connsiteX9" fmla="*/ 1270 w 60960"/>
                <a:gd name="connsiteY9" fmla="*/ 29210 h 58420"/>
                <a:gd name="connsiteX10" fmla="*/ 41910 w 60960"/>
                <a:gd name="connsiteY10" fmla="*/ 24130 h 58420"/>
                <a:gd name="connsiteX11" fmla="*/ 29210 w 60960"/>
                <a:gd name="connsiteY11" fmla="*/ 15240 h 58420"/>
                <a:gd name="connsiteX12" fmla="*/ 16510 w 60960"/>
                <a:gd name="connsiteY12" fmla="*/ 24130 h 58420"/>
                <a:gd name="connsiteX13" fmla="*/ 40640 w 60960"/>
                <a:gd name="connsiteY13" fmla="*/ 24130 h 58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0960" h="58420">
                  <a:moveTo>
                    <a:pt x="0" y="29210"/>
                  </a:moveTo>
                  <a:cubicBezTo>
                    <a:pt x="0" y="12700"/>
                    <a:pt x="12700" y="0"/>
                    <a:pt x="30480" y="0"/>
                  </a:cubicBezTo>
                  <a:cubicBezTo>
                    <a:pt x="48260" y="0"/>
                    <a:pt x="60960" y="12700"/>
                    <a:pt x="60960" y="29210"/>
                  </a:cubicBezTo>
                  <a:lnTo>
                    <a:pt x="60960" y="34290"/>
                  </a:lnTo>
                  <a:lnTo>
                    <a:pt x="19050" y="34290"/>
                  </a:lnTo>
                  <a:cubicBezTo>
                    <a:pt x="20320" y="40640"/>
                    <a:pt x="25400" y="43180"/>
                    <a:pt x="31750" y="43180"/>
                  </a:cubicBezTo>
                  <a:cubicBezTo>
                    <a:pt x="38100" y="43180"/>
                    <a:pt x="40640" y="43180"/>
                    <a:pt x="41910" y="39370"/>
                  </a:cubicBezTo>
                  <a:lnTo>
                    <a:pt x="59690" y="39370"/>
                  </a:lnTo>
                  <a:cubicBezTo>
                    <a:pt x="55880" y="50800"/>
                    <a:pt x="45720" y="58420"/>
                    <a:pt x="31750" y="58420"/>
                  </a:cubicBezTo>
                  <a:cubicBezTo>
                    <a:pt x="13970" y="58420"/>
                    <a:pt x="1270" y="45720"/>
                    <a:pt x="1270" y="29210"/>
                  </a:cubicBezTo>
                  <a:close/>
                  <a:moveTo>
                    <a:pt x="41910" y="24130"/>
                  </a:moveTo>
                  <a:cubicBezTo>
                    <a:pt x="39370" y="17780"/>
                    <a:pt x="35560" y="15240"/>
                    <a:pt x="29210" y="15240"/>
                  </a:cubicBezTo>
                  <a:cubicBezTo>
                    <a:pt x="22860" y="15240"/>
                    <a:pt x="19050" y="17780"/>
                    <a:pt x="16510" y="24130"/>
                  </a:cubicBezTo>
                  <a:lnTo>
                    <a:pt x="40640" y="24130"/>
                  </a:lnTo>
                  <a:close/>
                </a:path>
              </a:pathLst>
            </a:custGeom>
            <a:solidFill>
              <a:srgbClr val="333333"/>
            </a:solidFill>
            <a:ln w="12700" cap="flat">
              <a:noFill/>
              <a:prstDash val="solid"/>
              <a:miter/>
            </a:ln>
          </p:spPr>
          <p:txBody>
            <a:bodyPr rtlCol="0" anchor="ctr"/>
            <a:lstStyle/>
            <a:p>
              <a:endParaRPr lang="nl-NL"/>
            </a:p>
          </p:txBody>
        </p:sp>
        <p:sp>
          <p:nvSpPr>
            <p:cNvPr id="50" name="Vrije vorm 49">
              <a:extLst>
                <a:ext uri="{FF2B5EF4-FFF2-40B4-BE49-F238E27FC236}">
                  <a16:creationId xmlns:a16="http://schemas.microsoft.com/office/drawing/2014/main" id="{0C2338C1-8874-EAD7-8614-B9742DAD7F18}"/>
                </a:ext>
              </a:extLst>
            </p:cNvPr>
            <p:cNvSpPr/>
            <p:nvPr userDrawn="1"/>
          </p:nvSpPr>
          <p:spPr>
            <a:xfrm>
              <a:off x="859789" y="6593829"/>
              <a:ext cx="60960" cy="74930"/>
            </a:xfrm>
            <a:custGeom>
              <a:avLst/>
              <a:gdLst>
                <a:gd name="connsiteX0" fmla="*/ 1270 w 60960"/>
                <a:gd name="connsiteY0" fmla="*/ 44450 h 74930"/>
                <a:gd name="connsiteX1" fmla="*/ 27940 w 60960"/>
                <a:gd name="connsiteY1" fmla="*/ 15240 h 74930"/>
                <a:gd name="connsiteX2" fmla="*/ 44450 w 60960"/>
                <a:gd name="connsiteY2" fmla="*/ 22861 h 74930"/>
                <a:gd name="connsiteX3" fmla="*/ 44450 w 60960"/>
                <a:gd name="connsiteY3" fmla="*/ 0 h 74930"/>
                <a:gd name="connsiteX4" fmla="*/ 60960 w 60960"/>
                <a:gd name="connsiteY4" fmla="*/ 0 h 74930"/>
                <a:gd name="connsiteX5" fmla="*/ 60960 w 60960"/>
                <a:gd name="connsiteY5" fmla="*/ 44450 h 74930"/>
                <a:gd name="connsiteX6" fmla="*/ 30480 w 60960"/>
                <a:gd name="connsiteY6" fmla="*/ 74930 h 74930"/>
                <a:gd name="connsiteX7" fmla="*/ 0 w 60960"/>
                <a:gd name="connsiteY7" fmla="*/ 44450 h 74930"/>
                <a:gd name="connsiteX8" fmla="*/ 44450 w 60960"/>
                <a:gd name="connsiteY8" fmla="*/ 44450 h 74930"/>
                <a:gd name="connsiteX9" fmla="*/ 31750 w 60960"/>
                <a:gd name="connsiteY9" fmla="*/ 30480 h 74930"/>
                <a:gd name="connsiteX10" fmla="*/ 19050 w 60960"/>
                <a:gd name="connsiteY10" fmla="*/ 44450 h 74930"/>
                <a:gd name="connsiteX11" fmla="*/ 31750 w 60960"/>
                <a:gd name="connsiteY11" fmla="*/ 58420 h 74930"/>
                <a:gd name="connsiteX12" fmla="*/ 44450 w 60960"/>
                <a:gd name="connsiteY12" fmla="*/ 44450 h 74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0960" h="74930">
                  <a:moveTo>
                    <a:pt x="1270" y="44450"/>
                  </a:moveTo>
                  <a:cubicBezTo>
                    <a:pt x="1270" y="25400"/>
                    <a:pt x="15240" y="15240"/>
                    <a:pt x="27940" y="15240"/>
                  </a:cubicBezTo>
                  <a:cubicBezTo>
                    <a:pt x="40640" y="15240"/>
                    <a:pt x="40640" y="17780"/>
                    <a:pt x="44450" y="22861"/>
                  </a:cubicBezTo>
                  <a:lnTo>
                    <a:pt x="44450" y="0"/>
                  </a:lnTo>
                  <a:lnTo>
                    <a:pt x="60960" y="0"/>
                  </a:lnTo>
                  <a:lnTo>
                    <a:pt x="60960" y="44450"/>
                  </a:lnTo>
                  <a:cubicBezTo>
                    <a:pt x="60960" y="63500"/>
                    <a:pt x="48260" y="74930"/>
                    <a:pt x="30480" y="74930"/>
                  </a:cubicBezTo>
                  <a:cubicBezTo>
                    <a:pt x="12700" y="74930"/>
                    <a:pt x="0" y="62230"/>
                    <a:pt x="0" y="44450"/>
                  </a:cubicBezTo>
                  <a:close/>
                  <a:moveTo>
                    <a:pt x="44450" y="44450"/>
                  </a:moveTo>
                  <a:cubicBezTo>
                    <a:pt x="44450" y="36830"/>
                    <a:pt x="39370" y="30480"/>
                    <a:pt x="31750" y="30480"/>
                  </a:cubicBezTo>
                  <a:cubicBezTo>
                    <a:pt x="24130" y="30480"/>
                    <a:pt x="19050" y="35561"/>
                    <a:pt x="19050" y="44450"/>
                  </a:cubicBezTo>
                  <a:cubicBezTo>
                    <a:pt x="19050" y="53340"/>
                    <a:pt x="24130" y="58420"/>
                    <a:pt x="31750" y="58420"/>
                  </a:cubicBezTo>
                  <a:cubicBezTo>
                    <a:pt x="39370" y="58420"/>
                    <a:pt x="44450" y="53340"/>
                    <a:pt x="44450" y="44450"/>
                  </a:cubicBezTo>
                  <a:close/>
                </a:path>
              </a:pathLst>
            </a:custGeom>
            <a:solidFill>
              <a:srgbClr val="333333"/>
            </a:solidFill>
            <a:ln w="12700" cap="flat">
              <a:noFill/>
              <a:prstDash val="solid"/>
              <a:miter/>
            </a:ln>
          </p:spPr>
          <p:txBody>
            <a:bodyPr rtlCol="0" anchor="ctr"/>
            <a:lstStyle/>
            <a:p>
              <a:endParaRPr lang="nl-NL"/>
            </a:p>
          </p:txBody>
        </p:sp>
        <p:sp>
          <p:nvSpPr>
            <p:cNvPr id="51" name="Vrije vorm 50">
              <a:extLst>
                <a:ext uri="{FF2B5EF4-FFF2-40B4-BE49-F238E27FC236}">
                  <a16:creationId xmlns:a16="http://schemas.microsoft.com/office/drawing/2014/main" id="{0A72850B-75AC-6940-ADF6-EE74E5167975}"/>
                </a:ext>
              </a:extLst>
            </p:cNvPr>
            <p:cNvSpPr/>
            <p:nvPr userDrawn="1"/>
          </p:nvSpPr>
          <p:spPr>
            <a:xfrm>
              <a:off x="707143" y="6593829"/>
              <a:ext cx="19542" cy="19050"/>
            </a:xfrm>
            <a:custGeom>
              <a:avLst/>
              <a:gdLst>
                <a:gd name="connsiteX0" fmla="*/ 11676 w 19542"/>
                <a:gd name="connsiteY0" fmla="*/ 0 h 19050"/>
                <a:gd name="connsiteX1" fmla="*/ 246 w 19542"/>
                <a:gd name="connsiteY1" fmla="*/ 7620 h 19050"/>
                <a:gd name="connsiteX2" fmla="*/ 7866 w 19542"/>
                <a:gd name="connsiteY2" fmla="*/ 19050 h 19050"/>
                <a:gd name="connsiteX3" fmla="*/ 19296 w 19542"/>
                <a:gd name="connsiteY3" fmla="*/ 11430 h 19050"/>
                <a:gd name="connsiteX4" fmla="*/ 11676 w 19542"/>
                <a:gd name="connsiteY4" fmla="*/ 0 h 1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542" h="19050">
                  <a:moveTo>
                    <a:pt x="11676" y="0"/>
                  </a:moveTo>
                  <a:cubicBezTo>
                    <a:pt x="6596" y="0"/>
                    <a:pt x="1516" y="2540"/>
                    <a:pt x="246" y="7620"/>
                  </a:cubicBezTo>
                  <a:cubicBezTo>
                    <a:pt x="-1024" y="12700"/>
                    <a:pt x="2786" y="17780"/>
                    <a:pt x="7866" y="19050"/>
                  </a:cubicBezTo>
                  <a:cubicBezTo>
                    <a:pt x="12946" y="19050"/>
                    <a:pt x="18026" y="16511"/>
                    <a:pt x="19296" y="11430"/>
                  </a:cubicBezTo>
                  <a:cubicBezTo>
                    <a:pt x="20566" y="6350"/>
                    <a:pt x="16756" y="1270"/>
                    <a:pt x="11676" y="0"/>
                  </a:cubicBezTo>
                  <a:close/>
                </a:path>
              </a:pathLst>
            </a:custGeom>
            <a:solidFill>
              <a:srgbClr val="333333"/>
            </a:solidFill>
            <a:ln w="12700" cap="flat">
              <a:noFill/>
              <a:prstDash val="solid"/>
              <a:miter/>
            </a:ln>
          </p:spPr>
          <p:txBody>
            <a:bodyPr rtlCol="0" anchor="ctr"/>
            <a:lstStyle/>
            <a:p>
              <a:endParaRPr lang="nl-NL"/>
            </a:p>
          </p:txBody>
        </p:sp>
      </p:grpSp>
    </p:spTree>
    <p:extLst>
      <p:ext uri="{BB962C8B-B14F-4D97-AF65-F5344CB8AC3E}">
        <p14:creationId xmlns:p14="http://schemas.microsoft.com/office/powerpoint/2010/main" val="3635094271"/>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el en 2 grafieken/tabellen">
    <p:spTree>
      <p:nvGrpSpPr>
        <p:cNvPr id="1" name=""/>
        <p:cNvGrpSpPr/>
        <p:nvPr/>
      </p:nvGrpSpPr>
      <p:grpSpPr>
        <a:xfrm>
          <a:off x="0" y="0"/>
          <a:ext cx="0" cy="0"/>
          <a:chOff x="0" y="0"/>
          <a:chExt cx="0" cy="0"/>
        </a:xfrm>
      </p:grpSpPr>
      <p:sp>
        <p:nvSpPr>
          <p:cNvPr id="31" name="Vrije vorm 30">
            <a:extLst>
              <a:ext uri="{FF2B5EF4-FFF2-40B4-BE49-F238E27FC236}">
                <a16:creationId xmlns:a16="http://schemas.microsoft.com/office/drawing/2014/main" id="{25F2CF90-9F07-482B-CFBA-E899FA279844}"/>
              </a:ext>
            </a:extLst>
          </p:cNvPr>
          <p:cNvSpPr/>
          <p:nvPr/>
        </p:nvSpPr>
        <p:spPr>
          <a:xfrm>
            <a:off x="1424940" y="6545580"/>
            <a:ext cx="12700" cy="127000"/>
          </a:xfrm>
          <a:custGeom>
            <a:avLst/>
            <a:gdLst>
              <a:gd name="connsiteX0" fmla="*/ 0 w 12700"/>
              <a:gd name="connsiteY0" fmla="*/ 0 h 127000"/>
              <a:gd name="connsiteX1" fmla="*/ 0 w 12700"/>
              <a:gd name="connsiteY1" fmla="*/ 127000 h 127000"/>
            </a:gdLst>
            <a:ahLst/>
            <a:cxnLst>
              <a:cxn ang="0">
                <a:pos x="connsiteX0" y="connsiteY0"/>
              </a:cxn>
              <a:cxn ang="0">
                <a:pos x="connsiteX1" y="connsiteY1"/>
              </a:cxn>
            </a:cxnLst>
            <a:rect l="l" t="t" r="r" b="b"/>
            <a:pathLst>
              <a:path w="12700" h="127000">
                <a:moveTo>
                  <a:pt x="0" y="0"/>
                </a:moveTo>
                <a:lnTo>
                  <a:pt x="0" y="127000"/>
                </a:lnTo>
              </a:path>
            </a:pathLst>
          </a:custGeom>
          <a:ln w="12700" cap="flat">
            <a:solidFill>
              <a:srgbClr val="E95223"/>
            </a:solidFill>
            <a:prstDash val="solid"/>
            <a:miter/>
          </a:ln>
        </p:spPr>
        <p:txBody>
          <a:bodyPr rtlCol="0" anchor="ctr"/>
          <a:lstStyle/>
          <a:p>
            <a:endParaRPr lang="nl-NL"/>
          </a:p>
        </p:txBody>
      </p:sp>
      <p:sp>
        <p:nvSpPr>
          <p:cNvPr id="140" name="Tijdelijke aanduiding voor voettekst 139">
            <a:extLst>
              <a:ext uri="{FF2B5EF4-FFF2-40B4-BE49-F238E27FC236}">
                <a16:creationId xmlns:a16="http://schemas.microsoft.com/office/drawing/2014/main" id="{1F34F79B-9EBB-EFE6-5719-32BC0328B67C}"/>
              </a:ext>
            </a:extLst>
          </p:cNvPr>
          <p:cNvSpPr>
            <a:spLocks noGrp="1"/>
          </p:cNvSpPr>
          <p:nvPr>
            <p:ph type="ftr" sz="quarter" idx="11"/>
          </p:nvPr>
        </p:nvSpPr>
        <p:spPr>
          <a:xfrm>
            <a:off x="1599386" y="6416675"/>
            <a:ext cx="4891901" cy="441325"/>
          </a:xfrm>
        </p:spPr>
        <p:txBody>
          <a:bodyPr/>
          <a:lstStyle>
            <a:lvl1pPr>
              <a:defRPr sz="900" b="0" i="0">
                <a:latin typeface="Real Text Pro" panose="020B0504020204020204" pitchFamily="34" charset="77"/>
              </a:defRPr>
            </a:lvl1pPr>
          </a:lstStyle>
          <a:p>
            <a:pPr algn="l"/>
            <a:r>
              <a:rPr lang="nl-NL" dirty="0">
                <a:ln/>
                <a:solidFill>
                  <a:srgbClr val="B3B3B3"/>
                </a:solidFill>
                <a:sym typeface="RealTextPro-Regular"/>
                <a:rtl val="0"/>
              </a:rPr>
              <a:t>Optie voor presentatie titel of andere extra informatie.</a:t>
            </a:r>
          </a:p>
        </p:txBody>
      </p:sp>
      <p:sp>
        <p:nvSpPr>
          <p:cNvPr id="141" name="Tijdelijke aanduiding voor dianummer 140">
            <a:extLst>
              <a:ext uri="{FF2B5EF4-FFF2-40B4-BE49-F238E27FC236}">
                <a16:creationId xmlns:a16="http://schemas.microsoft.com/office/drawing/2014/main" id="{2D742E33-CD5B-1D65-A4BD-7EEA5D9DE0CE}"/>
              </a:ext>
            </a:extLst>
          </p:cNvPr>
          <p:cNvSpPr>
            <a:spLocks noGrp="1"/>
          </p:cNvSpPr>
          <p:nvPr>
            <p:ph type="sldNum" sz="quarter" idx="12"/>
          </p:nvPr>
        </p:nvSpPr>
        <p:spPr>
          <a:xfrm>
            <a:off x="8710930" y="6416675"/>
            <a:ext cx="3038157" cy="448819"/>
          </a:xfrm>
        </p:spPr>
        <p:txBody>
          <a:bodyPr/>
          <a:lstStyle>
            <a:lvl1pPr>
              <a:defRPr>
                <a:solidFill>
                  <a:srgbClr val="004996"/>
                </a:solidFill>
              </a:defRPr>
            </a:lvl1pPr>
          </a:lstStyle>
          <a:p>
            <a:fld id="{9F53E0E1-1632-AA43-9C83-C74C9E11BADB}" type="slidenum">
              <a:rPr lang="nl-NL" smtClean="0"/>
              <a:pPr/>
              <a:t>‹nr.›</a:t>
            </a:fld>
            <a:endParaRPr lang="nl-NL" dirty="0"/>
          </a:p>
        </p:txBody>
      </p:sp>
      <p:sp>
        <p:nvSpPr>
          <p:cNvPr id="142" name="Ovaal 141">
            <a:extLst>
              <a:ext uri="{FF2B5EF4-FFF2-40B4-BE49-F238E27FC236}">
                <a16:creationId xmlns:a16="http://schemas.microsoft.com/office/drawing/2014/main" id="{28D06BE5-A0EF-D136-C0E6-F8B6D97B28A5}"/>
              </a:ext>
            </a:extLst>
          </p:cNvPr>
          <p:cNvSpPr/>
          <p:nvPr userDrawn="1"/>
        </p:nvSpPr>
        <p:spPr>
          <a:xfrm>
            <a:off x="11779408" y="6661582"/>
            <a:ext cx="37785" cy="37785"/>
          </a:xfrm>
          <a:prstGeom prst="ellipse">
            <a:avLst/>
          </a:prstGeom>
          <a:solidFill>
            <a:srgbClr val="E9522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Vrije vorm 5">
            <a:extLst>
              <a:ext uri="{FF2B5EF4-FFF2-40B4-BE49-F238E27FC236}">
                <a16:creationId xmlns:a16="http://schemas.microsoft.com/office/drawing/2014/main" id="{74DB665A-AEB4-5E35-7602-686E3DE92874}"/>
              </a:ext>
            </a:extLst>
          </p:cNvPr>
          <p:cNvSpPr/>
          <p:nvPr/>
        </p:nvSpPr>
        <p:spPr>
          <a:xfrm>
            <a:off x="0" y="0"/>
            <a:ext cx="12192000" cy="3081020"/>
          </a:xfrm>
          <a:custGeom>
            <a:avLst/>
            <a:gdLst>
              <a:gd name="connsiteX0" fmla="*/ 0 w 12192000"/>
              <a:gd name="connsiteY0" fmla="*/ 0 h 3081020"/>
              <a:gd name="connsiteX1" fmla="*/ 12192000 w 12192000"/>
              <a:gd name="connsiteY1" fmla="*/ 0 h 3081020"/>
              <a:gd name="connsiteX2" fmla="*/ 12192000 w 12192000"/>
              <a:gd name="connsiteY2" fmla="*/ 3081020 h 3081020"/>
              <a:gd name="connsiteX3" fmla="*/ 0 w 12192000"/>
              <a:gd name="connsiteY3" fmla="*/ 3081020 h 3081020"/>
            </a:gdLst>
            <a:ahLst/>
            <a:cxnLst>
              <a:cxn ang="0">
                <a:pos x="connsiteX0" y="connsiteY0"/>
              </a:cxn>
              <a:cxn ang="0">
                <a:pos x="connsiteX1" y="connsiteY1"/>
              </a:cxn>
              <a:cxn ang="0">
                <a:pos x="connsiteX2" y="connsiteY2"/>
              </a:cxn>
              <a:cxn ang="0">
                <a:pos x="connsiteX3" y="connsiteY3"/>
              </a:cxn>
            </a:cxnLst>
            <a:rect l="l" t="t" r="r" b="b"/>
            <a:pathLst>
              <a:path w="12192000" h="3081020">
                <a:moveTo>
                  <a:pt x="0" y="0"/>
                </a:moveTo>
                <a:lnTo>
                  <a:pt x="12192000" y="0"/>
                </a:lnTo>
                <a:lnTo>
                  <a:pt x="12192000" y="3081020"/>
                </a:lnTo>
                <a:lnTo>
                  <a:pt x="0" y="3081020"/>
                </a:lnTo>
                <a:close/>
              </a:path>
            </a:pathLst>
          </a:custGeom>
          <a:solidFill>
            <a:schemeClr val="accent1"/>
          </a:solidFill>
          <a:ln w="12700" cap="flat">
            <a:noFill/>
            <a:prstDash val="solid"/>
            <a:miter/>
          </a:ln>
        </p:spPr>
        <p:txBody>
          <a:bodyPr rtlCol="0" anchor="ctr"/>
          <a:lstStyle/>
          <a:p>
            <a:endParaRPr lang="nl-NL"/>
          </a:p>
        </p:txBody>
      </p:sp>
      <p:sp>
        <p:nvSpPr>
          <p:cNvPr id="32" name="Titel 142">
            <a:extLst>
              <a:ext uri="{FF2B5EF4-FFF2-40B4-BE49-F238E27FC236}">
                <a16:creationId xmlns:a16="http://schemas.microsoft.com/office/drawing/2014/main" id="{1690D01A-824E-6BBF-E11B-1ACC4BFE4DDB}"/>
              </a:ext>
            </a:extLst>
          </p:cNvPr>
          <p:cNvSpPr>
            <a:spLocks noGrp="1"/>
          </p:cNvSpPr>
          <p:nvPr>
            <p:ph type="title" hasCustomPrompt="1"/>
          </p:nvPr>
        </p:nvSpPr>
        <p:spPr>
          <a:xfrm>
            <a:off x="455929" y="581257"/>
            <a:ext cx="11293157" cy="358082"/>
          </a:xfrm>
        </p:spPr>
        <p:txBody>
          <a:bodyPr/>
          <a:lstStyle>
            <a:lvl1pPr>
              <a:defRPr>
                <a:solidFill>
                  <a:schemeClr val="bg1"/>
                </a:solidFill>
              </a:defRPr>
            </a:lvl1pPr>
          </a:lstStyle>
          <a:p>
            <a:r>
              <a:rPr lang="nl-NL" dirty="0"/>
              <a:t>Klikken om een titel toe te voegen</a:t>
            </a:r>
          </a:p>
        </p:txBody>
      </p:sp>
      <p:sp>
        <p:nvSpPr>
          <p:cNvPr id="33" name="Tijdelijke aanduiding voor tekst 144">
            <a:extLst>
              <a:ext uri="{FF2B5EF4-FFF2-40B4-BE49-F238E27FC236}">
                <a16:creationId xmlns:a16="http://schemas.microsoft.com/office/drawing/2014/main" id="{A978BBC9-4275-9E28-FE1E-ADFEC71333B0}"/>
              </a:ext>
            </a:extLst>
          </p:cNvPr>
          <p:cNvSpPr>
            <a:spLocks noGrp="1"/>
          </p:cNvSpPr>
          <p:nvPr>
            <p:ph type="body" sz="quarter" idx="13" hasCustomPrompt="1"/>
          </p:nvPr>
        </p:nvSpPr>
        <p:spPr>
          <a:xfrm>
            <a:off x="442912" y="1146407"/>
            <a:ext cx="11293157" cy="195031"/>
          </a:xfrm>
        </p:spPr>
        <p:txBody>
          <a:bodyPr>
            <a:normAutofit/>
          </a:bodyPr>
          <a:lstStyle>
            <a:lvl1pPr marL="0" indent="0">
              <a:buNone/>
              <a:defRPr sz="1800">
                <a:solidFill>
                  <a:schemeClr val="bg1"/>
                </a:solidFill>
              </a:defRPr>
            </a:lvl1pPr>
          </a:lstStyle>
          <a:p>
            <a:pPr lvl="0"/>
            <a:r>
              <a:rPr lang="nl-NL" dirty="0"/>
              <a:t>Klikken om een subtitel toe te voegen</a:t>
            </a:r>
          </a:p>
        </p:txBody>
      </p:sp>
      <p:grpSp>
        <p:nvGrpSpPr>
          <p:cNvPr id="4" name="Groep 3">
            <a:extLst>
              <a:ext uri="{FF2B5EF4-FFF2-40B4-BE49-F238E27FC236}">
                <a16:creationId xmlns:a16="http://schemas.microsoft.com/office/drawing/2014/main" id="{62AEE15E-E8AE-0303-0934-D28705A88F3A}"/>
              </a:ext>
            </a:extLst>
          </p:cNvPr>
          <p:cNvGrpSpPr/>
          <p:nvPr userDrawn="1"/>
        </p:nvGrpSpPr>
        <p:grpSpPr>
          <a:xfrm>
            <a:off x="-3620530" y="2"/>
            <a:ext cx="3527668" cy="2941722"/>
            <a:chOff x="-3913429" y="2864654"/>
            <a:chExt cx="3820567" cy="2941722"/>
          </a:xfrm>
        </p:grpSpPr>
        <p:sp>
          <p:nvSpPr>
            <p:cNvPr id="5" name="Rechthoek: afgeronde hoeken 15">
              <a:extLst>
                <a:ext uri="{FF2B5EF4-FFF2-40B4-BE49-F238E27FC236}">
                  <a16:creationId xmlns:a16="http://schemas.microsoft.com/office/drawing/2014/main" id="{E368CCA7-82C8-B20C-8650-20CA243799EE}"/>
                </a:ext>
              </a:extLst>
            </p:cNvPr>
            <p:cNvSpPr/>
            <p:nvPr userDrawn="1"/>
          </p:nvSpPr>
          <p:spPr>
            <a:xfrm>
              <a:off x="-3913429" y="3343976"/>
              <a:ext cx="3820567" cy="2462400"/>
            </a:xfrm>
            <a:prstGeom prst="roundRect">
              <a:avLst>
                <a:gd name="adj" fmla="val 0"/>
              </a:avLst>
            </a:prstGeom>
            <a:solidFill>
              <a:schemeClr val="bg1"/>
            </a:solidFill>
            <a:ln w="7620" cap="flat">
              <a:noFill/>
              <a:prstDash val="solid"/>
              <a:miter/>
            </a:ln>
          </p:spPr>
          <p:txBody>
            <a:bodyPr lIns="216000" tIns="144000" rIns="216000" rtlCol="0" anchor="t"/>
            <a:lstStyle/>
            <a:p>
              <a:pPr marL="171450" indent="-171450">
                <a:spcAft>
                  <a:spcPts val="400"/>
                </a:spcAft>
                <a:buClr>
                  <a:schemeClr val="tx1"/>
                </a:buClr>
                <a:buFont typeface="Arial" panose="020B0604020202020204" pitchFamily="34" charset="0"/>
                <a:buChar char="•"/>
              </a:pPr>
              <a:r>
                <a:rPr lang="nl-NL" sz="1000" b="0" dirty="0">
                  <a:latin typeface="Arial" panose="020B0604020202020204" pitchFamily="34" charset="0"/>
                  <a:cs typeface="Arial" panose="020B0604020202020204" pitchFamily="34" charset="0"/>
                </a:rPr>
                <a:t>Je kunt een grafiek toevoegen in een plaatshouder door op het icoon te klikken.</a:t>
              </a:r>
            </a:p>
            <a:p>
              <a:pPr marL="171450" indent="-171450">
                <a:spcAft>
                  <a:spcPts val="400"/>
                </a:spcAft>
                <a:buClr>
                  <a:schemeClr val="tx1"/>
                </a:buClr>
                <a:buFont typeface="Arial" panose="020B0604020202020204" pitchFamily="34" charset="0"/>
                <a:buChar char="•"/>
              </a:pPr>
              <a:r>
                <a:rPr lang="nl-NL" sz="1000" b="0" dirty="0">
                  <a:latin typeface="Arial" panose="020B0604020202020204" pitchFamily="34" charset="0"/>
                  <a:cs typeface="Arial" panose="020B0604020202020204" pitchFamily="34" charset="0"/>
                </a:rPr>
                <a:t>Vervolgens komt er een venster op. Via dit venster kan je allerlei soorten grafieken toevoegen:</a:t>
              </a:r>
            </a:p>
            <a:p>
              <a:pPr marL="171450" indent="-171450">
                <a:spcAft>
                  <a:spcPts val="400"/>
                </a:spcAft>
                <a:buClr>
                  <a:schemeClr val="tx1"/>
                </a:buClr>
                <a:buFont typeface="Arial" panose="020B0604020202020204" pitchFamily="34" charset="0"/>
                <a:buChar char="•"/>
              </a:pPr>
              <a:r>
                <a:rPr lang="nl-NL" sz="1000" b="0" dirty="0">
                  <a:latin typeface="Arial" panose="020B0604020202020204" pitchFamily="34" charset="0"/>
                  <a:cs typeface="Arial" panose="020B0604020202020204" pitchFamily="34" charset="0"/>
                </a:rPr>
                <a:t>Selecteer de grafiek die je wilt gebruiken en klik vervolgens op “Ok’’. Nu heb je een grafiek toegevoegd. Tegelijkertijd opent er een Excel bestand, via dit scherm kan je alle gegevens invullen of wijzigen. </a:t>
              </a:r>
            </a:p>
            <a:p>
              <a:pPr marL="171450" indent="-171450">
                <a:spcAft>
                  <a:spcPts val="400"/>
                </a:spcAft>
                <a:buClr>
                  <a:schemeClr val="tx1"/>
                </a:buClr>
                <a:buFont typeface="Arial" panose="020B0604020202020204" pitchFamily="34" charset="0"/>
                <a:buChar char="•"/>
              </a:pPr>
              <a:r>
                <a:rPr lang="nl-NL" sz="1000" b="0" dirty="0">
                  <a:latin typeface="Arial" panose="020B0604020202020204" pitchFamily="34" charset="0"/>
                  <a:cs typeface="Arial" panose="020B0604020202020204" pitchFamily="34" charset="0"/>
                </a:rPr>
                <a:t>Als je de gegevens later nog wilt wijzigen, dan kan dit door met de rechtermuisknop op de grafiek te klikken en kies voor “Grafiek bewerken”.</a:t>
              </a:r>
            </a:p>
          </p:txBody>
        </p:sp>
        <p:sp>
          <p:nvSpPr>
            <p:cNvPr id="7" name="Rechthoek: afgeronde hoeken 16">
              <a:extLst>
                <a:ext uri="{FF2B5EF4-FFF2-40B4-BE49-F238E27FC236}">
                  <a16:creationId xmlns:a16="http://schemas.microsoft.com/office/drawing/2014/main" id="{92FA1903-734C-B5C4-356D-6C73EFF3838D}"/>
                </a:ext>
              </a:extLst>
            </p:cNvPr>
            <p:cNvSpPr/>
            <p:nvPr userDrawn="1"/>
          </p:nvSpPr>
          <p:spPr>
            <a:xfrm>
              <a:off x="-3913429" y="2864654"/>
              <a:ext cx="3820567" cy="479322"/>
            </a:xfrm>
            <a:prstGeom prst="roundRect">
              <a:avLst>
                <a:gd name="adj" fmla="val 0"/>
              </a:avLst>
            </a:prstGeom>
            <a:solidFill>
              <a:schemeClr val="tx1"/>
            </a:solidFill>
            <a:ln w="7620" cap="flat">
              <a:noFill/>
              <a:prstDash val="solid"/>
              <a:miter/>
            </a:ln>
          </p:spPr>
          <p:txBody>
            <a:bodyPr lIns="216000" tIns="90000" rIns="216000" bIns="90000" rtlCol="0" anchor="ctr"/>
            <a:lstStyle/>
            <a:p>
              <a:pPr>
                <a:spcAft>
                  <a:spcPts val="600"/>
                </a:spcAft>
              </a:pPr>
              <a:r>
                <a:rPr lang="nl-NL" sz="1400" b="1" dirty="0">
                  <a:solidFill>
                    <a:schemeClr val="bg1"/>
                  </a:solidFill>
                  <a:latin typeface="Arial" panose="020B0604020202020204" pitchFamily="34" charset="0"/>
                  <a:cs typeface="Arial" panose="020B0604020202020204" pitchFamily="34" charset="0"/>
                </a:rPr>
                <a:t>Grafieken toevoegen of wijzigen</a:t>
              </a:r>
              <a:endParaRPr lang="nl-NL" sz="1000" b="0" dirty="0">
                <a:solidFill>
                  <a:schemeClr val="bg1"/>
                </a:solidFill>
                <a:latin typeface="Arial" panose="020B0604020202020204" pitchFamily="34" charset="0"/>
                <a:cs typeface="Arial" panose="020B0604020202020204" pitchFamily="34" charset="0"/>
              </a:endParaRPr>
            </a:p>
          </p:txBody>
        </p:sp>
      </p:grpSp>
      <p:sp>
        <p:nvSpPr>
          <p:cNvPr id="39" name="Afgeronde rechthoek 38">
            <a:extLst>
              <a:ext uri="{FF2B5EF4-FFF2-40B4-BE49-F238E27FC236}">
                <a16:creationId xmlns:a16="http://schemas.microsoft.com/office/drawing/2014/main" id="{3EFBAF43-FF4E-4F74-EDA4-4E6E80B0F6E4}"/>
              </a:ext>
            </a:extLst>
          </p:cNvPr>
          <p:cNvSpPr/>
          <p:nvPr userDrawn="1"/>
        </p:nvSpPr>
        <p:spPr>
          <a:xfrm>
            <a:off x="439402" y="1700213"/>
            <a:ext cx="5448938" cy="4513896"/>
          </a:xfrm>
          <a:prstGeom prst="roundRect">
            <a:avLst>
              <a:gd name="adj" fmla="val 6340"/>
            </a:avLst>
          </a:prstGeom>
          <a:solidFill>
            <a:srgbClr val="FFFFFF"/>
          </a:solidFill>
          <a:ln w="12700" cap="flat">
            <a:noFill/>
            <a:prstDash val="solid"/>
            <a:miter/>
          </a:ln>
          <a:effectLst>
            <a:outerShdw blurRad="254000" algn="ctr" rotWithShape="0">
              <a:prstClr val="black">
                <a:alpha val="10000"/>
              </a:prstClr>
            </a:outerShdw>
          </a:effectLst>
        </p:spPr>
        <p:txBody>
          <a:bodyPr rtlCol="0" anchor="ctr"/>
          <a:lstStyle/>
          <a:p>
            <a:endParaRPr lang="nl-NL"/>
          </a:p>
        </p:txBody>
      </p:sp>
      <p:sp>
        <p:nvSpPr>
          <p:cNvPr id="35" name="Tijdelijke aanduiding voor grafiek 34">
            <a:extLst>
              <a:ext uri="{FF2B5EF4-FFF2-40B4-BE49-F238E27FC236}">
                <a16:creationId xmlns:a16="http://schemas.microsoft.com/office/drawing/2014/main" id="{8BB51AEF-F299-310F-55E5-BACF4000DDE4}"/>
              </a:ext>
            </a:extLst>
          </p:cNvPr>
          <p:cNvSpPr>
            <a:spLocks noGrp="1"/>
          </p:cNvSpPr>
          <p:nvPr>
            <p:ph type="chart" sz="quarter" idx="14"/>
          </p:nvPr>
        </p:nvSpPr>
        <p:spPr>
          <a:xfrm>
            <a:off x="772152" y="2007711"/>
            <a:ext cx="4810501" cy="3898900"/>
          </a:xfrm>
        </p:spPr>
        <p:txBody>
          <a:bodyPr tIns="144000"/>
          <a:lstStyle>
            <a:lvl1pPr marL="0" indent="0" algn="ctr">
              <a:buNone/>
              <a:defRPr/>
            </a:lvl1pPr>
          </a:lstStyle>
          <a:p>
            <a:endParaRPr lang="nl-NL" dirty="0"/>
          </a:p>
        </p:txBody>
      </p:sp>
      <p:sp>
        <p:nvSpPr>
          <p:cNvPr id="40" name="Afgeronde rechthoek 39">
            <a:extLst>
              <a:ext uri="{FF2B5EF4-FFF2-40B4-BE49-F238E27FC236}">
                <a16:creationId xmlns:a16="http://schemas.microsoft.com/office/drawing/2014/main" id="{51D6FA78-2689-03FC-7BDD-78ABDFAD0E69}"/>
              </a:ext>
            </a:extLst>
          </p:cNvPr>
          <p:cNvSpPr/>
          <p:nvPr userDrawn="1"/>
        </p:nvSpPr>
        <p:spPr>
          <a:xfrm>
            <a:off x="6315701" y="1700213"/>
            <a:ext cx="5448938" cy="4513896"/>
          </a:xfrm>
          <a:prstGeom prst="roundRect">
            <a:avLst>
              <a:gd name="adj" fmla="val 6340"/>
            </a:avLst>
          </a:prstGeom>
          <a:solidFill>
            <a:srgbClr val="FFFFFF"/>
          </a:solidFill>
          <a:ln w="12700" cap="flat">
            <a:noFill/>
            <a:prstDash val="solid"/>
            <a:miter/>
          </a:ln>
          <a:effectLst>
            <a:outerShdw blurRad="254000" algn="ctr" rotWithShape="0">
              <a:prstClr val="black">
                <a:alpha val="10000"/>
              </a:prstClr>
            </a:outerShdw>
          </a:effectLst>
        </p:spPr>
        <p:txBody>
          <a:bodyPr rtlCol="0" anchor="ctr"/>
          <a:lstStyle/>
          <a:p>
            <a:endParaRPr lang="nl-NL"/>
          </a:p>
        </p:txBody>
      </p:sp>
      <p:sp>
        <p:nvSpPr>
          <p:cNvPr id="3" name="Tijdelijke aanduiding voor grafiek 34">
            <a:extLst>
              <a:ext uri="{FF2B5EF4-FFF2-40B4-BE49-F238E27FC236}">
                <a16:creationId xmlns:a16="http://schemas.microsoft.com/office/drawing/2014/main" id="{2DDA031F-7350-4CE7-1534-732FCE3238AA}"/>
              </a:ext>
            </a:extLst>
          </p:cNvPr>
          <p:cNvSpPr>
            <a:spLocks noGrp="1"/>
          </p:cNvSpPr>
          <p:nvPr>
            <p:ph type="chart" sz="quarter" idx="15"/>
          </p:nvPr>
        </p:nvSpPr>
        <p:spPr>
          <a:xfrm>
            <a:off x="6605337" y="2007711"/>
            <a:ext cx="4800601" cy="3898900"/>
          </a:xfrm>
        </p:spPr>
        <p:txBody>
          <a:bodyPr tIns="144000"/>
          <a:lstStyle>
            <a:lvl1pPr marL="0" indent="0" algn="ctr">
              <a:buNone/>
              <a:defRPr/>
            </a:lvl1pPr>
          </a:lstStyle>
          <a:p>
            <a:endParaRPr lang="nl-NL" dirty="0"/>
          </a:p>
        </p:txBody>
      </p:sp>
      <p:grpSp>
        <p:nvGrpSpPr>
          <p:cNvPr id="2" name="Groep 1">
            <a:extLst>
              <a:ext uri="{FF2B5EF4-FFF2-40B4-BE49-F238E27FC236}">
                <a16:creationId xmlns:a16="http://schemas.microsoft.com/office/drawing/2014/main" id="{F22CF90A-38B2-3B87-0ACD-71B70A91AD49}"/>
              </a:ext>
            </a:extLst>
          </p:cNvPr>
          <p:cNvGrpSpPr/>
          <p:nvPr userDrawn="1"/>
        </p:nvGrpSpPr>
        <p:grpSpPr>
          <a:xfrm>
            <a:off x="455930" y="6497074"/>
            <a:ext cx="808989" cy="283774"/>
            <a:chOff x="455930" y="6480235"/>
            <a:chExt cx="808989" cy="283774"/>
          </a:xfrm>
        </p:grpSpPr>
        <p:sp>
          <p:nvSpPr>
            <p:cNvPr id="9" name="Vrije vorm 8">
              <a:extLst>
                <a:ext uri="{FF2B5EF4-FFF2-40B4-BE49-F238E27FC236}">
                  <a16:creationId xmlns:a16="http://schemas.microsoft.com/office/drawing/2014/main" id="{5C6B5A47-668C-9237-BB20-0EA8077173FE}"/>
                </a:ext>
              </a:extLst>
            </p:cNvPr>
            <p:cNvSpPr/>
            <p:nvPr userDrawn="1"/>
          </p:nvSpPr>
          <p:spPr>
            <a:xfrm>
              <a:off x="961389" y="6593829"/>
              <a:ext cx="62230" cy="74930"/>
            </a:xfrm>
            <a:custGeom>
              <a:avLst/>
              <a:gdLst>
                <a:gd name="connsiteX0" fmla="*/ 0 w 62230"/>
                <a:gd name="connsiteY0" fmla="*/ 0 h 74930"/>
                <a:gd name="connsiteX1" fmla="*/ 31750 w 62230"/>
                <a:gd name="connsiteY1" fmla="*/ 0 h 74930"/>
                <a:gd name="connsiteX2" fmla="*/ 58420 w 62230"/>
                <a:gd name="connsiteY2" fmla="*/ 24130 h 74930"/>
                <a:gd name="connsiteX3" fmla="*/ 41910 w 62230"/>
                <a:gd name="connsiteY3" fmla="*/ 46990 h 74930"/>
                <a:gd name="connsiteX4" fmla="*/ 62230 w 62230"/>
                <a:gd name="connsiteY4" fmla="*/ 74930 h 74930"/>
                <a:gd name="connsiteX5" fmla="*/ 48260 w 62230"/>
                <a:gd name="connsiteY5" fmla="*/ 74930 h 74930"/>
                <a:gd name="connsiteX6" fmla="*/ 30480 w 62230"/>
                <a:gd name="connsiteY6" fmla="*/ 48261 h 74930"/>
                <a:gd name="connsiteX7" fmla="*/ 12700 w 62230"/>
                <a:gd name="connsiteY7" fmla="*/ 48261 h 74930"/>
                <a:gd name="connsiteX8" fmla="*/ 12700 w 62230"/>
                <a:gd name="connsiteY8" fmla="*/ 74930 h 74930"/>
                <a:gd name="connsiteX9" fmla="*/ 1270 w 62230"/>
                <a:gd name="connsiteY9" fmla="*/ 74930 h 74930"/>
                <a:gd name="connsiteX10" fmla="*/ 1270 w 62230"/>
                <a:gd name="connsiteY10" fmla="*/ 0 h 74930"/>
                <a:gd name="connsiteX11" fmla="*/ 31750 w 62230"/>
                <a:gd name="connsiteY11" fmla="*/ 36830 h 74930"/>
                <a:gd name="connsiteX12" fmla="*/ 45720 w 62230"/>
                <a:gd name="connsiteY12" fmla="*/ 24130 h 74930"/>
                <a:gd name="connsiteX13" fmla="*/ 31750 w 62230"/>
                <a:gd name="connsiteY13" fmla="*/ 11430 h 74930"/>
                <a:gd name="connsiteX14" fmla="*/ 11430 w 62230"/>
                <a:gd name="connsiteY14" fmla="*/ 11430 h 74930"/>
                <a:gd name="connsiteX15" fmla="*/ 11430 w 62230"/>
                <a:gd name="connsiteY15" fmla="*/ 38100 h 74930"/>
                <a:gd name="connsiteX16" fmla="*/ 31750 w 62230"/>
                <a:gd name="connsiteY16" fmla="*/ 38100 h 74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2230" h="74930">
                  <a:moveTo>
                    <a:pt x="0" y="0"/>
                  </a:moveTo>
                  <a:lnTo>
                    <a:pt x="31750" y="0"/>
                  </a:lnTo>
                  <a:cubicBezTo>
                    <a:pt x="49530" y="0"/>
                    <a:pt x="58420" y="10161"/>
                    <a:pt x="58420" y="24130"/>
                  </a:cubicBezTo>
                  <a:cubicBezTo>
                    <a:pt x="58420" y="38100"/>
                    <a:pt x="53340" y="44450"/>
                    <a:pt x="41910" y="46990"/>
                  </a:cubicBezTo>
                  <a:lnTo>
                    <a:pt x="62230" y="74930"/>
                  </a:lnTo>
                  <a:lnTo>
                    <a:pt x="48260" y="74930"/>
                  </a:lnTo>
                  <a:lnTo>
                    <a:pt x="30480" y="48261"/>
                  </a:lnTo>
                  <a:lnTo>
                    <a:pt x="12700" y="48261"/>
                  </a:lnTo>
                  <a:lnTo>
                    <a:pt x="12700" y="74930"/>
                  </a:lnTo>
                  <a:lnTo>
                    <a:pt x="1270" y="74930"/>
                  </a:lnTo>
                  <a:lnTo>
                    <a:pt x="1270" y="0"/>
                  </a:lnTo>
                  <a:close/>
                  <a:moveTo>
                    <a:pt x="31750" y="36830"/>
                  </a:moveTo>
                  <a:cubicBezTo>
                    <a:pt x="43180" y="36830"/>
                    <a:pt x="45720" y="31750"/>
                    <a:pt x="45720" y="24130"/>
                  </a:cubicBezTo>
                  <a:cubicBezTo>
                    <a:pt x="45720" y="16511"/>
                    <a:pt x="41910" y="11430"/>
                    <a:pt x="31750" y="11430"/>
                  </a:cubicBezTo>
                  <a:lnTo>
                    <a:pt x="11430" y="11430"/>
                  </a:lnTo>
                  <a:lnTo>
                    <a:pt x="11430" y="38100"/>
                  </a:lnTo>
                  <a:lnTo>
                    <a:pt x="31750" y="38100"/>
                  </a:lnTo>
                  <a:close/>
                </a:path>
              </a:pathLst>
            </a:custGeom>
            <a:solidFill>
              <a:srgbClr val="333333"/>
            </a:solidFill>
            <a:ln w="12700" cap="flat">
              <a:noFill/>
              <a:prstDash val="solid"/>
              <a:miter/>
            </a:ln>
          </p:spPr>
          <p:txBody>
            <a:bodyPr rtlCol="0" anchor="ctr"/>
            <a:lstStyle/>
            <a:p>
              <a:endParaRPr lang="nl-NL"/>
            </a:p>
          </p:txBody>
        </p:sp>
        <p:sp>
          <p:nvSpPr>
            <p:cNvPr id="41" name="Vrije vorm 40">
              <a:extLst>
                <a:ext uri="{FF2B5EF4-FFF2-40B4-BE49-F238E27FC236}">
                  <a16:creationId xmlns:a16="http://schemas.microsoft.com/office/drawing/2014/main" id="{58B2028C-2C6D-F87B-5CC1-672B7375B830}"/>
                </a:ext>
              </a:extLst>
            </p:cNvPr>
            <p:cNvSpPr/>
            <p:nvPr userDrawn="1"/>
          </p:nvSpPr>
          <p:spPr>
            <a:xfrm>
              <a:off x="1028700" y="6609069"/>
              <a:ext cx="60960" cy="58420"/>
            </a:xfrm>
            <a:custGeom>
              <a:avLst/>
              <a:gdLst>
                <a:gd name="connsiteX0" fmla="*/ 0 w 60960"/>
                <a:gd name="connsiteY0" fmla="*/ 29210 h 58420"/>
                <a:gd name="connsiteX1" fmla="*/ 30480 w 60960"/>
                <a:gd name="connsiteY1" fmla="*/ 0 h 58420"/>
                <a:gd name="connsiteX2" fmla="*/ 60960 w 60960"/>
                <a:gd name="connsiteY2" fmla="*/ 29210 h 58420"/>
                <a:gd name="connsiteX3" fmla="*/ 60960 w 60960"/>
                <a:gd name="connsiteY3" fmla="*/ 33020 h 58420"/>
                <a:gd name="connsiteX4" fmla="*/ 12700 w 60960"/>
                <a:gd name="connsiteY4" fmla="*/ 33020 h 58420"/>
                <a:gd name="connsiteX5" fmla="*/ 31750 w 60960"/>
                <a:gd name="connsiteY5" fmla="*/ 48260 h 58420"/>
                <a:gd name="connsiteX6" fmla="*/ 46990 w 60960"/>
                <a:gd name="connsiteY6" fmla="*/ 40640 h 58420"/>
                <a:gd name="connsiteX7" fmla="*/ 58420 w 60960"/>
                <a:gd name="connsiteY7" fmla="*/ 40640 h 58420"/>
                <a:gd name="connsiteX8" fmla="*/ 30480 w 60960"/>
                <a:gd name="connsiteY8" fmla="*/ 58420 h 58420"/>
                <a:gd name="connsiteX9" fmla="*/ 0 w 60960"/>
                <a:gd name="connsiteY9" fmla="*/ 29210 h 58420"/>
                <a:gd name="connsiteX10" fmla="*/ 49530 w 60960"/>
                <a:gd name="connsiteY10" fmla="*/ 24130 h 58420"/>
                <a:gd name="connsiteX11" fmla="*/ 30480 w 60960"/>
                <a:gd name="connsiteY11" fmla="*/ 10160 h 58420"/>
                <a:gd name="connsiteX12" fmla="*/ 11430 w 60960"/>
                <a:gd name="connsiteY12" fmla="*/ 24130 h 58420"/>
                <a:gd name="connsiteX13" fmla="*/ 48260 w 60960"/>
                <a:gd name="connsiteY13" fmla="*/ 24130 h 58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0960" h="58420">
                  <a:moveTo>
                    <a:pt x="0" y="29210"/>
                  </a:moveTo>
                  <a:cubicBezTo>
                    <a:pt x="0" y="12700"/>
                    <a:pt x="12700" y="0"/>
                    <a:pt x="30480" y="0"/>
                  </a:cubicBezTo>
                  <a:cubicBezTo>
                    <a:pt x="48260" y="0"/>
                    <a:pt x="60960" y="12700"/>
                    <a:pt x="60960" y="29210"/>
                  </a:cubicBezTo>
                  <a:lnTo>
                    <a:pt x="60960" y="33020"/>
                  </a:lnTo>
                  <a:lnTo>
                    <a:pt x="12700" y="33020"/>
                  </a:lnTo>
                  <a:cubicBezTo>
                    <a:pt x="13970" y="43180"/>
                    <a:pt x="21590" y="48260"/>
                    <a:pt x="31750" y="48260"/>
                  </a:cubicBezTo>
                  <a:cubicBezTo>
                    <a:pt x="41910" y="48260"/>
                    <a:pt x="44450" y="45720"/>
                    <a:pt x="46990" y="40640"/>
                  </a:cubicBezTo>
                  <a:lnTo>
                    <a:pt x="58420" y="40640"/>
                  </a:lnTo>
                  <a:cubicBezTo>
                    <a:pt x="54610" y="50800"/>
                    <a:pt x="44450" y="58420"/>
                    <a:pt x="30480" y="58420"/>
                  </a:cubicBezTo>
                  <a:cubicBezTo>
                    <a:pt x="12700" y="58420"/>
                    <a:pt x="0" y="45720"/>
                    <a:pt x="0" y="29210"/>
                  </a:cubicBezTo>
                  <a:close/>
                  <a:moveTo>
                    <a:pt x="49530" y="24130"/>
                  </a:moveTo>
                  <a:cubicBezTo>
                    <a:pt x="46990" y="15240"/>
                    <a:pt x="40640" y="10160"/>
                    <a:pt x="30480" y="10160"/>
                  </a:cubicBezTo>
                  <a:cubicBezTo>
                    <a:pt x="20320" y="10160"/>
                    <a:pt x="13970" y="15240"/>
                    <a:pt x="11430" y="24130"/>
                  </a:cubicBezTo>
                  <a:lnTo>
                    <a:pt x="48260" y="24130"/>
                  </a:lnTo>
                  <a:close/>
                </a:path>
              </a:pathLst>
            </a:custGeom>
            <a:solidFill>
              <a:srgbClr val="333333"/>
            </a:solidFill>
            <a:ln w="12700" cap="flat">
              <a:noFill/>
              <a:prstDash val="solid"/>
              <a:miter/>
            </a:ln>
          </p:spPr>
          <p:txBody>
            <a:bodyPr rtlCol="0" anchor="ctr"/>
            <a:lstStyle/>
            <a:p>
              <a:endParaRPr lang="nl-NL"/>
            </a:p>
          </p:txBody>
        </p:sp>
        <p:sp>
          <p:nvSpPr>
            <p:cNvPr id="42" name="Vrije vorm 41">
              <a:extLst>
                <a:ext uri="{FF2B5EF4-FFF2-40B4-BE49-F238E27FC236}">
                  <a16:creationId xmlns:a16="http://schemas.microsoft.com/office/drawing/2014/main" id="{40AFA5FB-1C92-2388-37D3-798E1DFF5EA6}"/>
                </a:ext>
              </a:extLst>
            </p:cNvPr>
            <p:cNvSpPr/>
            <p:nvPr userDrawn="1"/>
          </p:nvSpPr>
          <p:spPr>
            <a:xfrm>
              <a:off x="1097280" y="6593829"/>
              <a:ext cx="45719" cy="74930"/>
            </a:xfrm>
            <a:custGeom>
              <a:avLst/>
              <a:gdLst>
                <a:gd name="connsiteX0" fmla="*/ 2540 w 45719"/>
                <a:gd name="connsiteY0" fmla="*/ 52070 h 74930"/>
                <a:gd name="connsiteX1" fmla="*/ 2540 w 45719"/>
                <a:gd name="connsiteY1" fmla="*/ 0 h 74930"/>
                <a:gd name="connsiteX2" fmla="*/ 12700 w 45719"/>
                <a:gd name="connsiteY2" fmla="*/ 0 h 74930"/>
                <a:gd name="connsiteX3" fmla="*/ 12700 w 45719"/>
                <a:gd name="connsiteY3" fmla="*/ 16511 h 74930"/>
                <a:gd name="connsiteX4" fmla="*/ 43180 w 45719"/>
                <a:gd name="connsiteY4" fmla="*/ 16511 h 74930"/>
                <a:gd name="connsiteX5" fmla="*/ 43180 w 45719"/>
                <a:gd name="connsiteY5" fmla="*/ 26670 h 74930"/>
                <a:gd name="connsiteX6" fmla="*/ 12700 w 45719"/>
                <a:gd name="connsiteY6" fmla="*/ 26670 h 74930"/>
                <a:gd name="connsiteX7" fmla="*/ 12700 w 45719"/>
                <a:gd name="connsiteY7" fmla="*/ 52070 h 74930"/>
                <a:gd name="connsiteX8" fmla="*/ 24130 w 45719"/>
                <a:gd name="connsiteY8" fmla="*/ 64770 h 74930"/>
                <a:gd name="connsiteX9" fmla="*/ 35560 w 45719"/>
                <a:gd name="connsiteY9" fmla="*/ 52070 h 74930"/>
                <a:gd name="connsiteX10" fmla="*/ 35560 w 45719"/>
                <a:gd name="connsiteY10" fmla="*/ 52070 h 74930"/>
                <a:gd name="connsiteX11" fmla="*/ 45720 w 45719"/>
                <a:gd name="connsiteY11" fmla="*/ 50800 h 74930"/>
                <a:gd name="connsiteX12" fmla="*/ 45720 w 45719"/>
                <a:gd name="connsiteY12" fmla="*/ 50800 h 74930"/>
                <a:gd name="connsiteX13" fmla="*/ 22860 w 45719"/>
                <a:gd name="connsiteY13" fmla="*/ 74930 h 74930"/>
                <a:gd name="connsiteX14" fmla="*/ 0 w 45719"/>
                <a:gd name="connsiteY14" fmla="*/ 52070 h 74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19" h="74930">
                  <a:moveTo>
                    <a:pt x="2540" y="52070"/>
                  </a:moveTo>
                  <a:lnTo>
                    <a:pt x="2540" y="0"/>
                  </a:lnTo>
                  <a:lnTo>
                    <a:pt x="12700" y="0"/>
                  </a:lnTo>
                  <a:lnTo>
                    <a:pt x="12700" y="16511"/>
                  </a:lnTo>
                  <a:lnTo>
                    <a:pt x="43180" y="16511"/>
                  </a:lnTo>
                  <a:lnTo>
                    <a:pt x="43180" y="26670"/>
                  </a:lnTo>
                  <a:lnTo>
                    <a:pt x="12700" y="26670"/>
                  </a:lnTo>
                  <a:lnTo>
                    <a:pt x="12700" y="52070"/>
                  </a:lnTo>
                  <a:cubicBezTo>
                    <a:pt x="12700" y="60961"/>
                    <a:pt x="17780" y="64770"/>
                    <a:pt x="24130" y="64770"/>
                  </a:cubicBezTo>
                  <a:cubicBezTo>
                    <a:pt x="30480" y="64770"/>
                    <a:pt x="35560" y="60961"/>
                    <a:pt x="35560" y="52070"/>
                  </a:cubicBezTo>
                  <a:lnTo>
                    <a:pt x="35560" y="52070"/>
                  </a:lnTo>
                  <a:cubicBezTo>
                    <a:pt x="35560" y="50800"/>
                    <a:pt x="45720" y="50800"/>
                    <a:pt x="45720" y="50800"/>
                  </a:cubicBezTo>
                  <a:lnTo>
                    <a:pt x="45720" y="50800"/>
                  </a:lnTo>
                  <a:cubicBezTo>
                    <a:pt x="45720" y="67311"/>
                    <a:pt x="36830" y="74930"/>
                    <a:pt x="22860" y="74930"/>
                  </a:cubicBezTo>
                  <a:cubicBezTo>
                    <a:pt x="8890" y="74930"/>
                    <a:pt x="0" y="67311"/>
                    <a:pt x="0" y="52070"/>
                  </a:cubicBezTo>
                  <a:close/>
                </a:path>
              </a:pathLst>
            </a:custGeom>
            <a:solidFill>
              <a:srgbClr val="333333"/>
            </a:solidFill>
            <a:ln w="12700" cap="flat">
              <a:noFill/>
              <a:prstDash val="solid"/>
              <a:miter/>
            </a:ln>
          </p:spPr>
          <p:txBody>
            <a:bodyPr rtlCol="0" anchor="ctr"/>
            <a:lstStyle/>
            <a:p>
              <a:endParaRPr lang="nl-NL"/>
            </a:p>
          </p:txBody>
        </p:sp>
        <p:sp>
          <p:nvSpPr>
            <p:cNvPr id="43" name="Vrije vorm 42">
              <a:extLst>
                <a:ext uri="{FF2B5EF4-FFF2-40B4-BE49-F238E27FC236}">
                  <a16:creationId xmlns:a16="http://schemas.microsoft.com/office/drawing/2014/main" id="{005DC246-89E9-4548-975F-DA6348195308}"/>
                </a:ext>
              </a:extLst>
            </p:cNvPr>
            <p:cNvSpPr/>
            <p:nvPr userDrawn="1"/>
          </p:nvSpPr>
          <p:spPr>
            <a:xfrm>
              <a:off x="1151889" y="6609069"/>
              <a:ext cx="60960" cy="59690"/>
            </a:xfrm>
            <a:custGeom>
              <a:avLst/>
              <a:gdLst>
                <a:gd name="connsiteX0" fmla="*/ 0 w 60960"/>
                <a:gd name="connsiteY0" fmla="*/ 30480 h 59690"/>
                <a:gd name="connsiteX1" fmla="*/ 30480 w 60960"/>
                <a:gd name="connsiteY1" fmla="*/ 0 h 59690"/>
                <a:gd name="connsiteX2" fmla="*/ 60960 w 60960"/>
                <a:gd name="connsiteY2" fmla="*/ 30480 h 59690"/>
                <a:gd name="connsiteX3" fmla="*/ 60960 w 60960"/>
                <a:gd name="connsiteY3" fmla="*/ 59690 h 59690"/>
                <a:gd name="connsiteX4" fmla="*/ 50800 w 60960"/>
                <a:gd name="connsiteY4" fmla="*/ 59690 h 59690"/>
                <a:gd name="connsiteX5" fmla="*/ 50800 w 60960"/>
                <a:gd name="connsiteY5" fmla="*/ 45720 h 59690"/>
                <a:gd name="connsiteX6" fmla="*/ 29210 w 60960"/>
                <a:gd name="connsiteY6" fmla="*/ 59690 h 59690"/>
                <a:gd name="connsiteX7" fmla="*/ 1270 w 60960"/>
                <a:gd name="connsiteY7" fmla="*/ 30480 h 59690"/>
                <a:gd name="connsiteX8" fmla="*/ 49530 w 60960"/>
                <a:gd name="connsiteY8" fmla="*/ 29210 h 59690"/>
                <a:gd name="connsiteX9" fmla="*/ 30480 w 60960"/>
                <a:gd name="connsiteY9" fmla="*/ 10160 h 59690"/>
                <a:gd name="connsiteX10" fmla="*/ 11430 w 60960"/>
                <a:gd name="connsiteY10" fmla="*/ 29210 h 59690"/>
                <a:gd name="connsiteX11" fmla="*/ 30480 w 60960"/>
                <a:gd name="connsiteY11" fmla="*/ 48260 h 59690"/>
                <a:gd name="connsiteX12" fmla="*/ 49530 w 60960"/>
                <a:gd name="connsiteY12" fmla="*/ 29210 h 5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0960" h="59690">
                  <a:moveTo>
                    <a:pt x="0" y="30480"/>
                  </a:moveTo>
                  <a:cubicBezTo>
                    <a:pt x="0" y="12700"/>
                    <a:pt x="12700" y="0"/>
                    <a:pt x="30480" y="0"/>
                  </a:cubicBezTo>
                  <a:cubicBezTo>
                    <a:pt x="48260" y="0"/>
                    <a:pt x="60960" y="11430"/>
                    <a:pt x="60960" y="30480"/>
                  </a:cubicBezTo>
                  <a:lnTo>
                    <a:pt x="60960" y="59690"/>
                  </a:lnTo>
                  <a:lnTo>
                    <a:pt x="50800" y="59690"/>
                  </a:lnTo>
                  <a:lnTo>
                    <a:pt x="50800" y="45720"/>
                  </a:lnTo>
                  <a:cubicBezTo>
                    <a:pt x="46990" y="54610"/>
                    <a:pt x="39370" y="59690"/>
                    <a:pt x="29210" y="59690"/>
                  </a:cubicBezTo>
                  <a:cubicBezTo>
                    <a:pt x="13970" y="59690"/>
                    <a:pt x="1270" y="49530"/>
                    <a:pt x="1270" y="30480"/>
                  </a:cubicBezTo>
                  <a:close/>
                  <a:moveTo>
                    <a:pt x="49530" y="29210"/>
                  </a:moveTo>
                  <a:cubicBezTo>
                    <a:pt x="49530" y="17780"/>
                    <a:pt x="41910" y="10160"/>
                    <a:pt x="30480" y="10160"/>
                  </a:cubicBezTo>
                  <a:cubicBezTo>
                    <a:pt x="19050" y="10160"/>
                    <a:pt x="11430" y="17780"/>
                    <a:pt x="11430" y="29210"/>
                  </a:cubicBezTo>
                  <a:cubicBezTo>
                    <a:pt x="11430" y="40640"/>
                    <a:pt x="19050" y="48260"/>
                    <a:pt x="30480" y="48260"/>
                  </a:cubicBezTo>
                  <a:cubicBezTo>
                    <a:pt x="41910" y="48260"/>
                    <a:pt x="49530" y="40640"/>
                    <a:pt x="49530" y="29210"/>
                  </a:cubicBezTo>
                  <a:close/>
                </a:path>
              </a:pathLst>
            </a:custGeom>
            <a:solidFill>
              <a:srgbClr val="333333"/>
            </a:solidFill>
            <a:ln w="12700" cap="flat">
              <a:noFill/>
              <a:prstDash val="solid"/>
              <a:miter/>
            </a:ln>
          </p:spPr>
          <p:txBody>
            <a:bodyPr rtlCol="0" anchor="ctr"/>
            <a:lstStyle/>
            <a:p>
              <a:endParaRPr lang="nl-NL"/>
            </a:p>
          </p:txBody>
        </p:sp>
        <p:sp>
          <p:nvSpPr>
            <p:cNvPr id="44" name="Vrije vorm 43">
              <a:extLst>
                <a:ext uri="{FF2B5EF4-FFF2-40B4-BE49-F238E27FC236}">
                  <a16:creationId xmlns:a16="http://schemas.microsoft.com/office/drawing/2014/main" id="{856E98B5-E1D2-4828-CB1A-B2E9DB4F8BEA}"/>
                </a:ext>
              </a:extLst>
            </p:cNvPr>
            <p:cNvSpPr/>
            <p:nvPr userDrawn="1"/>
          </p:nvSpPr>
          <p:spPr>
            <a:xfrm>
              <a:off x="1226819" y="6619229"/>
              <a:ext cx="10160" cy="49530"/>
            </a:xfrm>
            <a:custGeom>
              <a:avLst/>
              <a:gdLst>
                <a:gd name="connsiteX0" fmla="*/ 0 w 10160"/>
                <a:gd name="connsiteY0" fmla="*/ 0 h 49530"/>
                <a:gd name="connsiteX1" fmla="*/ 10160 w 10160"/>
                <a:gd name="connsiteY1" fmla="*/ 0 h 49530"/>
                <a:gd name="connsiteX2" fmla="*/ 10160 w 10160"/>
                <a:gd name="connsiteY2" fmla="*/ 49530 h 49530"/>
                <a:gd name="connsiteX3" fmla="*/ 0 w 10160"/>
                <a:gd name="connsiteY3" fmla="*/ 49530 h 49530"/>
                <a:gd name="connsiteX4" fmla="*/ 0 w 10160"/>
                <a:gd name="connsiteY4" fmla="*/ 0 h 495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60" h="49530">
                  <a:moveTo>
                    <a:pt x="0" y="0"/>
                  </a:moveTo>
                  <a:lnTo>
                    <a:pt x="10160" y="0"/>
                  </a:lnTo>
                  <a:lnTo>
                    <a:pt x="10160" y="49530"/>
                  </a:lnTo>
                  <a:lnTo>
                    <a:pt x="0" y="49530"/>
                  </a:lnTo>
                  <a:lnTo>
                    <a:pt x="0" y="0"/>
                  </a:lnTo>
                  <a:close/>
                </a:path>
              </a:pathLst>
            </a:custGeom>
            <a:solidFill>
              <a:srgbClr val="333333"/>
            </a:solidFill>
            <a:ln w="12700" cap="flat">
              <a:noFill/>
              <a:prstDash val="solid"/>
              <a:miter/>
            </a:ln>
          </p:spPr>
          <p:txBody>
            <a:bodyPr rtlCol="0" anchor="ctr"/>
            <a:lstStyle/>
            <a:p>
              <a:endParaRPr lang="nl-NL"/>
            </a:p>
          </p:txBody>
        </p:sp>
        <p:sp>
          <p:nvSpPr>
            <p:cNvPr id="45" name="Vrije vorm 44">
              <a:extLst>
                <a:ext uri="{FF2B5EF4-FFF2-40B4-BE49-F238E27FC236}">
                  <a16:creationId xmlns:a16="http://schemas.microsoft.com/office/drawing/2014/main" id="{ABC17317-840A-CD0C-12CD-757817D246E4}"/>
                </a:ext>
              </a:extLst>
            </p:cNvPr>
            <p:cNvSpPr/>
            <p:nvPr userDrawn="1"/>
          </p:nvSpPr>
          <p:spPr>
            <a:xfrm>
              <a:off x="1254760" y="6593829"/>
              <a:ext cx="10159" cy="74930"/>
            </a:xfrm>
            <a:custGeom>
              <a:avLst/>
              <a:gdLst>
                <a:gd name="connsiteX0" fmla="*/ 0 w 10159"/>
                <a:gd name="connsiteY0" fmla="*/ 0 h 74930"/>
                <a:gd name="connsiteX1" fmla="*/ 10160 w 10159"/>
                <a:gd name="connsiteY1" fmla="*/ 0 h 74930"/>
                <a:gd name="connsiteX2" fmla="*/ 10160 w 10159"/>
                <a:gd name="connsiteY2" fmla="*/ 74930 h 74930"/>
                <a:gd name="connsiteX3" fmla="*/ 0 w 10159"/>
                <a:gd name="connsiteY3" fmla="*/ 74930 h 74930"/>
                <a:gd name="connsiteX4" fmla="*/ 0 w 10159"/>
                <a:gd name="connsiteY4" fmla="*/ 0 h 749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59" h="74930">
                  <a:moveTo>
                    <a:pt x="0" y="0"/>
                  </a:moveTo>
                  <a:lnTo>
                    <a:pt x="10160" y="0"/>
                  </a:lnTo>
                  <a:lnTo>
                    <a:pt x="10160" y="74930"/>
                  </a:lnTo>
                  <a:lnTo>
                    <a:pt x="0" y="74930"/>
                  </a:lnTo>
                  <a:lnTo>
                    <a:pt x="0" y="0"/>
                  </a:lnTo>
                  <a:close/>
                </a:path>
              </a:pathLst>
            </a:custGeom>
            <a:solidFill>
              <a:srgbClr val="333333"/>
            </a:solidFill>
            <a:ln w="12700" cap="flat">
              <a:noFill/>
              <a:prstDash val="solid"/>
              <a:miter/>
            </a:ln>
          </p:spPr>
          <p:txBody>
            <a:bodyPr rtlCol="0" anchor="ctr"/>
            <a:lstStyle/>
            <a:p>
              <a:endParaRPr lang="nl-NL"/>
            </a:p>
          </p:txBody>
        </p:sp>
        <p:sp>
          <p:nvSpPr>
            <p:cNvPr id="46" name="Vrije vorm 45">
              <a:extLst>
                <a:ext uri="{FF2B5EF4-FFF2-40B4-BE49-F238E27FC236}">
                  <a16:creationId xmlns:a16="http://schemas.microsoft.com/office/drawing/2014/main" id="{7DC7B18A-A484-727C-E8CD-7A7B242F49CA}"/>
                </a:ext>
              </a:extLst>
            </p:cNvPr>
            <p:cNvSpPr/>
            <p:nvPr/>
          </p:nvSpPr>
          <p:spPr>
            <a:xfrm>
              <a:off x="1224280" y="6593829"/>
              <a:ext cx="15239" cy="15240"/>
            </a:xfrm>
            <a:custGeom>
              <a:avLst/>
              <a:gdLst>
                <a:gd name="connsiteX0" fmla="*/ 0 w 15239"/>
                <a:gd name="connsiteY0" fmla="*/ 7620 h 15240"/>
                <a:gd name="connsiteX1" fmla="*/ 7620 w 15239"/>
                <a:gd name="connsiteY1" fmla="*/ 0 h 15240"/>
                <a:gd name="connsiteX2" fmla="*/ 15240 w 15239"/>
                <a:gd name="connsiteY2" fmla="*/ 7620 h 15240"/>
                <a:gd name="connsiteX3" fmla="*/ 7620 w 15239"/>
                <a:gd name="connsiteY3" fmla="*/ 15240 h 15240"/>
                <a:gd name="connsiteX4" fmla="*/ 0 w 15239"/>
                <a:gd name="connsiteY4" fmla="*/ 7620 h 1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40">
                  <a:moveTo>
                    <a:pt x="0" y="7620"/>
                  </a:moveTo>
                  <a:cubicBezTo>
                    <a:pt x="0" y="3811"/>
                    <a:pt x="2540" y="0"/>
                    <a:pt x="7620" y="0"/>
                  </a:cubicBezTo>
                  <a:cubicBezTo>
                    <a:pt x="12700" y="0"/>
                    <a:pt x="15240" y="2540"/>
                    <a:pt x="15240" y="7620"/>
                  </a:cubicBezTo>
                  <a:cubicBezTo>
                    <a:pt x="15240" y="12700"/>
                    <a:pt x="12700" y="15240"/>
                    <a:pt x="7620" y="15240"/>
                  </a:cubicBezTo>
                  <a:cubicBezTo>
                    <a:pt x="2540" y="15240"/>
                    <a:pt x="0" y="11430"/>
                    <a:pt x="0" y="7620"/>
                  </a:cubicBezTo>
                  <a:close/>
                </a:path>
              </a:pathLst>
            </a:custGeom>
            <a:solidFill>
              <a:srgbClr val="333333"/>
            </a:solidFill>
            <a:ln w="12700" cap="flat">
              <a:noFill/>
              <a:prstDash val="solid"/>
              <a:miter/>
            </a:ln>
          </p:spPr>
          <p:txBody>
            <a:bodyPr rtlCol="0" anchor="ctr"/>
            <a:lstStyle/>
            <a:p>
              <a:endParaRPr lang="nl-NL"/>
            </a:p>
          </p:txBody>
        </p:sp>
        <p:sp>
          <p:nvSpPr>
            <p:cNvPr id="47" name="Vrije vorm 46">
              <a:extLst>
                <a:ext uri="{FF2B5EF4-FFF2-40B4-BE49-F238E27FC236}">
                  <a16:creationId xmlns:a16="http://schemas.microsoft.com/office/drawing/2014/main" id="{8FC6CC6B-D224-AB00-C4B5-7F816C27788D}"/>
                </a:ext>
              </a:extLst>
            </p:cNvPr>
            <p:cNvSpPr/>
            <p:nvPr userDrawn="1"/>
          </p:nvSpPr>
          <p:spPr>
            <a:xfrm>
              <a:off x="601415" y="6480235"/>
              <a:ext cx="34148" cy="34148"/>
            </a:xfrm>
            <a:custGeom>
              <a:avLst/>
              <a:gdLst>
                <a:gd name="connsiteX0" fmla="*/ 20884 w 34148"/>
                <a:gd name="connsiteY0" fmla="*/ 564 h 34148"/>
                <a:gd name="connsiteX1" fmla="*/ 564 w 34148"/>
                <a:gd name="connsiteY1" fmla="*/ 13264 h 34148"/>
                <a:gd name="connsiteX2" fmla="*/ 13264 w 34148"/>
                <a:gd name="connsiteY2" fmla="*/ 33584 h 34148"/>
                <a:gd name="connsiteX3" fmla="*/ 33584 w 34148"/>
                <a:gd name="connsiteY3" fmla="*/ 20884 h 34148"/>
                <a:gd name="connsiteX4" fmla="*/ 20884 w 34148"/>
                <a:gd name="connsiteY4" fmla="*/ 564 h 34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148" h="34148">
                  <a:moveTo>
                    <a:pt x="20884" y="564"/>
                  </a:moveTo>
                  <a:cubicBezTo>
                    <a:pt x="11994" y="-1976"/>
                    <a:pt x="3104" y="4374"/>
                    <a:pt x="564" y="13264"/>
                  </a:cubicBezTo>
                  <a:cubicBezTo>
                    <a:pt x="-1976" y="22154"/>
                    <a:pt x="4374" y="31044"/>
                    <a:pt x="13264" y="33584"/>
                  </a:cubicBezTo>
                  <a:cubicBezTo>
                    <a:pt x="22154" y="36124"/>
                    <a:pt x="31044" y="29774"/>
                    <a:pt x="33584" y="20884"/>
                  </a:cubicBezTo>
                  <a:cubicBezTo>
                    <a:pt x="36124" y="11994"/>
                    <a:pt x="29774" y="3104"/>
                    <a:pt x="20884" y="564"/>
                  </a:cubicBezTo>
                  <a:close/>
                </a:path>
              </a:pathLst>
            </a:custGeom>
            <a:solidFill>
              <a:srgbClr val="ED602F"/>
            </a:solidFill>
            <a:ln w="12700" cap="flat">
              <a:noFill/>
              <a:prstDash val="solid"/>
              <a:miter/>
            </a:ln>
          </p:spPr>
          <p:txBody>
            <a:bodyPr rtlCol="0" anchor="ctr"/>
            <a:lstStyle/>
            <a:p>
              <a:endParaRPr lang="nl-NL"/>
            </a:p>
          </p:txBody>
        </p:sp>
        <p:sp>
          <p:nvSpPr>
            <p:cNvPr id="48" name="Vrije vorm 47">
              <a:extLst>
                <a:ext uri="{FF2B5EF4-FFF2-40B4-BE49-F238E27FC236}">
                  <a16:creationId xmlns:a16="http://schemas.microsoft.com/office/drawing/2014/main" id="{D6528E46-C427-F067-2EAC-196614E0C261}"/>
                </a:ext>
              </a:extLst>
            </p:cNvPr>
            <p:cNvSpPr/>
            <p:nvPr userDrawn="1"/>
          </p:nvSpPr>
          <p:spPr>
            <a:xfrm>
              <a:off x="645865" y="6495475"/>
              <a:ext cx="34148" cy="34148"/>
            </a:xfrm>
            <a:custGeom>
              <a:avLst/>
              <a:gdLst>
                <a:gd name="connsiteX0" fmla="*/ 20884 w 34148"/>
                <a:gd name="connsiteY0" fmla="*/ 564 h 34148"/>
                <a:gd name="connsiteX1" fmla="*/ 564 w 34148"/>
                <a:gd name="connsiteY1" fmla="*/ 13264 h 34148"/>
                <a:gd name="connsiteX2" fmla="*/ 13264 w 34148"/>
                <a:gd name="connsiteY2" fmla="*/ 33584 h 34148"/>
                <a:gd name="connsiteX3" fmla="*/ 33584 w 34148"/>
                <a:gd name="connsiteY3" fmla="*/ 20884 h 34148"/>
                <a:gd name="connsiteX4" fmla="*/ 20884 w 34148"/>
                <a:gd name="connsiteY4" fmla="*/ 564 h 34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148" h="34148">
                  <a:moveTo>
                    <a:pt x="20884" y="564"/>
                  </a:moveTo>
                  <a:cubicBezTo>
                    <a:pt x="11994" y="-1975"/>
                    <a:pt x="3104" y="4375"/>
                    <a:pt x="564" y="13264"/>
                  </a:cubicBezTo>
                  <a:cubicBezTo>
                    <a:pt x="-1976" y="22154"/>
                    <a:pt x="4374" y="31044"/>
                    <a:pt x="13264" y="33584"/>
                  </a:cubicBezTo>
                  <a:cubicBezTo>
                    <a:pt x="22154" y="36125"/>
                    <a:pt x="31044" y="29775"/>
                    <a:pt x="33584" y="20884"/>
                  </a:cubicBezTo>
                  <a:cubicBezTo>
                    <a:pt x="36124" y="11994"/>
                    <a:pt x="29774" y="3104"/>
                    <a:pt x="20884" y="564"/>
                  </a:cubicBezTo>
                  <a:close/>
                </a:path>
              </a:pathLst>
            </a:custGeom>
            <a:solidFill>
              <a:srgbClr val="ED602F"/>
            </a:solidFill>
            <a:ln w="12700" cap="flat">
              <a:noFill/>
              <a:prstDash val="solid"/>
              <a:miter/>
            </a:ln>
          </p:spPr>
          <p:txBody>
            <a:bodyPr rtlCol="0" anchor="ctr"/>
            <a:lstStyle/>
            <a:p>
              <a:endParaRPr lang="nl-NL"/>
            </a:p>
          </p:txBody>
        </p:sp>
        <p:sp>
          <p:nvSpPr>
            <p:cNvPr id="49" name="Vrije vorm 48">
              <a:extLst>
                <a:ext uri="{FF2B5EF4-FFF2-40B4-BE49-F238E27FC236}">
                  <a16:creationId xmlns:a16="http://schemas.microsoft.com/office/drawing/2014/main" id="{49D9D7AC-2C5D-580F-B6D2-A0FB3E49ADB2}"/>
                </a:ext>
              </a:extLst>
            </p:cNvPr>
            <p:cNvSpPr/>
            <p:nvPr userDrawn="1"/>
          </p:nvSpPr>
          <p:spPr>
            <a:xfrm>
              <a:off x="681425" y="6524685"/>
              <a:ext cx="34148" cy="34148"/>
            </a:xfrm>
            <a:custGeom>
              <a:avLst/>
              <a:gdLst>
                <a:gd name="connsiteX0" fmla="*/ 20884 w 34148"/>
                <a:gd name="connsiteY0" fmla="*/ 564 h 34148"/>
                <a:gd name="connsiteX1" fmla="*/ 564 w 34148"/>
                <a:gd name="connsiteY1" fmla="*/ 13264 h 34148"/>
                <a:gd name="connsiteX2" fmla="*/ 13264 w 34148"/>
                <a:gd name="connsiteY2" fmla="*/ 33584 h 34148"/>
                <a:gd name="connsiteX3" fmla="*/ 33584 w 34148"/>
                <a:gd name="connsiteY3" fmla="*/ 20884 h 34148"/>
                <a:gd name="connsiteX4" fmla="*/ 20884 w 34148"/>
                <a:gd name="connsiteY4" fmla="*/ 564 h 34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148" h="34148">
                  <a:moveTo>
                    <a:pt x="20884" y="564"/>
                  </a:moveTo>
                  <a:cubicBezTo>
                    <a:pt x="11994" y="-1976"/>
                    <a:pt x="3104" y="4374"/>
                    <a:pt x="564" y="13264"/>
                  </a:cubicBezTo>
                  <a:cubicBezTo>
                    <a:pt x="-1976" y="22155"/>
                    <a:pt x="4374" y="31044"/>
                    <a:pt x="13264" y="33584"/>
                  </a:cubicBezTo>
                  <a:cubicBezTo>
                    <a:pt x="22154" y="36124"/>
                    <a:pt x="31044" y="29774"/>
                    <a:pt x="33584" y="20884"/>
                  </a:cubicBezTo>
                  <a:cubicBezTo>
                    <a:pt x="36124" y="11994"/>
                    <a:pt x="29774" y="3105"/>
                    <a:pt x="20884" y="564"/>
                  </a:cubicBezTo>
                  <a:close/>
                </a:path>
              </a:pathLst>
            </a:custGeom>
            <a:solidFill>
              <a:srgbClr val="ED602F"/>
            </a:solidFill>
            <a:ln w="12700" cap="flat">
              <a:noFill/>
              <a:prstDash val="solid"/>
              <a:miter/>
            </a:ln>
          </p:spPr>
          <p:txBody>
            <a:bodyPr rtlCol="0" anchor="ctr"/>
            <a:lstStyle/>
            <a:p>
              <a:endParaRPr lang="nl-NL"/>
            </a:p>
          </p:txBody>
        </p:sp>
        <p:sp>
          <p:nvSpPr>
            <p:cNvPr id="50" name="Vrije vorm 49">
              <a:extLst>
                <a:ext uri="{FF2B5EF4-FFF2-40B4-BE49-F238E27FC236}">
                  <a16:creationId xmlns:a16="http://schemas.microsoft.com/office/drawing/2014/main" id="{CCC5CDB2-CFFE-32ED-0B8B-75363E26441F}"/>
                </a:ext>
              </a:extLst>
            </p:cNvPr>
            <p:cNvSpPr/>
            <p:nvPr userDrawn="1"/>
          </p:nvSpPr>
          <p:spPr>
            <a:xfrm>
              <a:off x="455930" y="6481505"/>
              <a:ext cx="266700" cy="282504"/>
            </a:xfrm>
            <a:custGeom>
              <a:avLst/>
              <a:gdLst>
                <a:gd name="connsiteX0" fmla="*/ 256540 w 266700"/>
                <a:gd name="connsiteY0" fmla="*/ 198685 h 282504"/>
                <a:gd name="connsiteX1" fmla="*/ 250190 w 266700"/>
                <a:gd name="connsiteY1" fmla="*/ 198685 h 282504"/>
                <a:gd name="connsiteX2" fmla="*/ 242570 w 266700"/>
                <a:gd name="connsiteY2" fmla="*/ 211385 h 282504"/>
                <a:gd name="connsiteX3" fmla="*/ 220980 w 266700"/>
                <a:gd name="connsiteY3" fmla="*/ 234245 h 282504"/>
                <a:gd name="connsiteX4" fmla="*/ 208280 w 266700"/>
                <a:gd name="connsiteY4" fmla="*/ 243135 h 282504"/>
                <a:gd name="connsiteX5" fmla="*/ 194310 w 266700"/>
                <a:gd name="connsiteY5" fmla="*/ 250754 h 282504"/>
                <a:gd name="connsiteX6" fmla="*/ 180340 w 266700"/>
                <a:gd name="connsiteY6" fmla="*/ 255835 h 282504"/>
                <a:gd name="connsiteX7" fmla="*/ 165100 w 266700"/>
                <a:gd name="connsiteY7" fmla="*/ 259645 h 282504"/>
                <a:gd name="connsiteX8" fmla="*/ 149860 w 266700"/>
                <a:gd name="connsiteY8" fmla="*/ 260914 h 282504"/>
                <a:gd name="connsiteX9" fmla="*/ 142240 w 266700"/>
                <a:gd name="connsiteY9" fmla="*/ 260914 h 282504"/>
                <a:gd name="connsiteX10" fmla="*/ 134620 w 266700"/>
                <a:gd name="connsiteY10" fmla="*/ 260914 h 282504"/>
                <a:gd name="connsiteX11" fmla="*/ 104140 w 266700"/>
                <a:gd name="connsiteY11" fmla="*/ 254564 h 282504"/>
                <a:gd name="connsiteX12" fmla="*/ 54610 w 266700"/>
                <a:gd name="connsiteY12" fmla="*/ 220274 h 282504"/>
                <a:gd name="connsiteX13" fmla="*/ 29210 w 266700"/>
                <a:gd name="connsiteY13" fmla="*/ 166935 h 282504"/>
                <a:gd name="connsiteX14" fmla="*/ 27940 w 266700"/>
                <a:gd name="connsiteY14" fmla="*/ 151695 h 282504"/>
                <a:gd name="connsiteX15" fmla="*/ 27940 w 266700"/>
                <a:gd name="connsiteY15" fmla="*/ 136454 h 282504"/>
                <a:gd name="connsiteX16" fmla="*/ 34290 w 266700"/>
                <a:gd name="connsiteY16" fmla="*/ 107245 h 282504"/>
                <a:gd name="connsiteX17" fmla="*/ 67310 w 266700"/>
                <a:gd name="connsiteY17" fmla="*/ 58985 h 282504"/>
                <a:gd name="connsiteX18" fmla="*/ 119380 w 266700"/>
                <a:gd name="connsiteY18" fmla="*/ 33584 h 282504"/>
                <a:gd name="connsiteX19" fmla="*/ 119380 w 266700"/>
                <a:gd name="connsiteY19" fmla="*/ 33584 h 282504"/>
                <a:gd name="connsiteX20" fmla="*/ 132080 w 266700"/>
                <a:gd name="connsiteY20" fmla="*/ 13264 h 282504"/>
                <a:gd name="connsiteX21" fmla="*/ 111760 w 266700"/>
                <a:gd name="connsiteY21" fmla="*/ 564 h 282504"/>
                <a:gd name="connsiteX22" fmla="*/ 111760 w 266700"/>
                <a:gd name="connsiteY22" fmla="*/ 564 h 282504"/>
                <a:gd name="connsiteX23" fmla="*/ 76200 w 266700"/>
                <a:gd name="connsiteY23" fmla="*/ 14534 h 282504"/>
                <a:gd name="connsiteX24" fmla="*/ 45720 w 266700"/>
                <a:gd name="connsiteY24" fmla="*/ 36124 h 282504"/>
                <a:gd name="connsiteX25" fmla="*/ 6350 w 266700"/>
                <a:gd name="connsiteY25" fmla="*/ 98354 h 282504"/>
                <a:gd name="connsiteX26" fmla="*/ 0 w 266700"/>
                <a:gd name="connsiteY26" fmla="*/ 135185 h 282504"/>
                <a:gd name="connsiteX27" fmla="*/ 0 w 266700"/>
                <a:gd name="connsiteY27" fmla="*/ 154235 h 282504"/>
                <a:gd name="connsiteX28" fmla="*/ 2540 w 266700"/>
                <a:gd name="connsiteY28" fmla="*/ 172014 h 282504"/>
                <a:gd name="connsiteX29" fmla="*/ 36830 w 266700"/>
                <a:gd name="connsiteY29" fmla="*/ 236785 h 282504"/>
                <a:gd name="connsiteX30" fmla="*/ 97790 w 266700"/>
                <a:gd name="connsiteY30" fmla="*/ 276154 h 282504"/>
                <a:gd name="connsiteX31" fmla="*/ 133350 w 266700"/>
                <a:gd name="connsiteY31" fmla="*/ 282504 h 282504"/>
                <a:gd name="connsiteX32" fmla="*/ 142240 w 266700"/>
                <a:gd name="connsiteY32" fmla="*/ 282504 h 282504"/>
                <a:gd name="connsiteX33" fmla="*/ 151130 w 266700"/>
                <a:gd name="connsiteY33" fmla="*/ 282504 h 282504"/>
                <a:gd name="connsiteX34" fmla="*/ 168910 w 266700"/>
                <a:gd name="connsiteY34" fmla="*/ 279964 h 282504"/>
                <a:gd name="connsiteX35" fmla="*/ 186690 w 266700"/>
                <a:gd name="connsiteY35" fmla="*/ 274885 h 282504"/>
                <a:gd name="connsiteX36" fmla="*/ 203200 w 266700"/>
                <a:gd name="connsiteY36" fmla="*/ 267264 h 282504"/>
                <a:gd name="connsiteX37" fmla="*/ 218440 w 266700"/>
                <a:gd name="connsiteY37" fmla="*/ 258374 h 282504"/>
                <a:gd name="connsiteX38" fmla="*/ 232410 w 266700"/>
                <a:gd name="connsiteY38" fmla="*/ 246945 h 282504"/>
                <a:gd name="connsiteX39" fmla="*/ 255270 w 266700"/>
                <a:gd name="connsiteY39" fmla="*/ 220274 h 282504"/>
                <a:gd name="connsiteX40" fmla="*/ 266700 w 266700"/>
                <a:gd name="connsiteY40" fmla="*/ 198685 h 282504"/>
                <a:gd name="connsiteX41" fmla="*/ 256540 w 266700"/>
                <a:gd name="connsiteY41" fmla="*/ 198685 h 282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66700" h="282504">
                  <a:moveTo>
                    <a:pt x="256540" y="198685"/>
                  </a:moveTo>
                  <a:lnTo>
                    <a:pt x="250190" y="198685"/>
                  </a:lnTo>
                  <a:cubicBezTo>
                    <a:pt x="247650" y="203764"/>
                    <a:pt x="245110" y="207574"/>
                    <a:pt x="242570" y="211385"/>
                  </a:cubicBezTo>
                  <a:cubicBezTo>
                    <a:pt x="236220" y="220274"/>
                    <a:pt x="229870" y="227895"/>
                    <a:pt x="220980" y="234245"/>
                  </a:cubicBezTo>
                  <a:cubicBezTo>
                    <a:pt x="217170" y="238054"/>
                    <a:pt x="213360" y="240595"/>
                    <a:pt x="208280" y="243135"/>
                  </a:cubicBezTo>
                  <a:cubicBezTo>
                    <a:pt x="204470" y="245674"/>
                    <a:pt x="199390" y="248214"/>
                    <a:pt x="194310" y="250754"/>
                  </a:cubicBezTo>
                  <a:cubicBezTo>
                    <a:pt x="189230" y="253295"/>
                    <a:pt x="184150" y="254564"/>
                    <a:pt x="180340" y="255835"/>
                  </a:cubicBezTo>
                  <a:cubicBezTo>
                    <a:pt x="175260" y="257104"/>
                    <a:pt x="170180" y="258374"/>
                    <a:pt x="165100" y="259645"/>
                  </a:cubicBezTo>
                  <a:cubicBezTo>
                    <a:pt x="160020" y="259645"/>
                    <a:pt x="154940" y="260914"/>
                    <a:pt x="149860" y="260914"/>
                  </a:cubicBezTo>
                  <a:cubicBezTo>
                    <a:pt x="147320" y="260914"/>
                    <a:pt x="144780" y="260914"/>
                    <a:pt x="142240" y="260914"/>
                  </a:cubicBezTo>
                  <a:cubicBezTo>
                    <a:pt x="139700" y="260914"/>
                    <a:pt x="137160" y="260914"/>
                    <a:pt x="134620" y="260914"/>
                  </a:cubicBezTo>
                  <a:cubicBezTo>
                    <a:pt x="124460" y="260914"/>
                    <a:pt x="114300" y="258374"/>
                    <a:pt x="104140" y="254564"/>
                  </a:cubicBezTo>
                  <a:cubicBezTo>
                    <a:pt x="85090" y="248214"/>
                    <a:pt x="67310" y="235514"/>
                    <a:pt x="54610" y="220274"/>
                  </a:cubicBezTo>
                  <a:cubicBezTo>
                    <a:pt x="41910" y="205035"/>
                    <a:pt x="33020" y="185985"/>
                    <a:pt x="29210" y="166935"/>
                  </a:cubicBezTo>
                  <a:cubicBezTo>
                    <a:pt x="29210" y="161854"/>
                    <a:pt x="27940" y="156774"/>
                    <a:pt x="27940" y="151695"/>
                  </a:cubicBezTo>
                  <a:cubicBezTo>
                    <a:pt x="27940" y="146614"/>
                    <a:pt x="27940" y="141535"/>
                    <a:pt x="27940" y="136454"/>
                  </a:cubicBezTo>
                  <a:cubicBezTo>
                    <a:pt x="27940" y="126295"/>
                    <a:pt x="30480" y="116135"/>
                    <a:pt x="34290" y="107245"/>
                  </a:cubicBezTo>
                  <a:cubicBezTo>
                    <a:pt x="40640" y="88195"/>
                    <a:pt x="52070" y="71685"/>
                    <a:pt x="67310" y="58985"/>
                  </a:cubicBezTo>
                  <a:cubicBezTo>
                    <a:pt x="82550" y="46285"/>
                    <a:pt x="100330" y="37395"/>
                    <a:pt x="119380" y="33584"/>
                  </a:cubicBezTo>
                  <a:cubicBezTo>
                    <a:pt x="119380" y="33584"/>
                    <a:pt x="119380" y="33584"/>
                    <a:pt x="119380" y="33584"/>
                  </a:cubicBezTo>
                  <a:cubicBezTo>
                    <a:pt x="128270" y="31045"/>
                    <a:pt x="134620" y="22154"/>
                    <a:pt x="132080" y="13264"/>
                  </a:cubicBezTo>
                  <a:cubicBezTo>
                    <a:pt x="129540" y="4375"/>
                    <a:pt x="120650" y="-1975"/>
                    <a:pt x="111760" y="564"/>
                  </a:cubicBezTo>
                  <a:lnTo>
                    <a:pt x="111760" y="564"/>
                  </a:lnTo>
                  <a:cubicBezTo>
                    <a:pt x="99060" y="3104"/>
                    <a:pt x="87630" y="8184"/>
                    <a:pt x="76200" y="14534"/>
                  </a:cubicBezTo>
                  <a:cubicBezTo>
                    <a:pt x="64770" y="20884"/>
                    <a:pt x="54610" y="28504"/>
                    <a:pt x="45720" y="36124"/>
                  </a:cubicBezTo>
                  <a:cubicBezTo>
                    <a:pt x="27940" y="53904"/>
                    <a:pt x="13970" y="75495"/>
                    <a:pt x="6350" y="98354"/>
                  </a:cubicBezTo>
                  <a:cubicBezTo>
                    <a:pt x="2540" y="109785"/>
                    <a:pt x="1270" y="122485"/>
                    <a:pt x="0" y="135185"/>
                  </a:cubicBezTo>
                  <a:cubicBezTo>
                    <a:pt x="0" y="141535"/>
                    <a:pt x="0" y="147885"/>
                    <a:pt x="0" y="154235"/>
                  </a:cubicBezTo>
                  <a:cubicBezTo>
                    <a:pt x="0" y="160585"/>
                    <a:pt x="1270" y="166935"/>
                    <a:pt x="2540" y="172014"/>
                  </a:cubicBezTo>
                  <a:cubicBezTo>
                    <a:pt x="7620" y="196145"/>
                    <a:pt x="20320" y="219004"/>
                    <a:pt x="36830" y="236785"/>
                  </a:cubicBezTo>
                  <a:cubicBezTo>
                    <a:pt x="53340" y="254564"/>
                    <a:pt x="74930" y="268535"/>
                    <a:pt x="97790" y="276154"/>
                  </a:cubicBezTo>
                  <a:cubicBezTo>
                    <a:pt x="109220" y="279964"/>
                    <a:pt x="121920" y="282504"/>
                    <a:pt x="133350" y="282504"/>
                  </a:cubicBezTo>
                  <a:cubicBezTo>
                    <a:pt x="135890" y="282504"/>
                    <a:pt x="139700" y="282504"/>
                    <a:pt x="142240" y="282504"/>
                  </a:cubicBezTo>
                  <a:cubicBezTo>
                    <a:pt x="144780" y="282504"/>
                    <a:pt x="148590" y="282504"/>
                    <a:pt x="151130" y="282504"/>
                  </a:cubicBezTo>
                  <a:cubicBezTo>
                    <a:pt x="157480" y="282504"/>
                    <a:pt x="162560" y="281235"/>
                    <a:pt x="168910" y="279964"/>
                  </a:cubicBezTo>
                  <a:cubicBezTo>
                    <a:pt x="175260" y="278695"/>
                    <a:pt x="180340" y="277424"/>
                    <a:pt x="186690" y="274885"/>
                  </a:cubicBezTo>
                  <a:cubicBezTo>
                    <a:pt x="191770" y="272345"/>
                    <a:pt x="198120" y="271074"/>
                    <a:pt x="203200" y="267264"/>
                  </a:cubicBezTo>
                  <a:cubicBezTo>
                    <a:pt x="208280" y="264724"/>
                    <a:pt x="213360" y="262185"/>
                    <a:pt x="218440" y="258374"/>
                  </a:cubicBezTo>
                  <a:cubicBezTo>
                    <a:pt x="223520" y="254564"/>
                    <a:pt x="228600" y="250754"/>
                    <a:pt x="232410" y="246945"/>
                  </a:cubicBezTo>
                  <a:cubicBezTo>
                    <a:pt x="241300" y="239324"/>
                    <a:pt x="248920" y="230435"/>
                    <a:pt x="255270" y="220274"/>
                  </a:cubicBezTo>
                  <a:cubicBezTo>
                    <a:pt x="260350" y="213924"/>
                    <a:pt x="264160" y="206304"/>
                    <a:pt x="266700" y="198685"/>
                  </a:cubicBezTo>
                  <a:cubicBezTo>
                    <a:pt x="262890" y="198685"/>
                    <a:pt x="260350" y="198685"/>
                    <a:pt x="256540" y="198685"/>
                  </a:cubicBezTo>
                  <a:close/>
                </a:path>
              </a:pathLst>
            </a:custGeom>
            <a:solidFill>
              <a:srgbClr val="03569F"/>
            </a:solidFill>
            <a:ln w="12700" cap="flat">
              <a:noFill/>
              <a:prstDash val="solid"/>
              <a:miter/>
            </a:ln>
          </p:spPr>
          <p:txBody>
            <a:bodyPr rtlCol="0" anchor="ctr"/>
            <a:lstStyle/>
            <a:p>
              <a:endParaRPr lang="nl-NL"/>
            </a:p>
          </p:txBody>
        </p:sp>
        <p:sp>
          <p:nvSpPr>
            <p:cNvPr id="51" name="Vrije vorm 50">
              <a:extLst>
                <a:ext uri="{FF2B5EF4-FFF2-40B4-BE49-F238E27FC236}">
                  <a16:creationId xmlns:a16="http://schemas.microsoft.com/office/drawing/2014/main" id="{CCC942A6-2F77-9E59-E05C-821D28B15E3A}"/>
                </a:ext>
              </a:extLst>
            </p:cNvPr>
            <p:cNvSpPr/>
            <p:nvPr userDrawn="1"/>
          </p:nvSpPr>
          <p:spPr>
            <a:xfrm>
              <a:off x="567690" y="6593829"/>
              <a:ext cx="63500" cy="74930"/>
            </a:xfrm>
            <a:custGeom>
              <a:avLst/>
              <a:gdLst>
                <a:gd name="connsiteX0" fmla="*/ 0 w 63500"/>
                <a:gd name="connsiteY0" fmla="*/ 43180 h 74930"/>
                <a:gd name="connsiteX1" fmla="*/ 0 w 63500"/>
                <a:gd name="connsiteY1" fmla="*/ 0 h 74930"/>
                <a:gd name="connsiteX2" fmla="*/ 19050 w 63500"/>
                <a:gd name="connsiteY2" fmla="*/ 0 h 74930"/>
                <a:gd name="connsiteX3" fmla="*/ 19050 w 63500"/>
                <a:gd name="connsiteY3" fmla="*/ 43180 h 74930"/>
                <a:gd name="connsiteX4" fmla="*/ 31750 w 63500"/>
                <a:gd name="connsiteY4" fmla="*/ 57150 h 74930"/>
                <a:gd name="connsiteX5" fmla="*/ 45720 w 63500"/>
                <a:gd name="connsiteY5" fmla="*/ 43180 h 74930"/>
                <a:gd name="connsiteX6" fmla="*/ 45720 w 63500"/>
                <a:gd name="connsiteY6" fmla="*/ 0 h 74930"/>
                <a:gd name="connsiteX7" fmla="*/ 63500 w 63500"/>
                <a:gd name="connsiteY7" fmla="*/ 0 h 74930"/>
                <a:gd name="connsiteX8" fmla="*/ 63500 w 63500"/>
                <a:gd name="connsiteY8" fmla="*/ 43180 h 74930"/>
                <a:gd name="connsiteX9" fmla="*/ 31750 w 63500"/>
                <a:gd name="connsiteY9" fmla="*/ 74930 h 74930"/>
                <a:gd name="connsiteX10" fmla="*/ 0 w 63500"/>
                <a:gd name="connsiteY10" fmla="*/ 43180 h 74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500" h="74930">
                  <a:moveTo>
                    <a:pt x="0" y="43180"/>
                  </a:moveTo>
                  <a:lnTo>
                    <a:pt x="0" y="0"/>
                  </a:lnTo>
                  <a:lnTo>
                    <a:pt x="19050" y="0"/>
                  </a:lnTo>
                  <a:lnTo>
                    <a:pt x="19050" y="43180"/>
                  </a:lnTo>
                  <a:cubicBezTo>
                    <a:pt x="19050" y="52070"/>
                    <a:pt x="22860" y="57150"/>
                    <a:pt x="31750" y="57150"/>
                  </a:cubicBezTo>
                  <a:cubicBezTo>
                    <a:pt x="40640" y="57150"/>
                    <a:pt x="45720" y="52070"/>
                    <a:pt x="45720" y="43180"/>
                  </a:cubicBezTo>
                  <a:lnTo>
                    <a:pt x="45720" y="0"/>
                  </a:lnTo>
                  <a:lnTo>
                    <a:pt x="63500" y="0"/>
                  </a:lnTo>
                  <a:lnTo>
                    <a:pt x="63500" y="43180"/>
                  </a:lnTo>
                  <a:cubicBezTo>
                    <a:pt x="63500" y="62230"/>
                    <a:pt x="52070" y="74930"/>
                    <a:pt x="31750" y="74930"/>
                  </a:cubicBezTo>
                  <a:cubicBezTo>
                    <a:pt x="11430" y="74930"/>
                    <a:pt x="0" y="63500"/>
                    <a:pt x="0" y="43180"/>
                  </a:cubicBezTo>
                  <a:close/>
                </a:path>
              </a:pathLst>
            </a:custGeom>
            <a:solidFill>
              <a:srgbClr val="333333"/>
            </a:solidFill>
            <a:ln w="12700" cap="flat">
              <a:noFill/>
              <a:prstDash val="solid"/>
              <a:miter/>
            </a:ln>
          </p:spPr>
          <p:txBody>
            <a:bodyPr rtlCol="0" anchor="ctr"/>
            <a:lstStyle/>
            <a:p>
              <a:endParaRPr lang="nl-NL"/>
            </a:p>
          </p:txBody>
        </p:sp>
        <p:sp>
          <p:nvSpPr>
            <p:cNvPr id="52" name="Vrije vorm 51">
              <a:extLst>
                <a:ext uri="{FF2B5EF4-FFF2-40B4-BE49-F238E27FC236}">
                  <a16:creationId xmlns:a16="http://schemas.microsoft.com/office/drawing/2014/main" id="{9020FA6E-D1B9-A38C-FC93-F1C389537B1B}"/>
                </a:ext>
              </a:extLst>
            </p:cNvPr>
            <p:cNvSpPr/>
            <p:nvPr userDrawn="1"/>
          </p:nvSpPr>
          <p:spPr>
            <a:xfrm>
              <a:off x="638809" y="6611610"/>
              <a:ext cx="55880" cy="57150"/>
            </a:xfrm>
            <a:custGeom>
              <a:avLst/>
              <a:gdLst>
                <a:gd name="connsiteX0" fmla="*/ 0 w 55880"/>
                <a:gd name="connsiteY0" fmla="*/ 27940 h 57150"/>
                <a:gd name="connsiteX1" fmla="*/ 27940 w 55880"/>
                <a:gd name="connsiteY1" fmla="*/ 0 h 57150"/>
                <a:gd name="connsiteX2" fmla="*/ 55880 w 55880"/>
                <a:gd name="connsiteY2" fmla="*/ 27940 h 57150"/>
                <a:gd name="connsiteX3" fmla="*/ 55880 w 55880"/>
                <a:gd name="connsiteY3" fmla="*/ 57150 h 57150"/>
                <a:gd name="connsiteX4" fmla="*/ 39370 w 55880"/>
                <a:gd name="connsiteY4" fmla="*/ 57150 h 57150"/>
                <a:gd name="connsiteX5" fmla="*/ 39370 w 55880"/>
                <a:gd name="connsiteY5" fmla="*/ 27940 h 57150"/>
                <a:gd name="connsiteX6" fmla="*/ 29210 w 55880"/>
                <a:gd name="connsiteY6" fmla="*/ 15240 h 57150"/>
                <a:gd name="connsiteX7" fmla="*/ 19050 w 55880"/>
                <a:gd name="connsiteY7" fmla="*/ 27940 h 57150"/>
                <a:gd name="connsiteX8" fmla="*/ 19050 w 55880"/>
                <a:gd name="connsiteY8" fmla="*/ 57150 h 57150"/>
                <a:gd name="connsiteX9" fmla="*/ 2540 w 55880"/>
                <a:gd name="connsiteY9" fmla="*/ 57150 h 57150"/>
                <a:gd name="connsiteX10" fmla="*/ 2540 w 55880"/>
                <a:gd name="connsiteY10" fmla="*/ 27940 h 57150"/>
                <a:gd name="connsiteX11" fmla="*/ 2540 w 55880"/>
                <a:gd name="connsiteY11" fmla="*/ 27940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5880" h="57150">
                  <a:moveTo>
                    <a:pt x="0" y="27940"/>
                  </a:moveTo>
                  <a:cubicBezTo>
                    <a:pt x="0" y="8890"/>
                    <a:pt x="11430" y="0"/>
                    <a:pt x="27940" y="0"/>
                  </a:cubicBezTo>
                  <a:cubicBezTo>
                    <a:pt x="44450" y="0"/>
                    <a:pt x="55880" y="8890"/>
                    <a:pt x="55880" y="27940"/>
                  </a:cubicBezTo>
                  <a:lnTo>
                    <a:pt x="55880" y="57150"/>
                  </a:lnTo>
                  <a:lnTo>
                    <a:pt x="39370" y="57150"/>
                  </a:lnTo>
                  <a:lnTo>
                    <a:pt x="39370" y="27940"/>
                  </a:lnTo>
                  <a:cubicBezTo>
                    <a:pt x="39370" y="19050"/>
                    <a:pt x="35560" y="15240"/>
                    <a:pt x="29210" y="15240"/>
                  </a:cubicBezTo>
                  <a:cubicBezTo>
                    <a:pt x="22860" y="15240"/>
                    <a:pt x="19050" y="19050"/>
                    <a:pt x="19050" y="27940"/>
                  </a:cubicBezTo>
                  <a:lnTo>
                    <a:pt x="19050" y="57150"/>
                  </a:lnTo>
                  <a:lnTo>
                    <a:pt x="2540" y="57150"/>
                  </a:lnTo>
                  <a:lnTo>
                    <a:pt x="2540" y="27940"/>
                  </a:lnTo>
                  <a:lnTo>
                    <a:pt x="2540" y="27940"/>
                  </a:lnTo>
                  <a:close/>
                </a:path>
              </a:pathLst>
            </a:custGeom>
            <a:solidFill>
              <a:srgbClr val="333333"/>
            </a:solidFill>
            <a:ln w="12700" cap="flat">
              <a:noFill/>
              <a:prstDash val="solid"/>
              <a:miter/>
            </a:ln>
          </p:spPr>
          <p:txBody>
            <a:bodyPr rtlCol="0" anchor="ctr"/>
            <a:lstStyle/>
            <a:p>
              <a:endParaRPr lang="nl-NL"/>
            </a:p>
          </p:txBody>
        </p:sp>
        <p:sp>
          <p:nvSpPr>
            <p:cNvPr id="53" name="Vrije vorm 52">
              <a:extLst>
                <a:ext uri="{FF2B5EF4-FFF2-40B4-BE49-F238E27FC236}">
                  <a16:creationId xmlns:a16="http://schemas.microsoft.com/office/drawing/2014/main" id="{FB653FD0-2943-1AE1-B34D-728F8A87F4BF}"/>
                </a:ext>
              </a:extLst>
            </p:cNvPr>
            <p:cNvSpPr/>
            <p:nvPr userDrawn="1"/>
          </p:nvSpPr>
          <p:spPr>
            <a:xfrm>
              <a:off x="707390" y="6619229"/>
              <a:ext cx="16509" cy="49530"/>
            </a:xfrm>
            <a:custGeom>
              <a:avLst/>
              <a:gdLst>
                <a:gd name="connsiteX0" fmla="*/ 0 w 16509"/>
                <a:gd name="connsiteY0" fmla="*/ 0 h 49530"/>
                <a:gd name="connsiteX1" fmla="*/ 16510 w 16509"/>
                <a:gd name="connsiteY1" fmla="*/ 0 h 49530"/>
                <a:gd name="connsiteX2" fmla="*/ 16510 w 16509"/>
                <a:gd name="connsiteY2" fmla="*/ 49530 h 49530"/>
                <a:gd name="connsiteX3" fmla="*/ 0 w 16509"/>
                <a:gd name="connsiteY3" fmla="*/ 49530 h 49530"/>
                <a:gd name="connsiteX4" fmla="*/ 0 w 16509"/>
                <a:gd name="connsiteY4" fmla="*/ 0 h 495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09" h="49530">
                  <a:moveTo>
                    <a:pt x="0" y="0"/>
                  </a:moveTo>
                  <a:lnTo>
                    <a:pt x="16510" y="0"/>
                  </a:lnTo>
                  <a:lnTo>
                    <a:pt x="16510" y="49530"/>
                  </a:lnTo>
                  <a:lnTo>
                    <a:pt x="0" y="49530"/>
                  </a:lnTo>
                  <a:lnTo>
                    <a:pt x="0" y="0"/>
                  </a:lnTo>
                  <a:close/>
                </a:path>
              </a:pathLst>
            </a:custGeom>
            <a:solidFill>
              <a:srgbClr val="333333"/>
            </a:solidFill>
            <a:ln w="12700" cap="flat">
              <a:noFill/>
              <a:prstDash val="solid"/>
              <a:miter/>
            </a:ln>
          </p:spPr>
          <p:txBody>
            <a:bodyPr rtlCol="0" anchor="ctr"/>
            <a:lstStyle/>
            <a:p>
              <a:endParaRPr lang="nl-NL"/>
            </a:p>
          </p:txBody>
        </p:sp>
        <p:sp>
          <p:nvSpPr>
            <p:cNvPr id="54" name="Vrije vorm 53">
              <a:extLst>
                <a:ext uri="{FF2B5EF4-FFF2-40B4-BE49-F238E27FC236}">
                  <a16:creationId xmlns:a16="http://schemas.microsoft.com/office/drawing/2014/main" id="{68CE565F-0849-2C4B-F379-1CE5B33EBE6D}"/>
                </a:ext>
              </a:extLst>
            </p:cNvPr>
            <p:cNvSpPr/>
            <p:nvPr userDrawn="1"/>
          </p:nvSpPr>
          <p:spPr>
            <a:xfrm>
              <a:off x="737869" y="6593829"/>
              <a:ext cx="46990" cy="74930"/>
            </a:xfrm>
            <a:custGeom>
              <a:avLst/>
              <a:gdLst>
                <a:gd name="connsiteX0" fmla="*/ 1270 w 46990"/>
                <a:gd name="connsiteY0" fmla="*/ 50800 h 74930"/>
                <a:gd name="connsiteX1" fmla="*/ 1270 w 46990"/>
                <a:gd name="connsiteY1" fmla="*/ 0 h 74930"/>
                <a:gd name="connsiteX2" fmla="*/ 17780 w 46990"/>
                <a:gd name="connsiteY2" fmla="*/ 0 h 74930"/>
                <a:gd name="connsiteX3" fmla="*/ 17780 w 46990"/>
                <a:gd name="connsiteY3" fmla="*/ 16511 h 74930"/>
                <a:gd name="connsiteX4" fmla="*/ 44450 w 46990"/>
                <a:gd name="connsiteY4" fmla="*/ 16511 h 74930"/>
                <a:gd name="connsiteX5" fmla="*/ 44450 w 46990"/>
                <a:gd name="connsiteY5" fmla="*/ 31750 h 74930"/>
                <a:gd name="connsiteX6" fmla="*/ 17780 w 46990"/>
                <a:gd name="connsiteY6" fmla="*/ 31750 h 74930"/>
                <a:gd name="connsiteX7" fmla="*/ 17780 w 46990"/>
                <a:gd name="connsiteY7" fmla="*/ 50800 h 74930"/>
                <a:gd name="connsiteX8" fmla="*/ 24130 w 46990"/>
                <a:gd name="connsiteY8" fmla="*/ 58420 h 74930"/>
                <a:gd name="connsiteX9" fmla="*/ 30480 w 46990"/>
                <a:gd name="connsiteY9" fmla="*/ 50800 h 74930"/>
                <a:gd name="connsiteX10" fmla="*/ 30480 w 46990"/>
                <a:gd name="connsiteY10" fmla="*/ 50800 h 74930"/>
                <a:gd name="connsiteX11" fmla="*/ 46990 w 46990"/>
                <a:gd name="connsiteY11" fmla="*/ 49530 h 74930"/>
                <a:gd name="connsiteX12" fmla="*/ 46990 w 46990"/>
                <a:gd name="connsiteY12" fmla="*/ 49530 h 74930"/>
                <a:gd name="connsiteX13" fmla="*/ 22860 w 46990"/>
                <a:gd name="connsiteY13" fmla="*/ 74930 h 74930"/>
                <a:gd name="connsiteX14" fmla="*/ 0 w 46990"/>
                <a:gd name="connsiteY14" fmla="*/ 50800 h 74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6990" h="74930">
                  <a:moveTo>
                    <a:pt x="1270" y="50800"/>
                  </a:moveTo>
                  <a:lnTo>
                    <a:pt x="1270" y="0"/>
                  </a:lnTo>
                  <a:lnTo>
                    <a:pt x="17780" y="0"/>
                  </a:lnTo>
                  <a:lnTo>
                    <a:pt x="17780" y="16511"/>
                  </a:lnTo>
                  <a:lnTo>
                    <a:pt x="44450" y="16511"/>
                  </a:lnTo>
                  <a:lnTo>
                    <a:pt x="44450" y="31750"/>
                  </a:lnTo>
                  <a:lnTo>
                    <a:pt x="17780" y="31750"/>
                  </a:lnTo>
                  <a:lnTo>
                    <a:pt x="17780" y="50800"/>
                  </a:lnTo>
                  <a:cubicBezTo>
                    <a:pt x="17780" y="57150"/>
                    <a:pt x="20320" y="58420"/>
                    <a:pt x="24130" y="58420"/>
                  </a:cubicBezTo>
                  <a:cubicBezTo>
                    <a:pt x="27940" y="58420"/>
                    <a:pt x="30480" y="57150"/>
                    <a:pt x="30480" y="50800"/>
                  </a:cubicBezTo>
                  <a:lnTo>
                    <a:pt x="30480" y="50800"/>
                  </a:lnTo>
                  <a:cubicBezTo>
                    <a:pt x="30480" y="49530"/>
                    <a:pt x="46990" y="49530"/>
                    <a:pt x="46990" y="49530"/>
                  </a:cubicBezTo>
                  <a:lnTo>
                    <a:pt x="46990" y="49530"/>
                  </a:lnTo>
                  <a:cubicBezTo>
                    <a:pt x="46990" y="67311"/>
                    <a:pt x="38100" y="74930"/>
                    <a:pt x="22860" y="74930"/>
                  </a:cubicBezTo>
                  <a:cubicBezTo>
                    <a:pt x="7620" y="74930"/>
                    <a:pt x="0" y="67311"/>
                    <a:pt x="0" y="50800"/>
                  </a:cubicBezTo>
                  <a:close/>
                </a:path>
              </a:pathLst>
            </a:custGeom>
            <a:solidFill>
              <a:srgbClr val="333333"/>
            </a:solidFill>
            <a:ln w="12700" cap="flat">
              <a:noFill/>
              <a:prstDash val="solid"/>
              <a:miter/>
            </a:ln>
          </p:spPr>
          <p:txBody>
            <a:bodyPr rtlCol="0" anchor="ctr"/>
            <a:lstStyle/>
            <a:p>
              <a:endParaRPr lang="nl-NL"/>
            </a:p>
          </p:txBody>
        </p:sp>
        <p:sp>
          <p:nvSpPr>
            <p:cNvPr id="55" name="Vrije vorm 54">
              <a:extLst>
                <a:ext uri="{FF2B5EF4-FFF2-40B4-BE49-F238E27FC236}">
                  <a16:creationId xmlns:a16="http://schemas.microsoft.com/office/drawing/2014/main" id="{52A02F14-5ABB-5418-3038-5ED7C7456F14}"/>
                </a:ext>
              </a:extLst>
            </p:cNvPr>
            <p:cNvSpPr/>
            <p:nvPr userDrawn="1"/>
          </p:nvSpPr>
          <p:spPr>
            <a:xfrm>
              <a:off x="793750" y="6609069"/>
              <a:ext cx="60960" cy="58420"/>
            </a:xfrm>
            <a:custGeom>
              <a:avLst/>
              <a:gdLst>
                <a:gd name="connsiteX0" fmla="*/ 0 w 60960"/>
                <a:gd name="connsiteY0" fmla="*/ 29210 h 58420"/>
                <a:gd name="connsiteX1" fmla="*/ 30480 w 60960"/>
                <a:gd name="connsiteY1" fmla="*/ 0 h 58420"/>
                <a:gd name="connsiteX2" fmla="*/ 60960 w 60960"/>
                <a:gd name="connsiteY2" fmla="*/ 29210 h 58420"/>
                <a:gd name="connsiteX3" fmla="*/ 60960 w 60960"/>
                <a:gd name="connsiteY3" fmla="*/ 34290 h 58420"/>
                <a:gd name="connsiteX4" fmla="*/ 19050 w 60960"/>
                <a:gd name="connsiteY4" fmla="*/ 34290 h 58420"/>
                <a:gd name="connsiteX5" fmla="*/ 31750 w 60960"/>
                <a:gd name="connsiteY5" fmla="*/ 43180 h 58420"/>
                <a:gd name="connsiteX6" fmla="*/ 41910 w 60960"/>
                <a:gd name="connsiteY6" fmla="*/ 39370 h 58420"/>
                <a:gd name="connsiteX7" fmla="*/ 59690 w 60960"/>
                <a:gd name="connsiteY7" fmla="*/ 39370 h 58420"/>
                <a:gd name="connsiteX8" fmla="*/ 31750 w 60960"/>
                <a:gd name="connsiteY8" fmla="*/ 58420 h 58420"/>
                <a:gd name="connsiteX9" fmla="*/ 1270 w 60960"/>
                <a:gd name="connsiteY9" fmla="*/ 29210 h 58420"/>
                <a:gd name="connsiteX10" fmla="*/ 41910 w 60960"/>
                <a:gd name="connsiteY10" fmla="*/ 24130 h 58420"/>
                <a:gd name="connsiteX11" fmla="*/ 29210 w 60960"/>
                <a:gd name="connsiteY11" fmla="*/ 15240 h 58420"/>
                <a:gd name="connsiteX12" fmla="*/ 16510 w 60960"/>
                <a:gd name="connsiteY12" fmla="*/ 24130 h 58420"/>
                <a:gd name="connsiteX13" fmla="*/ 40640 w 60960"/>
                <a:gd name="connsiteY13" fmla="*/ 24130 h 58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0960" h="58420">
                  <a:moveTo>
                    <a:pt x="0" y="29210"/>
                  </a:moveTo>
                  <a:cubicBezTo>
                    <a:pt x="0" y="12700"/>
                    <a:pt x="12700" y="0"/>
                    <a:pt x="30480" y="0"/>
                  </a:cubicBezTo>
                  <a:cubicBezTo>
                    <a:pt x="48260" y="0"/>
                    <a:pt x="60960" y="12700"/>
                    <a:pt x="60960" y="29210"/>
                  </a:cubicBezTo>
                  <a:lnTo>
                    <a:pt x="60960" y="34290"/>
                  </a:lnTo>
                  <a:lnTo>
                    <a:pt x="19050" y="34290"/>
                  </a:lnTo>
                  <a:cubicBezTo>
                    <a:pt x="20320" y="40640"/>
                    <a:pt x="25400" y="43180"/>
                    <a:pt x="31750" y="43180"/>
                  </a:cubicBezTo>
                  <a:cubicBezTo>
                    <a:pt x="38100" y="43180"/>
                    <a:pt x="40640" y="43180"/>
                    <a:pt x="41910" y="39370"/>
                  </a:cubicBezTo>
                  <a:lnTo>
                    <a:pt x="59690" y="39370"/>
                  </a:lnTo>
                  <a:cubicBezTo>
                    <a:pt x="55880" y="50800"/>
                    <a:pt x="45720" y="58420"/>
                    <a:pt x="31750" y="58420"/>
                  </a:cubicBezTo>
                  <a:cubicBezTo>
                    <a:pt x="13970" y="58420"/>
                    <a:pt x="1270" y="45720"/>
                    <a:pt x="1270" y="29210"/>
                  </a:cubicBezTo>
                  <a:close/>
                  <a:moveTo>
                    <a:pt x="41910" y="24130"/>
                  </a:moveTo>
                  <a:cubicBezTo>
                    <a:pt x="39370" y="17780"/>
                    <a:pt x="35560" y="15240"/>
                    <a:pt x="29210" y="15240"/>
                  </a:cubicBezTo>
                  <a:cubicBezTo>
                    <a:pt x="22860" y="15240"/>
                    <a:pt x="19050" y="17780"/>
                    <a:pt x="16510" y="24130"/>
                  </a:cubicBezTo>
                  <a:lnTo>
                    <a:pt x="40640" y="24130"/>
                  </a:lnTo>
                  <a:close/>
                </a:path>
              </a:pathLst>
            </a:custGeom>
            <a:solidFill>
              <a:srgbClr val="333333"/>
            </a:solidFill>
            <a:ln w="12700" cap="flat">
              <a:noFill/>
              <a:prstDash val="solid"/>
              <a:miter/>
            </a:ln>
          </p:spPr>
          <p:txBody>
            <a:bodyPr rtlCol="0" anchor="ctr"/>
            <a:lstStyle/>
            <a:p>
              <a:endParaRPr lang="nl-NL"/>
            </a:p>
          </p:txBody>
        </p:sp>
        <p:sp>
          <p:nvSpPr>
            <p:cNvPr id="56" name="Vrije vorm 55">
              <a:extLst>
                <a:ext uri="{FF2B5EF4-FFF2-40B4-BE49-F238E27FC236}">
                  <a16:creationId xmlns:a16="http://schemas.microsoft.com/office/drawing/2014/main" id="{DCE5FF9D-EE24-8A53-39F6-8C5D9E7E225C}"/>
                </a:ext>
              </a:extLst>
            </p:cNvPr>
            <p:cNvSpPr/>
            <p:nvPr userDrawn="1"/>
          </p:nvSpPr>
          <p:spPr>
            <a:xfrm>
              <a:off x="859789" y="6593829"/>
              <a:ext cx="60960" cy="74930"/>
            </a:xfrm>
            <a:custGeom>
              <a:avLst/>
              <a:gdLst>
                <a:gd name="connsiteX0" fmla="*/ 1270 w 60960"/>
                <a:gd name="connsiteY0" fmla="*/ 44450 h 74930"/>
                <a:gd name="connsiteX1" fmla="*/ 27940 w 60960"/>
                <a:gd name="connsiteY1" fmla="*/ 15240 h 74930"/>
                <a:gd name="connsiteX2" fmla="*/ 44450 w 60960"/>
                <a:gd name="connsiteY2" fmla="*/ 22861 h 74930"/>
                <a:gd name="connsiteX3" fmla="*/ 44450 w 60960"/>
                <a:gd name="connsiteY3" fmla="*/ 0 h 74930"/>
                <a:gd name="connsiteX4" fmla="*/ 60960 w 60960"/>
                <a:gd name="connsiteY4" fmla="*/ 0 h 74930"/>
                <a:gd name="connsiteX5" fmla="*/ 60960 w 60960"/>
                <a:gd name="connsiteY5" fmla="*/ 44450 h 74930"/>
                <a:gd name="connsiteX6" fmla="*/ 30480 w 60960"/>
                <a:gd name="connsiteY6" fmla="*/ 74930 h 74930"/>
                <a:gd name="connsiteX7" fmla="*/ 0 w 60960"/>
                <a:gd name="connsiteY7" fmla="*/ 44450 h 74930"/>
                <a:gd name="connsiteX8" fmla="*/ 44450 w 60960"/>
                <a:gd name="connsiteY8" fmla="*/ 44450 h 74930"/>
                <a:gd name="connsiteX9" fmla="*/ 31750 w 60960"/>
                <a:gd name="connsiteY9" fmla="*/ 30480 h 74930"/>
                <a:gd name="connsiteX10" fmla="*/ 19050 w 60960"/>
                <a:gd name="connsiteY10" fmla="*/ 44450 h 74930"/>
                <a:gd name="connsiteX11" fmla="*/ 31750 w 60960"/>
                <a:gd name="connsiteY11" fmla="*/ 58420 h 74930"/>
                <a:gd name="connsiteX12" fmla="*/ 44450 w 60960"/>
                <a:gd name="connsiteY12" fmla="*/ 44450 h 74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0960" h="74930">
                  <a:moveTo>
                    <a:pt x="1270" y="44450"/>
                  </a:moveTo>
                  <a:cubicBezTo>
                    <a:pt x="1270" y="25400"/>
                    <a:pt x="15240" y="15240"/>
                    <a:pt x="27940" y="15240"/>
                  </a:cubicBezTo>
                  <a:cubicBezTo>
                    <a:pt x="40640" y="15240"/>
                    <a:pt x="40640" y="17780"/>
                    <a:pt x="44450" y="22861"/>
                  </a:cubicBezTo>
                  <a:lnTo>
                    <a:pt x="44450" y="0"/>
                  </a:lnTo>
                  <a:lnTo>
                    <a:pt x="60960" y="0"/>
                  </a:lnTo>
                  <a:lnTo>
                    <a:pt x="60960" y="44450"/>
                  </a:lnTo>
                  <a:cubicBezTo>
                    <a:pt x="60960" y="63500"/>
                    <a:pt x="48260" y="74930"/>
                    <a:pt x="30480" y="74930"/>
                  </a:cubicBezTo>
                  <a:cubicBezTo>
                    <a:pt x="12700" y="74930"/>
                    <a:pt x="0" y="62230"/>
                    <a:pt x="0" y="44450"/>
                  </a:cubicBezTo>
                  <a:close/>
                  <a:moveTo>
                    <a:pt x="44450" y="44450"/>
                  </a:moveTo>
                  <a:cubicBezTo>
                    <a:pt x="44450" y="36830"/>
                    <a:pt x="39370" y="30480"/>
                    <a:pt x="31750" y="30480"/>
                  </a:cubicBezTo>
                  <a:cubicBezTo>
                    <a:pt x="24130" y="30480"/>
                    <a:pt x="19050" y="35561"/>
                    <a:pt x="19050" y="44450"/>
                  </a:cubicBezTo>
                  <a:cubicBezTo>
                    <a:pt x="19050" y="53340"/>
                    <a:pt x="24130" y="58420"/>
                    <a:pt x="31750" y="58420"/>
                  </a:cubicBezTo>
                  <a:cubicBezTo>
                    <a:pt x="39370" y="58420"/>
                    <a:pt x="44450" y="53340"/>
                    <a:pt x="44450" y="44450"/>
                  </a:cubicBezTo>
                  <a:close/>
                </a:path>
              </a:pathLst>
            </a:custGeom>
            <a:solidFill>
              <a:srgbClr val="333333"/>
            </a:solidFill>
            <a:ln w="12700" cap="flat">
              <a:noFill/>
              <a:prstDash val="solid"/>
              <a:miter/>
            </a:ln>
          </p:spPr>
          <p:txBody>
            <a:bodyPr rtlCol="0" anchor="ctr"/>
            <a:lstStyle/>
            <a:p>
              <a:endParaRPr lang="nl-NL"/>
            </a:p>
          </p:txBody>
        </p:sp>
        <p:sp>
          <p:nvSpPr>
            <p:cNvPr id="57" name="Vrije vorm 56">
              <a:extLst>
                <a:ext uri="{FF2B5EF4-FFF2-40B4-BE49-F238E27FC236}">
                  <a16:creationId xmlns:a16="http://schemas.microsoft.com/office/drawing/2014/main" id="{2D7F361C-DDFD-D07B-8C2B-594A2319C781}"/>
                </a:ext>
              </a:extLst>
            </p:cNvPr>
            <p:cNvSpPr/>
            <p:nvPr userDrawn="1"/>
          </p:nvSpPr>
          <p:spPr>
            <a:xfrm>
              <a:off x="707143" y="6593829"/>
              <a:ext cx="19542" cy="19050"/>
            </a:xfrm>
            <a:custGeom>
              <a:avLst/>
              <a:gdLst>
                <a:gd name="connsiteX0" fmla="*/ 11676 w 19542"/>
                <a:gd name="connsiteY0" fmla="*/ 0 h 19050"/>
                <a:gd name="connsiteX1" fmla="*/ 246 w 19542"/>
                <a:gd name="connsiteY1" fmla="*/ 7620 h 19050"/>
                <a:gd name="connsiteX2" fmla="*/ 7866 w 19542"/>
                <a:gd name="connsiteY2" fmla="*/ 19050 h 19050"/>
                <a:gd name="connsiteX3" fmla="*/ 19296 w 19542"/>
                <a:gd name="connsiteY3" fmla="*/ 11430 h 19050"/>
                <a:gd name="connsiteX4" fmla="*/ 11676 w 19542"/>
                <a:gd name="connsiteY4" fmla="*/ 0 h 1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542" h="19050">
                  <a:moveTo>
                    <a:pt x="11676" y="0"/>
                  </a:moveTo>
                  <a:cubicBezTo>
                    <a:pt x="6596" y="0"/>
                    <a:pt x="1516" y="2540"/>
                    <a:pt x="246" y="7620"/>
                  </a:cubicBezTo>
                  <a:cubicBezTo>
                    <a:pt x="-1024" y="12700"/>
                    <a:pt x="2786" y="17780"/>
                    <a:pt x="7866" y="19050"/>
                  </a:cubicBezTo>
                  <a:cubicBezTo>
                    <a:pt x="12946" y="19050"/>
                    <a:pt x="18026" y="16511"/>
                    <a:pt x="19296" y="11430"/>
                  </a:cubicBezTo>
                  <a:cubicBezTo>
                    <a:pt x="20566" y="6350"/>
                    <a:pt x="16756" y="1270"/>
                    <a:pt x="11676" y="0"/>
                  </a:cubicBezTo>
                  <a:close/>
                </a:path>
              </a:pathLst>
            </a:custGeom>
            <a:solidFill>
              <a:srgbClr val="333333"/>
            </a:solidFill>
            <a:ln w="12700" cap="flat">
              <a:noFill/>
              <a:prstDash val="solid"/>
              <a:miter/>
            </a:ln>
          </p:spPr>
          <p:txBody>
            <a:bodyPr rtlCol="0" anchor="ctr"/>
            <a:lstStyle/>
            <a:p>
              <a:endParaRPr lang="nl-NL"/>
            </a:p>
          </p:txBody>
        </p:sp>
      </p:grpSp>
    </p:spTree>
    <p:extLst>
      <p:ext uri="{BB962C8B-B14F-4D97-AF65-F5344CB8AC3E}">
        <p14:creationId xmlns:p14="http://schemas.microsoft.com/office/powerpoint/2010/main" val="2090413140"/>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el en afbeelding ">
    <p:spTree>
      <p:nvGrpSpPr>
        <p:cNvPr id="1" name=""/>
        <p:cNvGrpSpPr/>
        <p:nvPr/>
      </p:nvGrpSpPr>
      <p:grpSpPr>
        <a:xfrm>
          <a:off x="0" y="0"/>
          <a:ext cx="0" cy="0"/>
          <a:chOff x="0" y="0"/>
          <a:chExt cx="0" cy="0"/>
        </a:xfrm>
      </p:grpSpPr>
      <p:sp>
        <p:nvSpPr>
          <p:cNvPr id="12" name="Tijdelijke aanduiding voor afbeelding 11">
            <a:extLst>
              <a:ext uri="{FF2B5EF4-FFF2-40B4-BE49-F238E27FC236}">
                <a16:creationId xmlns:a16="http://schemas.microsoft.com/office/drawing/2014/main" id="{BDBF745B-65B4-4ABC-89A1-94F57E5F6A11}"/>
              </a:ext>
            </a:extLst>
          </p:cNvPr>
          <p:cNvSpPr>
            <a:spLocks noGrp="1"/>
          </p:cNvSpPr>
          <p:nvPr>
            <p:ph type="pic" sz="quarter" idx="14"/>
          </p:nvPr>
        </p:nvSpPr>
        <p:spPr>
          <a:xfrm>
            <a:off x="0" y="1188488"/>
            <a:ext cx="12192000" cy="5023401"/>
          </a:xfrm>
          <a:custGeom>
            <a:avLst/>
            <a:gdLst>
              <a:gd name="connsiteX0" fmla="*/ 12192000 w 12192000"/>
              <a:gd name="connsiteY0" fmla="*/ 0 h 5023401"/>
              <a:gd name="connsiteX1" fmla="*/ 12192000 w 12192000"/>
              <a:gd name="connsiteY1" fmla="*/ 5023401 h 5023401"/>
              <a:gd name="connsiteX2" fmla="*/ 0 w 12192000"/>
              <a:gd name="connsiteY2" fmla="*/ 5023401 h 5023401"/>
              <a:gd name="connsiteX3" fmla="*/ 0 w 12192000"/>
              <a:gd name="connsiteY3" fmla="*/ 511727 h 5023401"/>
              <a:gd name="connsiteX4" fmla="*/ 11684000 w 12192000"/>
              <a:gd name="connsiteY4" fmla="*/ 511727 h 5023401"/>
              <a:gd name="connsiteX5" fmla="*/ 12192000 w 12192000"/>
              <a:gd name="connsiteY5" fmla="*/ 0 h 5023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5023401">
                <a:moveTo>
                  <a:pt x="12192000" y="0"/>
                </a:moveTo>
                <a:lnTo>
                  <a:pt x="12192000" y="5023401"/>
                </a:lnTo>
                <a:lnTo>
                  <a:pt x="0" y="5023401"/>
                </a:lnTo>
                <a:lnTo>
                  <a:pt x="0" y="511727"/>
                </a:lnTo>
                <a:lnTo>
                  <a:pt x="11684000" y="511727"/>
                </a:lnTo>
                <a:cubicBezTo>
                  <a:pt x="11964670" y="511727"/>
                  <a:pt x="12192000" y="282729"/>
                  <a:pt x="12192000" y="0"/>
                </a:cubicBezTo>
                <a:close/>
              </a:path>
            </a:pathLst>
          </a:custGeom>
          <a:solidFill>
            <a:schemeClr val="bg1">
              <a:lumMod val="95000"/>
            </a:schemeClr>
          </a:solidFill>
        </p:spPr>
        <p:txBody>
          <a:bodyPr wrap="square" tIns="180000">
            <a:noAutofit/>
          </a:bodyPr>
          <a:lstStyle>
            <a:lvl1pPr marL="0" indent="0" algn="ctr">
              <a:buNone/>
              <a:defRPr/>
            </a:lvl1pPr>
          </a:lstStyle>
          <a:p>
            <a:endParaRPr lang="nl-NL" dirty="0"/>
          </a:p>
        </p:txBody>
      </p:sp>
      <p:sp>
        <p:nvSpPr>
          <p:cNvPr id="141" name="Tijdelijke aanduiding voor dianummer 140">
            <a:extLst>
              <a:ext uri="{FF2B5EF4-FFF2-40B4-BE49-F238E27FC236}">
                <a16:creationId xmlns:a16="http://schemas.microsoft.com/office/drawing/2014/main" id="{2D742E33-CD5B-1D65-A4BD-7EEA5D9DE0CE}"/>
              </a:ext>
            </a:extLst>
          </p:cNvPr>
          <p:cNvSpPr>
            <a:spLocks noGrp="1"/>
          </p:cNvSpPr>
          <p:nvPr>
            <p:ph type="sldNum" sz="quarter" idx="12"/>
          </p:nvPr>
        </p:nvSpPr>
        <p:spPr>
          <a:xfrm>
            <a:off x="8710930" y="6416675"/>
            <a:ext cx="3038157" cy="448819"/>
          </a:xfrm>
        </p:spPr>
        <p:txBody>
          <a:bodyPr/>
          <a:lstStyle>
            <a:lvl1pPr>
              <a:defRPr>
                <a:solidFill>
                  <a:srgbClr val="004996"/>
                </a:solidFill>
              </a:defRPr>
            </a:lvl1pPr>
          </a:lstStyle>
          <a:p>
            <a:fld id="{9F53E0E1-1632-AA43-9C83-C74C9E11BADB}" type="slidenum">
              <a:rPr lang="nl-NL" smtClean="0"/>
              <a:pPr/>
              <a:t>‹nr.›</a:t>
            </a:fld>
            <a:endParaRPr lang="nl-NL" dirty="0"/>
          </a:p>
        </p:txBody>
      </p:sp>
      <p:sp>
        <p:nvSpPr>
          <p:cNvPr id="142" name="Ovaal 141">
            <a:extLst>
              <a:ext uri="{FF2B5EF4-FFF2-40B4-BE49-F238E27FC236}">
                <a16:creationId xmlns:a16="http://schemas.microsoft.com/office/drawing/2014/main" id="{28D06BE5-A0EF-D136-C0E6-F8B6D97B28A5}"/>
              </a:ext>
            </a:extLst>
          </p:cNvPr>
          <p:cNvSpPr/>
          <p:nvPr userDrawn="1"/>
        </p:nvSpPr>
        <p:spPr>
          <a:xfrm>
            <a:off x="11779408" y="6661582"/>
            <a:ext cx="37785" cy="37785"/>
          </a:xfrm>
          <a:prstGeom prst="ellipse">
            <a:avLst/>
          </a:prstGeom>
          <a:solidFill>
            <a:srgbClr val="E9522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31" name="Vrije vorm 130">
            <a:extLst>
              <a:ext uri="{FF2B5EF4-FFF2-40B4-BE49-F238E27FC236}">
                <a16:creationId xmlns:a16="http://schemas.microsoft.com/office/drawing/2014/main" id="{34E16688-4364-98DA-4C8A-FF9956DC24EE}"/>
              </a:ext>
            </a:extLst>
          </p:cNvPr>
          <p:cNvSpPr/>
          <p:nvPr userDrawn="1"/>
        </p:nvSpPr>
        <p:spPr>
          <a:xfrm>
            <a:off x="1424940" y="6545580"/>
            <a:ext cx="12700" cy="127000"/>
          </a:xfrm>
          <a:custGeom>
            <a:avLst/>
            <a:gdLst>
              <a:gd name="connsiteX0" fmla="*/ 0 w 12700"/>
              <a:gd name="connsiteY0" fmla="*/ 0 h 127000"/>
              <a:gd name="connsiteX1" fmla="*/ 0 w 12700"/>
              <a:gd name="connsiteY1" fmla="*/ 127000 h 127000"/>
            </a:gdLst>
            <a:ahLst/>
            <a:cxnLst>
              <a:cxn ang="0">
                <a:pos x="connsiteX0" y="connsiteY0"/>
              </a:cxn>
              <a:cxn ang="0">
                <a:pos x="connsiteX1" y="connsiteY1"/>
              </a:cxn>
            </a:cxnLst>
            <a:rect l="l" t="t" r="r" b="b"/>
            <a:pathLst>
              <a:path w="12700" h="127000">
                <a:moveTo>
                  <a:pt x="0" y="0"/>
                </a:moveTo>
                <a:lnTo>
                  <a:pt x="0" y="127000"/>
                </a:lnTo>
              </a:path>
            </a:pathLst>
          </a:custGeom>
          <a:ln w="12700" cap="flat">
            <a:solidFill>
              <a:srgbClr val="E95223"/>
            </a:solidFill>
            <a:prstDash val="solid"/>
            <a:miter/>
          </a:ln>
        </p:spPr>
        <p:txBody>
          <a:bodyPr rtlCol="0" anchor="ctr"/>
          <a:lstStyle/>
          <a:p>
            <a:endParaRPr lang="nl-NL"/>
          </a:p>
        </p:txBody>
      </p:sp>
      <p:sp>
        <p:nvSpPr>
          <p:cNvPr id="132" name="Tijdelijke aanduiding voor voettekst 139">
            <a:extLst>
              <a:ext uri="{FF2B5EF4-FFF2-40B4-BE49-F238E27FC236}">
                <a16:creationId xmlns:a16="http://schemas.microsoft.com/office/drawing/2014/main" id="{4A1D652F-1DE4-421E-93C3-82D631DCC895}"/>
              </a:ext>
            </a:extLst>
          </p:cNvPr>
          <p:cNvSpPr>
            <a:spLocks noGrp="1"/>
          </p:cNvSpPr>
          <p:nvPr>
            <p:ph type="ftr" sz="quarter" idx="11"/>
          </p:nvPr>
        </p:nvSpPr>
        <p:spPr>
          <a:xfrm>
            <a:off x="1599386" y="6416675"/>
            <a:ext cx="4891901" cy="441325"/>
          </a:xfrm>
        </p:spPr>
        <p:txBody>
          <a:bodyPr/>
          <a:lstStyle>
            <a:lvl1pPr>
              <a:defRPr sz="900" b="0" i="0">
                <a:latin typeface="Real Text Pro" panose="020B0504020204020204" pitchFamily="34" charset="77"/>
              </a:defRPr>
            </a:lvl1pPr>
          </a:lstStyle>
          <a:p>
            <a:pPr algn="l"/>
            <a:r>
              <a:rPr lang="nl-NL" dirty="0">
                <a:ln/>
                <a:solidFill>
                  <a:srgbClr val="B3B3B3"/>
                </a:solidFill>
                <a:sym typeface="RealTextPro-Regular"/>
                <a:rtl val="0"/>
              </a:rPr>
              <a:t>Optie voor presentatie titel of andere extra informatie.</a:t>
            </a:r>
          </a:p>
        </p:txBody>
      </p:sp>
      <p:sp>
        <p:nvSpPr>
          <p:cNvPr id="16" name="Vrije vorm 15">
            <a:extLst>
              <a:ext uri="{FF2B5EF4-FFF2-40B4-BE49-F238E27FC236}">
                <a16:creationId xmlns:a16="http://schemas.microsoft.com/office/drawing/2014/main" id="{7AB26798-FAA0-F452-DC51-979F704465D1}"/>
              </a:ext>
            </a:extLst>
          </p:cNvPr>
          <p:cNvSpPr/>
          <p:nvPr userDrawn="1"/>
        </p:nvSpPr>
        <p:spPr>
          <a:xfrm>
            <a:off x="0" y="0"/>
            <a:ext cx="12192000" cy="1700213"/>
          </a:xfrm>
          <a:custGeom>
            <a:avLst/>
            <a:gdLst>
              <a:gd name="connsiteX0" fmla="*/ 0 w 12192000"/>
              <a:gd name="connsiteY0" fmla="*/ 0 h 1687829"/>
              <a:gd name="connsiteX1" fmla="*/ 12192000 w 12192000"/>
              <a:gd name="connsiteY1" fmla="*/ 0 h 1687829"/>
              <a:gd name="connsiteX2" fmla="*/ 12192000 w 12192000"/>
              <a:gd name="connsiteY2" fmla="*/ 1179830 h 1687829"/>
              <a:gd name="connsiteX3" fmla="*/ 11684000 w 12192000"/>
              <a:gd name="connsiteY3" fmla="*/ 1687830 h 1687829"/>
              <a:gd name="connsiteX4" fmla="*/ 0 w 12192000"/>
              <a:gd name="connsiteY4" fmla="*/ 1687830 h 1687829"/>
              <a:gd name="connsiteX5" fmla="*/ 0 w 12192000"/>
              <a:gd name="connsiteY5" fmla="*/ 0 h 1687829"/>
              <a:gd name="connsiteX6" fmla="*/ 0 w 12192000"/>
              <a:gd name="connsiteY6" fmla="*/ 0 h 1687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1687829">
                <a:moveTo>
                  <a:pt x="0" y="0"/>
                </a:moveTo>
                <a:lnTo>
                  <a:pt x="12192000" y="0"/>
                </a:lnTo>
                <a:lnTo>
                  <a:pt x="12192000" y="1179830"/>
                </a:lnTo>
                <a:cubicBezTo>
                  <a:pt x="12192000" y="1460500"/>
                  <a:pt x="11964670" y="1687830"/>
                  <a:pt x="11684000" y="1687830"/>
                </a:cubicBezTo>
                <a:lnTo>
                  <a:pt x="0" y="1687830"/>
                </a:lnTo>
                <a:lnTo>
                  <a:pt x="0" y="0"/>
                </a:lnTo>
                <a:lnTo>
                  <a:pt x="0" y="0"/>
                </a:lnTo>
                <a:close/>
              </a:path>
            </a:pathLst>
          </a:custGeom>
          <a:solidFill>
            <a:schemeClr val="accent1"/>
          </a:solidFill>
          <a:ln w="12700" cap="flat">
            <a:noFill/>
            <a:prstDash val="solid"/>
            <a:miter/>
          </a:ln>
        </p:spPr>
        <p:txBody>
          <a:bodyPr rtlCol="0" anchor="ctr"/>
          <a:lstStyle/>
          <a:p>
            <a:endParaRPr lang="nl-NL"/>
          </a:p>
        </p:txBody>
      </p:sp>
      <p:sp>
        <p:nvSpPr>
          <p:cNvPr id="17" name="Titel 142">
            <a:extLst>
              <a:ext uri="{FF2B5EF4-FFF2-40B4-BE49-F238E27FC236}">
                <a16:creationId xmlns:a16="http://schemas.microsoft.com/office/drawing/2014/main" id="{59A627F7-438A-BEFD-5FF0-038F5FDD5574}"/>
              </a:ext>
            </a:extLst>
          </p:cNvPr>
          <p:cNvSpPr>
            <a:spLocks noGrp="1"/>
          </p:cNvSpPr>
          <p:nvPr>
            <p:ph type="title" hasCustomPrompt="1"/>
          </p:nvPr>
        </p:nvSpPr>
        <p:spPr>
          <a:xfrm>
            <a:off x="455929" y="581257"/>
            <a:ext cx="11293157" cy="358082"/>
          </a:xfrm>
        </p:spPr>
        <p:txBody>
          <a:bodyPr/>
          <a:lstStyle>
            <a:lvl1pPr>
              <a:defRPr>
                <a:solidFill>
                  <a:schemeClr val="bg1"/>
                </a:solidFill>
              </a:defRPr>
            </a:lvl1pPr>
          </a:lstStyle>
          <a:p>
            <a:r>
              <a:rPr lang="nl-NL" dirty="0"/>
              <a:t>Klikken om een titel toe te voegen</a:t>
            </a:r>
          </a:p>
        </p:txBody>
      </p:sp>
      <p:sp>
        <p:nvSpPr>
          <p:cNvPr id="18" name="Tijdelijke aanduiding voor tekst 144">
            <a:extLst>
              <a:ext uri="{FF2B5EF4-FFF2-40B4-BE49-F238E27FC236}">
                <a16:creationId xmlns:a16="http://schemas.microsoft.com/office/drawing/2014/main" id="{98A380BE-8CDB-EE64-957A-A6A3B4794B60}"/>
              </a:ext>
            </a:extLst>
          </p:cNvPr>
          <p:cNvSpPr>
            <a:spLocks noGrp="1"/>
          </p:cNvSpPr>
          <p:nvPr>
            <p:ph type="body" sz="quarter" idx="13" hasCustomPrompt="1"/>
          </p:nvPr>
        </p:nvSpPr>
        <p:spPr>
          <a:xfrm>
            <a:off x="442912" y="1146407"/>
            <a:ext cx="11293157" cy="195031"/>
          </a:xfrm>
        </p:spPr>
        <p:txBody>
          <a:bodyPr>
            <a:normAutofit/>
          </a:bodyPr>
          <a:lstStyle>
            <a:lvl1pPr marL="0" indent="0">
              <a:buNone/>
              <a:defRPr sz="1800">
                <a:solidFill>
                  <a:schemeClr val="bg1"/>
                </a:solidFill>
              </a:defRPr>
            </a:lvl1pPr>
          </a:lstStyle>
          <a:p>
            <a:pPr lvl="0"/>
            <a:r>
              <a:rPr lang="nl-NL" dirty="0"/>
              <a:t>Klikken om een subtitel toe te voegen</a:t>
            </a:r>
          </a:p>
        </p:txBody>
      </p:sp>
      <p:grpSp>
        <p:nvGrpSpPr>
          <p:cNvPr id="25" name="Groep 24">
            <a:extLst>
              <a:ext uri="{FF2B5EF4-FFF2-40B4-BE49-F238E27FC236}">
                <a16:creationId xmlns:a16="http://schemas.microsoft.com/office/drawing/2014/main" id="{6DDB74D0-0432-0746-8364-8BE9F5A866CE}"/>
              </a:ext>
            </a:extLst>
          </p:cNvPr>
          <p:cNvGrpSpPr/>
          <p:nvPr userDrawn="1"/>
        </p:nvGrpSpPr>
        <p:grpSpPr>
          <a:xfrm>
            <a:off x="-3620530" y="0"/>
            <a:ext cx="3527668" cy="3899322"/>
            <a:chOff x="-3913429" y="2864654"/>
            <a:chExt cx="3820567" cy="3899322"/>
          </a:xfrm>
        </p:grpSpPr>
        <p:sp>
          <p:nvSpPr>
            <p:cNvPr id="26" name="Rechthoek: afgeronde hoeken 11">
              <a:extLst>
                <a:ext uri="{FF2B5EF4-FFF2-40B4-BE49-F238E27FC236}">
                  <a16:creationId xmlns:a16="http://schemas.microsoft.com/office/drawing/2014/main" id="{5B2B553E-D1FD-4514-9E51-79A625F69E28}"/>
                </a:ext>
              </a:extLst>
            </p:cNvPr>
            <p:cNvSpPr/>
            <p:nvPr userDrawn="1"/>
          </p:nvSpPr>
          <p:spPr>
            <a:xfrm>
              <a:off x="-3913429" y="3343976"/>
              <a:ext cx="3820567" cy="3420000"/>
            </a:xfrm>
            <a:prstGeom prst="roundRect">
              <a:avLst>
                <a:gd name="adj" fmla="val 0"/>
              </a:avLst>
            </a:prstGeom>
            <a:solidFill>
              <a:schemeClr val="bg1"/>
            </a:solidFill>
            <a:ln w="7620" cap="flat">
              <a:noFill/>
              <a:prstDash val="solid"/>
              <a:miter/>
            </a:ln>
          </p:spPr>
          <p:txBody>
            <a:bodyPr lIns="216000" tIns="144000" rIns="216000" rtlCol="0" anchor="t"/>
            <a:lstStyle/>
            <a:p>
              <a:pPr marL="171450" indent="-171450" algn="l">
                <a:spcAft>
                  <a:spcPts val="400"/>
                </a:spcAft>
                <a:buClr>
                  <a:schemeClr val="tx1"/>
                </a:buClr>
                <a:buFont typeface="Arial" panose="020B0604020202020204" pitchFamily="34" charset="0"/>
                <a:buChar char="•"/>
              </a:pPr>
              <a:r>
                <a:rPr lang="nl-NL" sz="1000" b="0" dirty="0">
                  <a:latin typeface="Arial" panose="020B0604020202020204" pitchFamily="34" charset="0"/>
                  <a:cs typeface="Arial" panose="020B0604020202020204" pitchFamily="34" charset="0"/>
                </a:rPr>
                <a:t>Voeg een afbeelding toe door een afbeelding vanaf je bestanden naar deze slide te slepen. Of door op het icoon te klikken en een afbeelding in te voegen.</a:t>
              </a:r>
            </a:p>
            <a:p>
              <a:pPr marL="171450" indent="-171450" algn="l">
                <a:spcAft>
                  <a:spcPts val="400"/>
                </a:spcAft>
                <a:buClr>
                  <a:schemeClr val="tx1"/>
                </a:buClr>
                <a:buFont typeface="Arial" panose="020B0604020202020204" pitchFamily="34" charset="0"/>
                <a:buChar char="•"/>
              </a:pPr>
              <a:r>
                <a:rPr lang="nl-NL" sz="1000" b="0" dirty="0">
                  <a:latin typeface="Arial" panose="020B0604020202020204" pitchFamily="34" charset="0"/>
                  <a:cs typeface="Arial" panose="020B0604020202020204" pitchFamily="34" charset="0"/>
                </a:rPr>
                <a:t>Als er al een afbeelding is toegevoegd, moet je deze eerst verwijderen. Nadat je dit hebt gedaan, komen er iconen tevoorschijn in het kader. </a:t>
              </a:r>
            </a:p>
            <a:p>
              <a:pPr marL="171450" indent="-171450">
                <a:spcAft>
                  <a:spcPts val="400"/>
                </a:spcAft>
                <a:buClr>
                  <a:schemeClr val="tx1"/>
                </a:buClr>
                <a:buFont typeface="Arial" panose="020B0604020202020204" pitchFamily="34" charset="0"/>
                <a:buChar char="•"/>
              </a:pPr>
              <a:r>
                <a:rPr lang="nl-NL" sz="1000" b="0" dirty="0">
                  <a:latin typeface="Arial" panose="020B0604020202020204" pitchFamily="34" charset="0"/>
                  <a:cs typeface="Arial" panose="020B0604020202020204" pitchFamily="34" charset="0"/>
                </a:rPr>
                <a:t>Wanneer je de afbeelding bij wilt snijden of een andere positie in het kader wilt geven, </a:t>
              </a:r>
              <a:r>
                <a:rPr lang="nl-NL" sz="1000" dirty="0">
                  <a:latin typeface="Arial" panose="020B0604020202020204" pitchFamily="34" charset="0"/>
                  <a:cs typeface="Arial" panose="020B0604020202020204" pitchFamily="34" charset="0"/>
                </a:rPr>
                <a:t>d</a:t>
              </a:r>
              <a:r>
                <a:rPr lang="nl-NL" sz="1000" b="0" dirty="0">
                  <a:latin typeface="Arial" panose="020B0604020202020204" pitchFamily="34" charset="0"/>
                  <a:cs typeface="Arial" panose="020B0604020202020204" pitchFamily="34" charset="0"/>
                </a:rPr>
                <a:t>an kun je dit doen door:</a:t>
              </a:r>
            </a:p>
            <a:p>
              <a:pPr marL="447675" indent="-180975">
                <a:spcAft>
                  <a:spcPts val="400"/>
                </a:spcAft>
                <a:buClr>
                  <a:schemeClr val="tx1"/>
                </a:buClr>
                <a:buFont typeface="+mj-lt"/>
                <a:buAutoNum type="arabicPeriod"/>
              </a:pPr>
              <a:r>
                <a:rPr lang="nl-NL" sz="1000" dirty="0">
                  <a:latin typeface="Arial" panose="020B0604020202020204" pitchFamily="34" charset="0"/>
                  <a:cs typeface="Arial" panose="020B0604020202020204" pitchFamily="34" charset="0"/>
                </a:rPr>
                <a:t>Klik op</a:t>
              </a:r>
              <a:r>
                <a:rPr lang="nl-NL" sz="1000" b="0" dirty="0">
                  <a:latin typeface="Arial" panose="020B0604020202020204" pitchFamily="34" charset="0"/>
                  <a:cs typeface="Arial" panose="020B0604020202020204" pitchFamily="34" charset="0"/>
                </a:rPr>
                <a:t> de afbeelding met de rechtermuisknop en kies voor: “Bijsnijden”. </a:t>
              </a:r>
            </a:p>
            <a:p>
              <a:pPr marL="447675" indent="-180975">
                <a:spcAft>
                  <a:spcPts val="400"/>
                </a:spcAft>
                <a:buClr>
                  <a:schemeClr val="tx1"/>
                </a:buClr>
                <a:buFont typeface="+mj-lt"/>
                <a:buAutoNum type="arabicPeriod"/>
              </a:pPr>
              <a:r>
                <a:rPr lang="nl-NL" sz="1000" b="0" dirty="0">
                  <a:latin typeface="Arial" panose="020B0604020202020204" pitchFamily="34" charset="0"/>
                  <a:cs typeface="Arial" panose="020B0604020202020204" pitchFamily="34" charset="0"/>
                </a:rPr>
                <a:t>Nu kun je de uitsnede van de afbeelding aanpassen door de afbeelding te verplaatsen of de witte bollen gebruiken om de grootte van de afbeelding te bepalen.</a:t>
              </a:r>
            </a:p>
            <a:p>
              <a:pPr marL="171450" indent="-171450">
                <a:spcAft>
                  <a:spcPts val="400"/>
                </a:spcAft>
                <a:buClr>
                  <a:schemeClr val="tx1"/>
                </a:buClr>
                <a:buFont typeface="Arial" panose="020B0604020202020204" pitchFamily="34" charset="0"/>
                <a:buChar char="•"/>
              </a:pPr>
              <a:r>
                <a:rPr lang="nl-NL" sz="1000" b="0" dirty="0">
                  <a:latin typeface="Arial" panose="020B0604020202020204" pitchFamily="34" charset="0"/>
                  <a:cs typeface="Arial" panose="020B0604020202020204" pitchFamily="34" charset="0"/>
                </a:rPr>
                <a:t>Nadat je de wijzingen hebt doorgevoerd, klik je nogmaals op: “Bijsnijden”. Nu is de afbeelding gewijzigd. </a:t>
              </a:r>
            </a:p>
          </p:txBody>
        </p:sp>
        <p:sp>
          <p:nvSpPr>
            <p:cNvPr id="27" name="Rechthoek: afgeronde hoeken 12">
              <a:extLst>
                <a:ext uri="{FF2B5EF4-FFF2-40B4-BE49-F238E27FC236}">
                  <a16:creationId xmlns:a16="http://schemas.microsoft.com/office/drawing/2014/main" id="{C4ED91BE-62DA-654F-54BE-D95F3962235D}"/>
                </a:ext>
              </a:extLst>
            </p:cNvPr>
            <p:cNvSpPr/>
            <p:nvPr userDrawn="1"/>
          </p:nvSpPr>
          <p:spPr>
            <a:xfrm>
              <a:off x="-3913429" y="2864654"/>
              <a:ext cx="3820567" cy="479322"/>
            </a:xfrm>
            <a:prstGeom prst="roundRect">
              <a:avLst>
                <a:gd name="adj" fmla="val 0"/>
              </a:avLst>
            </a:prstGeom>
            <a:solidFill>
              <a:schemeClr val="tx1"/>
            </a:solidFill>
            <a:ln w="7620" cap="flat">
              <a:noFill/>
              <a:prstDash val="solid"/>
              <a:miter/>
            </a:ln>
          </p:spPr>
          <p:txBody>
            <a:bodyPr lIns="216000" tIns="90000" rIns="216000" bIns="90000" rtlCol="0" anchor="ctr"/>
            <a:lstStyle/>
            <a:p>
              <a:pPr>
                <a:spcAft>
                  <a:spcPts val="600"/>
                </a:spcAft>
              </a:pPr>
              <a:r>
                <a:rPr lang="nl-NL" sz="1400" b="1" dirty="0">
                  <a:solidFill>
                    <a:schemeClr val="bg1"/>
                  </a:solidFill>
                  <a:latin typeface="Arial" panose="020B0604020202020204" pitchFamily="34" charset="0"/>
                  <a:cs typeface="Arial" panose="020B0604020202020204" pitchFamily="34" charset="0"/>
                </a:rPr>
                <a:t>Afbeeldingen toevoegen of wijzigen</a:t>
              </a:r>
              <a:endParaRPr lang="nl-NL" sz="900" b="0" dirty="0">
                <a:solidFill>
                  <a:schemeClr val="bg1"/>
                </a:solidFill>
                <a:latin typeface="Arial" panose="020B0604020202020204" pitchFamily="34" charset="0"/>
                <a:cs typeface="Arial" panose="020B0604020202020204" pitchFamily="34" charset="0"/>
              </a:endParaRPr>
            </a:p>
          </p:txBody>
        </p:sp>
      </p:grpSp>
      <p:grpSp>
        <p:nvGrpSpPr>
          <p:cNvPr id="2" name="Groep 1">
            <a:extLst>
              <a:ext uri="{FF2B5EF4-FFF2-40B4-BE49-F238E27FC236}">
                <a16:creationId xmlns:a16="http://schemas.microsoft.com/office/drawing/2014/main" id="{40B4C2FF-B26F-BA6C-16EB-E31E25E395A7}"/>
              </a:ext>
            </a:extLst>
          </p:cNvPr>
          <p:cNvGrpSpPr/>
          <p:nvPr userDrawn="1"/>
        </p:nvGrpSpPr>
        <p:grpSpPr>
          <a:xfrm>
            <a:off x="455930" y="6497074"/>
            <a:ext cx="808989" cy="283774"/>
            <a:chOff x="455930" y="6480235"/>
            <a:chExt cx="808989" cy="283774"/>
          </a:xfrm>
        </p:grpSpPr>
        <p:sp>
          <p:nvSpPr>
            <p:cNvPr id="3" name="Vrije vorm 2">
              <a:extLst>
                <a:ext uri="{FF2B5EF4-FFF2-40B4-BE49-F238E27FC236}">
                  <a16:creationId xmlns:a16="http://schemas.microsoft.com/office/drawing/2014/main" id="{65E94C03-466A-CCE5-E934-84C205C4F7F1}"/>
                </a:ext>
              </a:extLst>
            </p:cNvPr>
            <p:cNvSpPr/>
            <p:nvPr userDrawn="1"/>
          </p:nvSpPr>
          <p:spPr>
            <a:xfrm>
              <a:off x="961389" y="6593829"/>
              <a:ext cx="62230" cy="74930"/>
            </a:xfrm>
            <a:custGeom>
              <a:avLst/>
              <a:gdLst>
                <a:gd name="connsiteX0" fmla="*/ 0 w 62230"/>
                <a:gd name="connsiteY0" fmla="*/ 0 h 74930"/>
                <a:gd name="connsiteX1" fmla="*/ 31750 w 62230"/>
                <a:gd name="connsiteY1" fmla="*/ 0 h 74930"/>
                <a:gd name="connsiteX2" fmla="*/ 58420 w 62230"/>
                <a:gd name="connsiteY2" fmla="*/ 24130 h 74930"/>
                <a:gd name="connsiteX3" fmla="*/ 41910 w 62230"/>
                <a:gd name="connsiteY3" fmla="*/ 46990 h 74930"/>
                <a:gd name="connsiteX4" fmla="*/ 62230 w 62230"/>
                <a:gd name="connsiteY4" fmla="*/ 74930 h 74930"/>
                <a:gd name="connsiteX5" fmla="*/ 48260 w 62230"/>
                <a:gd name="connsiteY5" fmla="*/ 74930 h 74930"/>
                <a:gd name="connsiteX6" fmla="*/ 30480 w 62230"/>
                <a:gd name="connsiteY6" fmla="*/ 48261 h 74930"/>
                <a:gd name="connsiteX7" fmla="*/ 12700 w 62230"/>
                <a:gd name="connsiteY7" fmla="*/ 48261 h 74930"/>
                <a:gd name="connsiteX8" fmla="*/ 12700 w 62230"/>
                <a:gd name="connsiteY8" fmla="*/ 74930 h 74930"/>
                <a:gd name="connsiteX9" fmla="*/ 1270 w 62230"/>
                <a:gd name="connsiteY9" fmla="*/ 74930 h 74930"/>
                <a:gd name="connsiteX10" fmla="*/ 1270 w 62230"/>
                <a:gd name="connsiteY10" fmla="*/ 0 h 74930"/>
                <a:gd name="connsiteX11" fmla="*/ 31750 w 62230"/>
                <a:gd name="connsiteY11" fmla="*/ 36830 h 74930"/>
                <a:gd name="connsiteX12" fmla="*/ 45720 w 62230"/>
                <a:gd name="connsiteY12" fmla="*/ 24130 h 74930"/>
                <a:gd name="connsiteX13" fmla="*/ 31750 w 62230"/>
                <a:gd name="connsiteY13" fmla="*/ 11430 h 74930"/>
                <a:gd name="connsiteX14" fmla="*/ 11430 w 62230"/>
                <a:gd name="connsiteY14" fmla="*/ 11430 h 74930"/>
                <a:gd name="connsiteX15" fmla="*/ 11430 w 62230"/>
                <a:gd name="connsiteY15" fmla="*/ 38100 h 74930"/>
                <a:gd name="connsiteX16" fmla="*/ 31750 w 62230"/>
                <a:gd name="connsiteY16" fmla="*/ 38100 h 74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2230" h="74930">
                  <a:moveTo>
                    <a:pt x="0" y="0"/>
                  </a:moveTo>
                  <a:lnTo>
                    <a:pt x="31750" y="0"/>
                  </a:lnTo>
                  <a:cubicBezTo>
                    <a:pt x="49530" y="0"/>
                    <a:pt x="58420" y="10161"/>
                    <a:pt x="58420" y="24130"/>
                  </a:cubicBezTo>
                  <a:cubicBezTo>
                    <a:pt x="58420" y="38100"/>
                    <a:pt x="53340" y="44450"/>
                    <a:pt x="41910" y="46990"/>
                  </a:cubicBezTo>
                  <a:lnTo>
                    <a:pt x="62230" y="74930"/>
                  </a:lnTo>
                  <a:lnTo>
                    <a:pt x="48260" y="74930"/>
                  </a:lnTo>
                  <a:lnTo>
                    <a:pt x="30480" y="48261"/>
                  </a:lnTo>
                  <a:lnTo>
                    <a:pt x="12700" y="48261"/>
                  </a:lnTo>
                  <a:lnTo>
                    <a:pt x="12700" y="74930"/>
                  </a:lnTo>
                  <a:lnTo>
                    <a:pt x="1270" y="74930"/>
                  </a:lnTo>
                  <a:lnTo>
                    <a:pt x="1270" y="0"/>
                  </a:lnTo>
                  <a:close/>
                  <a:moveTo>
                    <a:pt x="31750" y="36830"/>
                  </a:moveTo>
                  <a:cubicBezTo>
                    <a:pt x="43180" y="36830"/>
                    <a:pt x="45720" y="31750"/>
                    <a:pt x="45720" y="24130"/>
                  </a:cubicBezTo>
                  <a:cubicBezTo>
                    <a:pt x="45720" y="16511"/>
                    <a:pt x="41910" y="11430"/>
                    <a:pt x="31750" y="11430"/>
                  </a:cubicBezTo>
                  <a:lnTo>
                    <a:pt x="11430" y="11430"/>
                  </a:lnTo>
                  <a:lnTo>
                    <a:pt x="11430" y="38100"/>
                  </a:lnTo>
                  <a:lnTo>
                    <a:pt x="31750" y="38100"/>
                  </a:lnTo>
                  <a:close/>
                </a:path>
              </a:pathLst>
            </a:custGeom>
            <a:solidFill>
              <a:srgbClr val="333333"/>
            </a:solidFill>
            <a:ln w="12700" cap="flat">
              <a:noFill/>
              <a:prstDash val="solid"/>
              <a:miter/>
            </a:ln>
          </p:spPr>
          <p:txBody>
            <a:bodyPr rtlCol="0" anchor="ctr"/>
            <a:lstStyle/>
            <a:p>
              <a:endParaRPr lang="nl-NL"/>
            </a:p>
          </p:txBody>
        </p:sp>
        <p:sp>
          <p:nvSpPr>
            <p:cNvPr id="4" name="Vrije vorm 3">
              <a:extLst>
                <a:ext uri="{FF2B5EF4-FFF2-40B4-BE49-F238E27FC236}">
                  <a16:creationId xmlns:a16="http://schemas.microsoft.com/office/drawing/2014/main" id="{38562F87-DC9B-DC90-8500-0AB3457A46F0}"/>
                </a:ext>
              </a:extLst>
            </p:cNvPr>
            <p:cNvSpPr/>
            <p:nvPr userDrawn="1"/>
          </p:nvSpPr>
          <p:spPr>
            <a:xfrm>
              <a:off x="1028700" y="6609069"/>
              <a:ext cx="60960" cy="58420"/>
            </a:xfrm>
            <a:custGeom>
              <a:avLst/>
              <a:gdLst>
                <a:gd name="connsiteX0" fmla="*/ 0 w 60960"/>
                <a:gd name="connsiteY0" fmla="*/ 29210 h 58420"/>
                <a:gd name="connsiteX1" fmla="*/ 30480 w 60960"/>
                <a:gd name="connsiteY1" fmla="*/ 0 h 58420"/>
                <a:gd name="connsiteX2" fmla="*/ 60960 w 60960"/>
                <a:gd name="connsiteY2" fmla="*/ 29210 h 58420"/>
                <a:gd name="connsiteX3" fmla="*/ 60960 w 60960"/>
                <a:gd name="connsiteY3" fmla="*/ 33020 h 58420"/>
                <a:gd name="connsiteX4" fmla="*/ 12700 w 60960"/>
                <a:gd name="connsiteY4" fmla="*/ 33020 h 58420"/>
                <a:gd name="connsiteX5" fmla="*/ 31750 w 60960"/>
                <a:gd name="connsiteY5" fmla="*/ 48260 h 58420"/>
                <a:gd name="connsiteX6" fmla="*/ 46990 w 60960"/>
                <a:gd name="connsiteY6" fmla="*/ 40640 h 58420"/>
                <a:gd name="connsiteX7" fmla="*/ 58420 w 60960"/>
                <a:gd name="connsiteY7" fmla="*/ 40640 h 58420"/>
                <a:gd name="connsiteX8" fmla="*/ 30480 w 60960"/>
                <a:gd name="connsiteY8" fmla="*/ 58420 h 58420"/>
                <a:gd name="connsiteX9" fmla="*/ 0 w 60960"/>
                <a:gd name="connsiteY9" fmla="*/ 29210 h 58420"/>
                <a:gd name="connsiteX10" fmla="*/ 49530 w 60960"/>
                <a:gd name="connsiteY10" fmla="*/ 24130 h 58420"/>
                <a:gd name="connsiteX11" fmla="*/ 30480 w 60960"/>
                <a:gd name="connsiteY11" fmla="*/ 10160 h 58420"/>
                <a:gd name="connsiteX12" fmla="*/ 11430 w 60960"/>
                <a:gd name="connsiteY12" fmla="*/ 24130 h 58420"/>
                <a:gd name="connsiteX13" fmla="*/ 48260 w 60960"/>
                <a:gd name="connsiteY13" fmla="*/ 24130 h 58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0960" h="58420">
                  <a:moveTo>
                    <a:pt x="0" y="29210"/>
                  </a:moveTo>
                  <a:cubicBezTo>
                    <a:pt x="0" y="12700"/>
                    <a:pt x="12700" y="0"/>
                    <a:pt x="30480" y="0"/>
                  </a:cubicBezTo>
                  <a:cubicBezTo>
                    <a:pt x="48260" y="0"/>
                    <a:pt x="60960" y="12700"/>
                    <a:pt x="60960" y="29210"/>
                  </a:cubicBezTo>
                  <a:lnTo>
                    <a:pt x="60960" y="33020"/>
                  </a:lnTo>
                  <a:lnTo>
                    <a:pt x="12700" y="33020"/>
                  </a:lnTo>
                  <a:cubicBezTo>
                    <a:pt x="13970" y="43180"/>
                    <a:pt x="21590" y="48260"/>
                    <a:pt x="31750" y="48260"/>
                  </a:cubicBezTo>
                  <a:cubicBezTo>
                    <a:pt x="41910" y="48260"/>
                    <a:pt x="44450" y="45720"/>
                    <a:pt x="46990" y="40640"/>
                  </a:cubicBezTo>
                  <a:lnTo>
                    <a:pt x="58420" y="40640"/>
                  </a:lnTo>
                  <a:cubicBezTo>
                    <a:pt x="54610" y="50800"/>
                    <a:pt x="44450" y="58420"/>
                    <a:pt x="30480" y="58420"/>
                  </a:cubicBezTo>
                  <a:cubicBezTo>
                    <a:pt x="12700" y="58420"/>
                    <a:pt x="0" y="45720"/>
                    <a:pt x="0" y="29210"/>
                  </a:cubicBezTo>
                  <a:close/>
                  <a:moveTo>
                    <a:pt x="49530" y="24130"/>
                  </a:moveTo>
                  <a:cubicBezTo>
                    <a:pt x="46990" y="15240"/>
                    <a:pt x="40640" y="10160"/>
                    <a:pt x="30480" y="10160"/>
                  </a:cubicBezTo>
                  <a:cubicBezTo>
                    <a:pt x="20320" y="10160"/>
                    <a:pt x="13970" y="15240"/>
                    <a:pt x="11430" y="24130"/>
                  </a:cubicBezTo>
                  <a:lnTo>
                    <a:pt x="48260" y="24130"/>
                  </a:lnTo>
                  <a:close/>
                </a:path>
              </a:pathLst>
            </a:custGeom>
            <a:solidFill>
              <a:srgbClr val="333333"/>
            </a:solidFill>
            <a:ln w="12700" cap="flat">
              <a:noFill/>
              <a:prstDash val="solid"/>
              <a:miter/>
            </a:ln>
          </p:spPr>
          <p:txBody>
            <a:bodyPr rtlCol="0" anchor="ctr"/>
            <a:lstStyle/>
            <a:p>
              <a:endParaRPr lang="nl-NL"/>
            </a:p>
          </p:txBody>
        </p:sp>
        <p:sp>
          <p:nvSpPr>
            <p:cNvPr id="5" name="Vrije vorm 4">
              <a:extLst>
                <a:ext uri="{FF2B5EF4-FFF2-40B4-BE49-F238E27FC236}">
                  <a16:creationId xmlns:a16="http://schemas.microsoft.com/office/drawing/2014/main" id="{36C9A192-5176-6FD4-1BFF-F0DED52803B0}"/>
                </a:ext>
              </a:extLst>
            </p:cNvPr>
            <p:cNvSpPr/>
            <p:nvPr userDrawn="1"/>
          </p:nvSpPr>
          <p:spPr>
            <a:xfrm>
              <a:off x="1097280" y="6593829"/>
              <a:ext cx="45719" cy="74930"/>
            </a:xfrm>
            <a:custGeom>
              <a:avLst/>
              <a:gdLst>
                <a:gd name="connsiteX0" fmla="*/ 2540 w 45719"/>
                <a:gd name="connsiteY0" fmla="*/ 52070 h 74930"/>
                <a:gd name="connsiteX1" fmla="*/ 2540 w 45719"/>
                <a:gd name="connsiteY1" fmla="*/ 0 h 74930"/>
                <a:gd name="connsiteX2" fmla="*/ 12700 w 45719"/>
                <a:gd name="connsiteY2" fmla="*/ 0 h 74930"/>
                <a:gd name="connsiteX3" fmla="*/ 12700 w 45719"/>
                <a:gd name="connsiteY3" fmla="*/ 16511 h 74930"/>
                <a:gd name="connsiteX4" fmla="*/ 43180 w 45719"/>
                <a:gd name="connsiteY4" fmla="*/ 16511 h 74930"/>
                <a:gd name="connsiteX5" fmla="*/ 43180 w 45719"/>
                <a:gd name="connsiteY5" fmla="*/ 26670 h 74930"/>
                <a:gd name="connsiteX6" fmla="*/ 12700 w 45719"/>
                <a:gd name="connsiteY6" fmla="*/ 26670 h 74930"/>
                <a:gd name="connsiteX7" fmla="*/ 12700 w 45719"/>
                <a:gd name="connsiteY7" fmla="*/ 52070 h 74930"/>
                <a:gd name="connsiteX8" fmla="*/ 24130 w 45719"/>
                <a:gd name="connsiteY8" fmla="*/ 64770 h 74930"/>
                <a:gd name="connsiteX9" fmla="*/ 35560 w 45719"/>
                <a:gd name="connsiteY9" fmla="*/ 52070 h 74930"/>
                <a:gd name="connsiteX10" fmla="*/ 35560 w 45719"/>
                <a:gd name="connsiteY10" fmla="*/ 52070 h 74930"/>
                <a:gd name="connsiteX11" fmla="*/ 45720 w 45719"/>
                <a:gd name="connsiteY11" fmla="*/ 50800 h 74930"/>
                <a:gd name="connsiteX12" fmla="*/ 45720 w 45719"/>
                <a:gd name="connsiteY12" fmla="*/ 50800 h 74930"/>
                <a:gd name="connsiteX13" fmla="*/ 22860 w 45719"/>
                <a:gd name="connsiteY13" fmla="*/ 74930 h 74930"/>
                <a:gd name="connsiteX14" fmla="*/ 0 w 45719"/>
                <a:gd name="connsiteY14" fmla="*/ 52070 h 74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19" h="74930">
                  <a:moveTo>
                    <a:pt x="2540" y="52070"/>
                  </a:moveTo>
                  <a:lnTo>
                    <a:pt x="2540" y="0"/>
                  </a:lnTo>
                  <a:lnTo>
                    <a:pt x="12700" y="0"/>
                  </a:lnTo>
                  <a:lnTo>
                    <a:pt x="12700" y="16511"/>
                  </a:lnTo>
                  <a:lnTo>
                    <a:pt x="43180" y="16511"/>
                  </a:lnTo>
                  <a:lnTo>
                    <a:pt x="43180" y="26670"/>
                  </a:lnTo>
                  <a:lnTo>
                    <a:pt x="12700" y="26670"/>
                  </a:lnTo>
                  <a:lnTo>
                    <a:pt x="12700" y="52070"/>
                  </a:lnTo>
                  <a:cubicBezTo>
                    <a:pt x="12700" y="60961"/>
                    <a:pt x="17780" y="64770"/>
                    <a:pt x="24130" y="64770"/>
                  </a:cubicBezTo>
                  <a:cubicBezTo>
                    <a:pt x="30480" y="64770"/>
                    <a:pt x="35560" y="60961"/>
                    <a:pt x="35560" y="52070"/>
                  </a:cubicBezTo>
                  <a:lnTo>
                    <a:pt x="35560" y="52070"/>
                  </a:lnTo>
                  <a:cubicBezTo>
                    <a:pt x="35560" y="50800"/>
                    <a:pt x="45720" y="50800"/>
                    <a:pt x="45720" y="50800"/>
                  </a:cubicBezTo>
                  <a:lnTo>
                    <a:pt x="45720" y="50800"/>
                  </a:lnTo>
                  <a:cubicBezTo>
                    <a:pt x="45720" y="67311"/>
                    <a:pt x="36830" y="74930"/>
                    <a:pt x="22860" y="74930"/>
                  </a:cubicBezTo>
                  <a:cubicBezTo>
                    <a:pt x="8890" y="74930"/>
                    <a:pt x="0" y="67311"/>
                    <a:pt x="0" y="52070"/>
                  </a:cubicBezTo>
                  <a:close/>
                </a:path>
              </a:pathLst>
            </a:custGeom>
            <a:solidFill>
              <a:srgbClr val="333333"/>
            </a:solidFill>
            <a:ln w="12700" cap="flat">
              <a:noFill/>
              <a:prstDash val="solid"/>
              <a:miter/>
            </a:ln>
          </p:spPr>
          <p:txBody>
            <a:bodyPr rtlCol="0" anchor="ctr"/>
            <a:lstStyle/>
            <a:p>
              <a:endParaRPr lang="nl-NL"/>
            </a:p>
          </p:txBody>
        </p:sp>
        <p:sp>
          <p:nvSpPr>
            <p:cNvPr id="6" name="Vrije vorm 5">
              <a:extLst>
                <a:ext uri="{FF2B5EF4-FFF2-40B4-BE49-F238E27FC236}">
                  <a16:creationId xmlns:a16="http://schemas.microsoft.com/office/drawing/2014/main" id="{69F1A99C-43CE-0EBD-1F5C-68D42E4A77DC}"/>
                </a:ext>
              </a:extLst>
            </p:cNvPr>
            <p:cNvSpPr/>
            <p:nvPr userDrawn="1"/>
          </p:nvSpPr>
          <p:spPr>
            <a:xfrm>
              <a:off x="1151889" y="6609069"/>
              <a:ext cx="60960" cy="59690"/>
            </a:xfrm>
            <a:custGeom>
              <a:avLst/>
              <a:gdLst>
                <a:gd name="connsiteX0" fmla="*/ 0 w 60960"/>
                <a:gd name="connsiteY0" fmla="*/ 30480 h 59690"/>
                <a:gd name="connsiteX1" fmla="*/ 30480 w 60960"/>
                <a:gd name="connsiteY1" fmla="*/ 0 h 59690"/>
                <a:gd name="connsiteX2" fmla="*/ 60960 w 60960"/>
                <a:gd name="connsiteY2" fmla="*/ 30480 h 59690"/>
                <a:gd name="connsiteX3" fmla="*/ 60960 w 60960"/>
                <a:gd name="connsiteY3" fmla="*/ 59690 h 59690"/>
                <a:gd name="connsiteX4" fmla="*/ 50800 w 60960"/>
                <a:gd name="connsiteY4" fmla="*/ 59690 h 59690"/>
                <a:gd name="connsiteX5" fmla="*/ 50800 w 60960"/>
                <a:gd name="connsiteY5" fmla="*/ 45720 h 59690"/>
                <a:gd name="connsiteX6" fmla="*/ 29210 w 60960"/>
                <a:gd name="connsiteY6" fmla="*/ 59690 h 59690"/>
                <a:gd name="connsiteX7" fmla="*/ 1270 w 60960"/>
                <a:gd name="connsiteY7" fmla="*/ 30480 h 59690"/>
                <a:gd name="connsiteX8" fmla="*/ 49530 w 60960"/>
                <a:gd name="connsiteY8" fmla="*/ 29210 h 59690"/>
                <a:gd name="connsiteX9" fmla="*/ 30480 w 60960"/>
                <a:gd name="connsiteY9" fmla="*/ 10160 h 59690"/>
                <a:gd name="connsiteX10" fmla="*/ 11430 w 60960"/>
                <a:gd name="connsiteY10" fmla="*/ 29210 h 59690"/>
                <a:gd name="connsiteX11" fmla="*/ 30480 w 60960"/>
                <a:gd name="connsiteY11" fmla="*/ 48260 h 59690"/>
                <a:gd name="connsiteX12" fmla="*/ 49530 w 60960"/>
                <a:gd name="connsiteY12" fmla="*/ 29210 h 5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0960" h="59690">
                  <a:moveTo>
                    <a:pt x="0" y="30480"/>
                  </a:moveTo>
                  <a:cubicBezTo>
                    <a:pt x="0" y="12700"/>
                    <a:pt x="12700" y="0"/>
                    <a:pt x="30480" y="0"/>
                  </a:cubicBezTo>
                  <a:cubicBezTo>
                    <a:pt x="48260" y="0"/>
                    <a:pt x="60960" y="11430"/>
                    <a:pt x="60960" y="30480"/>
                  </a:cubicBezTo>
                  <a:lnTo>
                    <a:pt x="60960" y="59690"/>
                  </a:lnTo>
                  <a:lnTo>
                    <a:pt x="50800" y="59690"/>
                  </a:lnTo>
                  <a:lnTo>
                    <a:pt x="50800" y="45720"/>
                  </a:lnTo>
                  <a:cubicBezTo>
                    <a:pt x="46990" y="54610"/>
                    <a:pt x="39370" y="59690"/>
                    <a:pt x="29210" y="59690"/>
                  </a:cubicBezTo>
                  <a:cubicBezTo>
                    <a:pt x="13970" y="59690"/>
                    <a:pt x="1270" y="49530"/>
                    <a:pt x="1270" y="30480"/>
                  </a:cubicBezTo>
                  <a:close/>
                  <a:moveTo>
                    <a:pt x="49530" y="29210"/>
                  </a:moveTo>
                  <a:cubicBezTo>
                    <a:pt x="49530" y="17780"/>
                    <a:pt x="41910" y="10160"/>
                    <a:pt x="30480" y="10160"/>
                  </a:cubicBezTo>
                  <a:cubicBezTo>
                    <a:pt x="19050" y="10160"/>
                    <a:pt x="11430" y="17780"/>
                    <a:pt x="11430" y="29210"/>
                  </a:cubicBezTo>
                  <a:cubicBezTo>
                    <a:pt x="11430" y="40640"/>
                    <a:pt x="19050" y="48260"/>
                    <a:pt x="30480" y="48260"/>
                  </a:cubicBezTo>
                  <a:cubicBezTo>
                    <a:pt x="41910" y="48260"/>
                    <a:pt x="49530" y="40640"/>
                    <a:pt x="49530" y="29210"/>
                  </a:cubicBezTo>
                  <a:close/>
                </a:path>
              </a:pathLst>
            </a:custGeom>
            <a:solidFill>
              <a:srgbClr val="333333"/>
            </a:solidFill>
            <a:ln w="12700" cap="flat">
              <a:noFill/>
              <a:prstDash val="solid"/>
              <a:miter/>
            </a:ln>
          </p:spPr>
          <p:txBody>
            <a:bodyPr rtlCol="0" anchor="ctr"/>
            <a:lstStyle/>
            <a:p>
              <a:endParaRPr lang="nl-NL"/>
            </a:p>
          </p:txBody>
        </p:sp>
        <p:sp>
          <p:nvSpPr>
            <p:cNvPr id="7" name="Vrije vorm 6">
              <a:extLst>
                <a:ext uri="{FF2B5EF4-FFF2-40B4-BE49-F238E27FC236}">
                  <a16:creationId xmlns:a16="http://schemas.microsoft.com/office/drawing/2014/main" id="{E1F6A0F7-CE6B-1366-508A-20C9FC823E60}"/>
                </a:ext>
              </a:extLst>
            </p:cNvPr>
            <p:cNvSpPr/>
            <p:nvPr userDrawn="1"/>
          </p:nvSpPr>
          <p:spPr>
            <a:xfrm>
              <a:off x="1226819" y="6619229"/>
              <a:ext cx="10160" cy="49530"/>
            </a:xfrm>
            <a:custGeom>
              <a:avLst/>
              <a:gdLst>
                <a:gd name="connsiteX0" fmla="*/ 0 w 10160"/>
                <a:gd name="connsiteY0" fmla="*/ 0 h 49530"/>
                <a:gd name="connsiteX1" fmla="*/ 10160 w 10160"/>
                <a:gd name="connsiteY1" fmla="*/ 0 h 49530"/>
                <a:gd name="connsiteX2" fmla="*/ 10160 w 10160"/>
                <a:gd name="connsiteY2" fmla="*/ 49530 h 49530"/>
                <a:gd name="connsiteX3" fmla="*/ 0 w 10160"/>
                <a:gd name="connsiteY3" fmla="*/ 49530 h 49530"/>
                <a:gd name="connsiteX4" fmla="*/ 0 w 10160"/>
                <a:gd name="connsiteY4" fmla="*/ 0 h 495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60" h="49530">
                  <a:moveTo>
                    <a:pt x="0" y="0"/>
                  </a:moveTo>
                  <a:lnTo>
                    <a:pt x="10160" y="0"/>
                  </a:lnTo>
                  <a:lnTo>
                    <a:pt x="10160" y="49530"/>
                  </a:lnTo>
                  <a:lnTo>
                    <a:pt x="0" y="49530"/>
                  </a:lnTo>
                  <a:lnTo>
                    <a:pt x="0" y="0"/>
                  </a:lnTo>
                  <a:close/>
                </a:path>
              </a:pathLst>
            </a:custGeom>
            <a:solidFill>
              <a:srgbClr val="333333"/>
            </a:solidFill>
            <a:ln w="12700" cap="flat">
              <a:noFill/>
              <a:prstDash val="solid"/>
              <a:miter/>
            </a:ln>
          </p:spPr>
          <p:txBody>
            <a:bodyPr rtlCol="0" anchor="ctr"/>
            <a:lstStyle/>
            <a:p>
              <a:endParaRPr lang="nl-NL"/>
            </a:p>
          </p:txBody>
        </p:sp>
        <p:sp>
          <p:nvSpPr>
            <p:cNvPr id="8" name="Vrije vorm 7">
              <a:extLst>
                <a:ext uri="{FF2B5EF4-FFF2-40B4-BE49-F238E27FC236}">
                  <a16:creationId xmlns:a16="http://schemas.microsoft.com/office/drawing/2014/main" id="{C98D9B07-1749-8443-99D0-2C8FC9AEB6C9}"/>
                </a:ext>
              </a:extLst>
            </p:cNvPr>
            <p:cNvSpPr/>
            <p:nvPr userDrawn="1"/>
          </p:nvSpPr>
          <p:spPr>
            <a:xfrm>
              <a:off x="1254760" y="6593829"/>
              <a:ext cx="10159" cy="74930"/>
            </a:xfrm>
            <a:custGeom>
              <a:avLst/>
              <a:gdLst>
                <a:gd name="connsiteX0" fmla="*/ 0 w 10159"/>
                <a:gd name="connsiteY0" fmla="*/ 0 h 74930"/>
                <a:gd name="connsiteX1" fmla="*/ 10160 w 10159"/>
                <a:gd name="connsiteY1" fmla="*/ 0 h 74930"/>
                <a:gd name="connsiteX2" fmla="*/ 10160 w 10159"/>
                <a:gd name="connsiteY2" fmla="*/ 74930 h 74930"/>
                <a:gd name="connsiteX3" fmla="*/ 0 w 10159"/>
                <a:gd name="connsiteY3" fmla="*/ 74930 h 74930"/>
                <a:gd name="connsiteX4" fmla="*/ 0 w 10159"/>
                <a:gd name="connsiteY4" fmla="*/ 0 h 749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59" h="74930">
                  <a:moveTo>
                    <a:pt x="0" y="0"/>
                  </a:moveTo>
                  <a:lnTo>
                    <a:pt x="10160" y="0"/>
                  </a:lnTo>
                  <a:lnTo>
                    <a:pt x="10160" y="74930"/>
                  </a:lnTo>
                  <a:lnTo>
                    <a:pt x="0" y="74930"/>
                  </a:lnTo>
                  <a:lnTo>
                    <a:pt x="0" y="0"/>
                  </a:lnTo>
                  <a:close/>
                </a:path>
              </a:pathLst>
            </a:custGeom>
            <a:solidFill>
              <a:srgbClr val="333333"/>
            </a:solidFill>
            <a:ln w="12700" cap="flat">
              <a:noFill/>
              <a:prstDash val="solid"/>
              <a:miter/>
            </a:ln>
          </p:spPr>
          <p:txBody>
            <a:bodyPr rtlCol="0" anchor="ctr"/>
            <a:lstStyle/>
            <a:p>
              <a:endParaRPr lang="nl-NL"/>
            </a:p>
          </p:txBody>
        </p:sp>
        <p:sp>
          <p:nvSpPr>
            <p:cNvPr id="9" name="Vrije vorm 8">
              <a:extLst>
                <a:ext uri="{FF2B5EF4-FFF2-40B4-BE49-F238E27FC236}">
                  <a16:creationId xmlns:a16="http://schemas.microsoft.com/office/drawing/2014/main" id="{B0739BF0-4CDA-3817-8ACA-9D0ACA4FCED7}"/>
                </a:ext>
              </a:extLst>
            </p:cNvPr>
            <p:cNvSpPr/>
            <p:nvPr/>
          </p:nvSpPr>
          <p:spPr>
            <a:xfrm>
              <a:off x="1224280" y="6593829"/>
              <a:ext cx="15239" cy="15240"/>
            </a:xfrm>
            <a:custGeom>
              <a:avLst/>
              <a:gdLst>
                <a:gd name="connsiteX0" fmla="*/ 0 w 15239"/>
                <a:gd name="connsiteY0" fmla="*/ 7620 h 15240"/>
                <a:gd name="connsiteX1" fmla="*/ 7620 w 15239"/>
                <a:gd name="connsiteY1" fmla="*/ 0 h 15240"/>
                <a:gd name="connsiteX2" fmla="*/ 15240 w 15239"/>
                <a:gd name="connsiteY2" fmla="*/ 7620 h 15240"/>
                <a:gd name="connsiteX3" fmla="*/ 7620 w 15239"/>
                <a:gd name="connsiteY3" fmla="*/ 15240 h 15240"/>
                <a:gd name="connsiteX4" fmla="*/ 0 w 15239"/>
                <a:gd name="connsiteY4" fmla="*/ 7620 h 1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40">
                  <a:moveTo>
                    <a:pt x="0" y="7620"/>
                  </a:moveTo>
                  <a:cubicBezTo>
                    <a:pt x="0" y="3811"/>
                    <a:pt x="2540" y="0"/>
                    <a:pt x="7620" y="0"/>
                  </a:cubicBezTo>
                  <a:cubicBezTo>
                    <a:pt x="12700" y="0"/>
                    <a:pt x="15240" y="2540"/>
                    <a:pt x="15240" y="7620"/>
                  </a:cubicBezTo>
                  <a:cubicBezTo>
                    <a:pt x="15240" y="12700"/>
                    <a:pt x="12700" y="15240"/>
                    <a:pt x="7620" y="15240"/>
                  </a:cubicBezTo>
                  <a:cubicBezTo>
                    <a:pt x="2540" y="15240"/>
                    <a:pt x="0" y="11430"/>
                    <a:pt x="0" y="7620"/>
                  </a:cubicBezTo>
                  <a:close/>
                </a:path>
              </a:pathLst>
            </a:custGeom>
            <a:solidFill>
              <a:srgbClr val="333333"/>
            </a:solidFill>
            <a:ln w="12700" cap="flat">
              <a:noFill/>
              <a:prstDash val="solid"/>
              <a:miter/>
            </a:ln>
          </p:spPr>
          <p:txBody>
            <a:bodyPr rtlCol="0" anchor="ctr"/>
            <a:lstStyle/>
            <a:p>
              <a:endParaRPr lang="nl-NL"/>
            </a:p>
          </p:txBody>
        </p:sp>
        <p:sp>
          <p:nvSpPr>
            <p:cNvPr id="10" name="Vrije vorm 9">
              <a:extLst>
                <a:ext uri="{FF2B5EF4-FFF2-40B4-BE49-F238E27FC236}">
                  <a16:creationId xmlns:a16="http://schemas.microsoft.com/office/drawing/2014/main" id="{929EDB01-0E6E-16D0-8050-097781A48699}"/>
                </a:ext>
              </a:extLst>
            </p:cNvPr>
            <p:cNvSpPr/>
            <p:nvPr userDrawn="1"/>
          </p:nvSpPr>
          <p:spPr>
            <a:xfrm>
              <a:off x="601415" y="6480235"/>
              <a:ext cx="34148" cy="34148"/>
            </a:xfrm>
            <a:custGeom>
              <a:avLst/>
              <a:gdLst>
                <a:gd name="connsiteX0" fmla="*/ 20884 w 34148"/>
                <a:gd name="connsiteY0" fmla="*/ 564 h 34148"/>
                <a:gd name="connsiteX1" fmla="*/ 564 w 34148"/>
                <a:gd name="connsiteY1" fmla="*/ 13264 h 34148"/>
                <a:gd name="connsiteX2" fmla="*/ 13264 w 34148"/>
                <a:gd name="connsiteY2" fmla="*/ 33584 h 34148"/>
                <a:gd name="connsiteX3" fmla="*/ 33584 w 34148"/>
                <a:gd name="connsiteY3" fmla="*/ 20884 h 34148"/>
                <a:gd name="connsiteX4" fmla="*/ 20884 w 34148"/>
                <a:gd name="connsiteY4" fmla="*/ 564 h 34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148" h="34148">
                  <a:moveTo>
                    <a:pt x="20884" y="564"/>
                  </a:moveTo>
                  <a:cubicBezTo>
                    <a:pt x="11994" y="-1976"/>
                    <a:pt x="3104" y="4374"/>
                    <a:pt x="564" y="13264"/>
                  </a:cubicBezTo>
                  <a:cubicBezTo>
                    <a:pt x="-1976" y="22154"/>
                    <a:pt x="4374" y="31044"/>
                    <a:pt x="13264" y="33584"/>
                  </a:cubicBezTo>
                  <a:cubicBezTo>
                    <a:pt x="22154" y="36124"/>
                    <a:pt x="31044" y="29774"/>
                    <a:pt x="33584" y="20884"/>
                  </a:cubicBezTo>
                  <a:cubicBezTo>
                    <a:pt x="36124" y="11994"/>
                    <a:pt x="29774" y="3104"/>
                    <a:pt x="20884" y="564"/>
                  </a:cubicBezTo>
                  <a:close/>
                </a:path>
              </a:pathLst>
            </a:custGeom>
            <a:solidFill>
              <a:srgbClr val="ED602F"/>
            </a:solidFill>
            <a:ln w="12700" cap="flat">
              <a:noFill/>
              <a:prstDash val="solid"/>
              <a:miter/>
            </a:ln>
          </p:spPr>
          <p:txBody>
            <a:bodyPr rtlCol="0" anchor="ctr"/>
            <a:lstStyle/>
            <a:p>
              <a:endParaRPr lang="nl-NL"/>
            </a:p>
          </p:txBody>
        </p:sp>
        <p:sp>
          <p:nvSpPr>
            <p:cNvPr id="11" name="Vrije vorm 10">
              <a:extLst>
                <a:ext uri="{FF2B5EF4-FFF2-40B4-BE49-F238E27FC236}">
                  <a16:creationId xmlns:a16="http://schemas.microsoft.com/office/drawing/2014/main" id="{68767B8E-C4C1-7C22-55E2-112161801AA5}"/>
                </a:ext>
              </a:extLst>
            </p:cNvPr>
            <p:cNvSpPr/>
            <p:nvPr userDrawn="1"/>
          </p:nvSpPr>
          <p:spPr>
            <a:xfrm>
              <a:off x="645865" y="6495475"/>
              <a:ext cx="34148" cy="34148"/>
            </a:xfrm>
            <a:custGeom>
              <a:avLst/>
              <a:gdLst>
                <a:gd name="connsiteX0" fmla="*/ 20884 w 34148"/>
                <a:gd name="connsiteY0" fmla="*/ 564 h 34148"/>
                <a:gd name="connsiteX1" fmla="*/ 564 w 34148"/>
                <a:gd name="connsiteY1" fmla="*/ 13264 h 34148"/>
                <a:gd name="connsiteX2" fmla="*/ 13264 w 34148"/>
                <a:gd name="connsiteY2" fmla="*/ 33584 h 34148"/>
                <a:gd name="connsiteX3" fmla="*/ 33584 w 34148"/>
                <a:gd name="connsiteY3" fmla="*/ 20884 h 34148"/>
                <a:gd name="connsiteX4" fmla="*/ 20884 w 34148"/>
                <a:gd name="connsiteY4" fmla="*/ 564 h 34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148" h="34148">
                  <a:moveTo>
                    <a:pt x="20884" y="564"/>
                  </a:moveTo>
                  <a:cubicBezTo>
                    <a:pt x="11994" y="-1975"/>
                    <a:pt x="3104" y="4375"/>
                    <a:pt x="564" y="13264"/>
                  </a:cubicBezTo>
                  <a:cubicBezTo>
                    <a:pt x="-1976" y="22154"/>
                    <a:pt x="4374" y="31044"/>
                    <a:pt x="13264" y="33584"/>
                  </a:cubicBezTo>
                  <a:cubicBezTo>
                    <a:pt x="22154" y="36125"/>
                    <a:pt x="31044" y="29775"/>
                    <a:pt x="33584" y="20884"/>
                  </a:cubicBezTo>
                  <a:cubicBezTo>
                    <a:pt x="36124" y="11994"/>
                    <a:pt x="29774" y="3104"/>
                    <a:pt x="20884" y="564"/>
                  </a:cubicBezTo>
                  <a:close/>
                </a:path>
              </a:pathLst>
            </a:custGeom>
            <a:solidFill>
              <a:srgbClr val="ED602F"/>
            </a:solidFill>
            <a:ln w="12700" cap="flat">
              <a:noFill/>
              <a:prstDash val="solid"/>
              <a:miter/>
            </a:ln>
          </p:spPr>
          <p:txBody>
            <a:bodyPr rtlCol="0" anchor="ctr"/>
            <a:lstStyle/>
            <a:p>
              <a:endParaRPr lang="nl-NL"/>
            </a:p>
          </p:txBody>
        </p:sp>
        <p:sp>
          <p:nvSpPr>
            <p:cNvPr id="13" name="Vrije vorm 12">
              <a:extLst>
                <a:ext uri="{FF2B5EF4-FFF2-40B4-BE49-F238E27FC236}">
                  <a16:creationId xmlns:a16="http://schemas.microsoft.com/office/drawing/2014/main" id="{B4346404-8140-CCA1-4842-8CF310A916EA}"/>
                </a:ext>
              </a:extLst>
            </p:cNvPr>
            <p:cNvSpPr/>
            <p:nvPr userDrawn="1"/>
          </p:nvSpPr>
          <p:spPr>
            <a:xfrm>
              <a:off x="681425" y="6524685"/>
              <a:ext cx="34148" cy="34148"/>
            </a:xfrm>
            <a:custGeom>
              <a:avLst/>
              <a:gdLst>
                <a:gd name="connsiteX0" fmla="*/ 20884 w 34148"/>
                <a:gd name="connsiteY0" fmla="*/ 564 h 34148"/>
                <a:gd name="connsiteX1" fmla="*/ 564 w 34148"/>
                <a:gd name="connsiteY1" fmla="*/ 13264 h 34148"/>
                <a:gd name="connsiteX2" fmla="*/ 13264 w 34148"/>
                <a:gd name="connsiteY2" fmla="*/ 33584 h 34148"/>
                <a:gd name="connsiteX3" fmla="*/ 33584 w 34148"/>
                <a:gd name="connsiteY3" fmla="*/ 20884 h 34148"/>
                <a:gd name="connsiteX4" fmla="*/ 20884 w 34148"/>
                <a:gd name="connsiteY4" fmla="*/ 564 h 34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148" h="34148">
                  <a:moveTo>
                    <a:pt x="20884" y="564"/>
                  </a:moveTo>
                  <a:cubicBezTo>
                    <a:pt x="11994" y="-1976"/>
                    <a:pt x="3104" y="4374"/>
                    <a:pt x="564" y="13264"/>
                  </a:cubicBezTo>
                  <a:cubicBezTo>
                    <a:pt x="-1976" y="22155"/>
                    <a:pt x="4374" y="31044"/>
                    <a:pt x="13264" y="33584"/>
                  </a:cubicBezTo>
                  <a:cubicBezTo>
                    <a:pt x="22154" y="36124"/>
                    <a:pt x="31044" y="29774"/>
                    <a:pt x="33584" y="20884"/>
                  </a:cubicBezTo>
                  <a:cubicBezTo>
                    <a:pt x="36124" y="11994"/>
                    <a:pt x="29774" y="3105"/>
                    <a:pt x="20884" y="564"/>
                  </a:cubicBezTo>
                  <a:close/>
                </a:path>
              </a:pathLst>
            </a:custGeom>
            <a:solidFill>
              <a:srgbClr val="ED602F"/>
            </a:solidFill>
            <a:ln w="12700" cap="flat">
              <a:noFill/>
              <a:prstDash val="solid"/>
              <a:miter/>
            </a:ln>
          </p:spPr>
          <p:txBody>
            <a:bodyPr rtlCol="0" anchor="ctr"/>
            <a:lstStyle/>
            <a:p>
              <a:endParaRPr lang="nl-NL"/>
            </a:p>
          </p:txBody>
        </p:sp>
        <p:sp>
          <p:nvSpPr>
            <p:cNvPr id="14" name="Vrije vorm 13">
              <a:extLst>
                <a:ext uri="{FF2B5EF4-FFF2-40B4-BE49-F238E27FC236}">
                  <a16:creationId xmlns:a16="http://schemas.microsoft.com/office/drawing/2014/main" id="{F72B9FB5-81E7-6D4A-CFB3-2F0A822B1984}"/>
                </a:ext>
              </a:extLst>
            </p:cNvPr>
            <p:cNvSpPr/>
            <p:nvPr userDrawn="1"/>
          </p:nvSpPr>
          <p:spPr>
            <a:xfrm>
              <a:off x="455930" y="6481505"/>
              <a:ext cx="266700" cy="282504"/>
            </a:xfrm>
            <a:custGeom>
              <a:avLst/>
              <a:gdLst>
                <a:gd name="connsiteX0" fmla="*/ 256540 w 266700"/>
                <a:gd name="connsiteY0" fmla="*/ 198685 h 282504"/>
                <a:gd name="connsiteX1" fmla="*/ 250190 w 266700"/>
                <a:gd name="connsiteY1" fmla="*/ 198685 h 282504"/>
                <a:gd name="connsiteX2" fmla="*/ 242570 w 266700"/>
                <a:gd name="connsiteY2" fmla="*/ 211385 h 282504"/>
                <a:gd name="connsiteX3" fmla="*/ 220980 w 266700"/>
                <a:gd name="connsiteY3" fmla="*/ 234245 h 282504"/>
                <a:gd name="connsiteX4" fmla="*/ 208280 w 266700"/>
                <a:gd name="connsiteY4" fmla="*/ 243135 h 282504"/>
                <a:gd name="connsiteX5" fmla="*/ 194310 w 266700"/>
                <a:gd name="connsiteY5" fmla="*/ 250754 h 282504"/>
                <a:gd name="connsiteX6" fmla="*/ 180340 w 266700"/>
                <a:gd name="connsiteY6" fmla="*/ 255835 h 282504"/>
                <a:gd name="connsiteX7" fmla="*/ 165100 w 266700"/>
                <a:gd name="connsiteY7" fmla="*/ 259645 h 282504"/>
                <a:gd name="connsiteX8" fmla="*/ 149860 w 266700"/>
                <a:gd name="connsiteY8" fmla="*/ 260914 h 282504"/>
                <a:gd name="connsiteX9" fmla="*/ 142240 w 266700"/>
                <a:gd name="connsiteY9" fmla="*/ 260914 h 282504"/>
                <a:gd name="connsiteX10" fmla="*/ 134620 w 266700"/>
                <a:gd name="connsiteY10" fmla="*/ 260914 h 282504"/>
                <a:gd name="connsiteX11" fmla="*/ 104140 w 266700"/>
                <a:gd name="connsiteY11" fmla="*/ 254564 h 282504"/>
                <a:gd name="connsiteX12" fmla="*/ 54610 w 266700"/>
                <a:gd name="connsiteY12" fmla="*/ 220274 h 282504"/>
                <a:gd name="connsiteX13" fmla="*/ 29210 w 266700"/>
                <a:gd name="connsiteY13" fmla="*/ 166935 h 282504"/>
                <a:gd name="connsiteX14" fmla="*/ 27940 w 266700"/>
                <a:gd name="connsiteY14" fmla="*/ 151695 h 282504"/>
                <a:gd name="connsiteX15" fmla="*/ 27940 w 266700"/>
                <a:gd name="connsiteY15" fmla="*/ 136454 h 282504"/>
                <a:gd name="connsiteX16" fmla="*/ 34290 w 266700"/>
                <a:gd name="connsiteY16" fmla="*/ 107245 h 282504"/>
                <a:gd name="connsiteX17" fmla="*/ 67310 w 266700"/>
                <a:gd name="connsiteY17" fmla="*/ 58985 h 282504"/>
                <a:gd name="connsiteX18" fmla="*/ 119380 w 266700"/>
                <a:gd name="connsiteY18" fmla="*/ 33584 h 282504"/>
                <a:gd name="connsiteX19" fmla="*/ 119380 w 266700"/>
                <a:gd name="connsiteY19" fmla="*/ 33584 h 282504"/>
                <a:gd name="connsiteX20" fmla="*/ 132080 w 266700"/>
                <a:gd name="connsiteY20" fmla="*/ 13264 h 282504"/>
                <a:gd name="connsiteX21" fmla="*/ 111760 w 266700"/>
                <a:gd name="connsiteY21" fmla="*/ 564 h 282504"/>
                <a:gd name="connsiteX22" fmla="*/ 111760 w 266700"/>
                <a:gd name="connsiteY22" fmla="*/ 564 h 282504"/>
                <a:gd name="connsiteX23" fmla="*/ 76200 w 266700"/>
                <a:gd name="connsiteY23" fmla="*/ 14534 h 282504"/>
                <a:gd name="connsiteX24" fmla="*/ 45720 w 266700"/>
                <a:gd name="connsiteY24" fmla="*/ 36124 h 282504"/>
                <a:gd name="connsiteX25" fmla="*/ 6350 w 266700"/>
                <a:gd name="connsiteY25" fmla="*/ 98354 h 282504"/>
                <a:gd name="connsiteX26" fmla="*/ 0 w 266700"/>
                <a:gd name="connsiteY26" fmla="*/ 135185 h 282504"/>
                <a:gd name="connsiteX27" fmla="*/ 0 w 266700"/>
                <a:gd name="connsiteY27" fmla="*/ 154235 h 282504"/>
                <a:gd name="connsiteX28" fmla="*/ 2540 w 266700"/>
                <a:gd name="connsiteY28" fmla="*/ 172014 h 282504"/>
                <a:gd name="connsiteX29" fmla="*/ 36830 w 266700"/>
                <a:gd name="connsiteY29" fmla="*/ 236785 h 282504"/>
                <a:gd name="connsiteX30" fmla="*/ 97790 w 266700"/>
                <a:gd name="connsiteY30" fmla="*/ 276154 h 282504"/>
                <a:gd name="connsiteX31" fmla="*/ 133350 w 266700"/>
                <a:gd name="connsiteY31" fmla="*/ 282504 h 282504"/>
                <a:gd name="connsiteX32" fmla="*/ 142240 w 266700"/>
                <a:gd name="connsiteY32" fmla="*/ 282504 h 282504"/>
                <a:gd name="connsiteX33" fmla="*/ 151130 w 266700"/>
                <a:gd name="connsiteY33" fmla="*/ 282504 h 282504"/>
                <a:gd name="connsiteX34" fmla="*/ 168910 w 266700"/>
                <a:gd name="connsiteY34" fmla="*/ 279964 h 282504"/>
                <a:gd name="connsiteX35" fmla="*/ 186690 w 266700"/>
                <a:gd name="connsiteY35" fmla="*/ 274885 h 282504"/>
                <a:gd name="connsiteX36" fmla="*/ 203200 w 266700"/>
                <a:gd name="connsiteY36" fmla="*/ 267264 h 282504"/>
                <a:gd name="connsiteX37" fmla="*/ 218440 w 266700"/>
                <a:gd name="connsiteY37" fmla="*/ 258374 h 282504"/>
                <a:gd name="connsiteX38" fmla="*/ 232410 w 266700"/>
                <a:gd name="connsiteY38" fmla="*/ 246945 h 282504"/>
                <a:gd name="connsiteX39" fmla="*/ 255270 w 266700"/>
                <a:gd name="connsiteY39" fmla="*/ 220274 h 282504"/>
                <a:gd name="connsiteX40" fmla="*/ 266700 w 266700"/>
                <a:gd name="connsiteY40" fmla="*/ 198685 h 282504"/>
                <a:gd name="connsiteX41" fmla="*/ 256540 w 266700"/>
                <a:gd name="connsiteY41" fmla="*/ 198685 h 282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66700" h="282504">
                  <a:moveTo>
                    <a:pt x="256540" y="198685"/>
                  </a:moveTo>
                  <a:lnTo>
                    <a:pt x="250190" y="198685"/>
                  </a:lnTo>
                  <a:cubicBezTo>
                    <a:pt x="247650" y="203764"/>
                    <a:pt x="245110" y="207574"/>
                    <a:pt x="242570" y="211385"/>
                  </a:cubicBezTo>
                  <a:cubicBezTo>
                    <a:pt x="236220" y="220274"/>
                    <a:pt x="229870" y="227895"/>
                    <a:pt x="220980" y="234245"/>
                  </a:cubicBezTo>
                  <a:cubicBezTo>
                    <a:pt x="217170" y="238054"/>
                    <a:pt x="213360" y="240595"/>
                    <a:pt x="208280" y="243135"/>
                  </a:cubicBezTo>
                  <a:cubicBezTo>
                    <a:pt x="204470" y="245674"/>
                    <a:pt x="199390" y="248214"/>
                    <a:pt x="194310" y="250754"/>
                  </a:cubicBezTo>
                  <a:cubicBezTo>
                    <a:pt x="189230" y="253295"/>
                    <a:pt x="184150" y="254564"/>
                    <a:pt x="180340" y="255835"/>
                  </a:cubicBezTo>
                  <a:cubicBezTo>
                    <a:pt x="175260" y="257104"/>
                    <a:pt x="170180" y="258374"/>
                    <a:pt x="165100" y="259645"/>
                  </a:cubicBezTo>
                  <a:cubicBezTo>
                    <a:pt x="160020" y="259645"/>
                    <a:pt x="154940" y="260914"/>
                    <a:pt x="149860" y="260914"/>
                  </a:cubicBezTo>
                  <a:cubicBezTo>
                    <a:pt x="147320" y="260914"/>
                    <a:pt x="144780" y="260914"/>
                    <a:pt x="142240" y="260914"/>
                  </a:cubicBezTo>
                  <a:cubicBezTo>
                    <a:pt x="139700" y="260914"/>
                    <a:pt x="137160" y="260914"/>
                    <a:pt x="134620" y="260914"/>
                  </a:cubicBezTo>
                  <a:cubicBezTo>
                    <a:pt x="124460" y="260914"/>
                    <a:pt x="114300" y="258374"/>
                    <a:pt x="104140" y="254564"/>
                  </a:cubicBezTo>
                  <a:cubicBezTo>
                    <a:pt x="85090" y="248214"/>
                    <a:pt x="67310" y="235514"/>
                    <a:pt x="54610" y="220274"/>
                  </a:cubicBezTo>
                  <a:cubicBezTo>
                    <a:pt x="41910" y="205035"/>
                    <a:pt x="33020" y="185985"/>
                    <a:pt x="29210" y="166935"/>
                  </a:cubicBezTo>
                  <a:cubicBezTo>
                    <a:pt x="29210" y="161854"/>
                    <a:pt x="27940" y="156774"/>
                    <a:pt x="27940" y="151695"/>
                  </a:cubicBezTo>
                  <a:cubicBezTo>
                    <a:pt x="27940" y="146614"/>
                    <a:pt x="27940" y="141535"/>
                    <a:pt x="27940" y="136454"/>
                  </a:cubicBezTo>
                  <a:cubicBezTo>
                    <a:pt x="27940" y="126295"/>
                    <a:pt x="30480" y="116135"/>
                    <a:pt x="34290" y="107245"/>
                  </a:cubicBezTo>
                  <a:cubicBezTo>
                    <a:pt x="40640" y="88195"/>
                    <a:pt x="52070" y="71685"/>
                    <a:pt x="67310" y="58985"/>
                  </a:cubicBezTo>
                  <a:cubicBezTo>
                    <a:pt x="82550" y="46285"/>
                    <a:pt x="100330" y="37395"/>
                    <a:pt x="119380" y="33584"/>
                  </a:cubicBezTo>
                  <a:cubicBezTo>
                    <a:pt x="119380" y="33584"/>
                    <a:pt x="119380" y="33584"/>
                    <a:pt x="119380" y="33584"/>
                  </a:cubicBezTo>
                  <a:cubicBezTo>
                    <a:pt x="128270" y="31045"/>
                    <a:pt x="134620" y="22154"/>
                    <a:pt x="132080" y="13264"/>
                  </a:cubicBezTo>
                  <a:cubicBezTo>
                    <a:pt x="129540" y="4375"/>
                    <a:pt x="120650" y="-1975"/>
                    <a:pt x="111760" y="564"/>
                  </a:cubicBezTo>
                  <a:lnTo>
                    <a:pt x="111760" y="564"/>
                  </a:lnTo>
                  <a:cubicBezTo>
                    <a:pt x="99060" y="3104"/>
                    <a:pt x="87630" y="8184"/>
                    <a:pt x="76200" y="14534"/>
                  </a:cubicBezTo>
                  <a:cubicBezTo>
                    <a:pt x="64770" y="20884"/>
                    <a:pt x="54610" y="28504"/>
                    <a:pt x="45720" y="36124"/>
                  </a:cubicBezTo>
                  <a:cubicBezTo>
                    <a:pt x="27940" y="53904"/>
                    <a:pt x="13970" y="75495"/>
                    <a:pt x="6350" y="98354"/>
                  </a:cubicBezTo>
                  <a:cubicBezTo>
                    <a:pt x="2540" y="109785"/>
                    <a:pt x="1270" y="122485"/>
                    <a:pt x="0" y="135185"/>
                  </a:cubicBezTo>
                  <a:cubicBezTo>
                    <a:pt x="0" y="141535"/>
                    <a:pt x="0" y="147885"/>
                    <a:pt x="0" y="154235"/>
                  </a:cubicBezTo>
                  <a:cubicBezTo>
                    <a:pt x="0" y="160585"/>
                    <a:pt x="1270" y="166935"/>
                    <a:pt x="2540" y="172014"/>
                  </a:cubicBezTo>
                  <a:cubicBezTo>
                    <a:pt x="7620" y="196145"/>
                    <a:pt x="20320" y="219004"/>
                    <a:pt x="36830" y="236785"/>
                  </a:cubicBezTo>
                  <a:cubicBezTo>
                    <a:pt x="53340" y="254564"/>
                    <a:pt x="74930" y="268535"/>
                    <a:pt x="97790" y="276154"/>
                  </a:cubicBezTo>
                  <a:cubicBezTo>
                    <a:pt x="109220" y="279964"/>
                    <a:pt x="121920" y="282504"/>
                    <a:pt x="133350" y="282504"/>
                  </a:cubicBezTo>
                  <a:cubicBezTo>
                    <a:pt x="135890" y="282504"/>
                    <a:pt x="139700" y="282504"/>
                    <a:pt x="142240" y="282504"/>
                  </a:cubicBezTo>
                  <a:cubicBezTo>
                    <a:pt x="144780" y="282504"/>
                    <a:pt x="148590" y="282504"/>
                    <a:pt x="151130" y="282504"/>
                  </a:cubicBezTo>
                  <a:cubicBezTo>
                    <a:pt x="157480" y="282504"/>
                    <a:pt x="162560" y="281235"/>
                    <a:pt x="168910" y="279964"/>
                  </a:cubicBezTo>
                  <a:cubicBezTo>
                    <a:pt x="175260" y="278695"/>
                    <a:pt x="180340" y="277424"/>
                    <a:pt x="186690" y="274885"/>
                  </a:cubicBezTo>
                  <a:cubicBezTo>
                    <a:pt x="191770" y="272345"/>
                    <a:pt x="198120" y="271074"/>
                    <a:pt x="203200" y="267264"/>
                  </a:cubicBezTo>
                  <a:cubicBezTo>
                    <a:pt x="208280" y="264724"/>
                    <a:pt x="213360" y="262185"/>
                    <a:pt x="218440" y="258374"/>
                  </a:cubicBezTo>
                  <a:cubicBezTo>
                    <a:pt x="223520" y="254564"/>
                    <a:pt x="228600" y="250754"/>
                    <a:pt x="232410" y="246945"/>
                  </a:cubicBezTo>
                  <a:cubicBezTo>
                    <a:pt x="241300" y="239324"/>
                    <a:pt x="248920" y="230435"/>
                    <a:pt x="255270" y="220274"/>
                  </a:cubicBezTo>
                  <a:cubicBezTo>
                    <a:pt x="260350" y="213924"/>
                    <a:pt x="264160" y="206304"/>
                    <a:pt x="266700" y="198685"/>
                  </a:cubicBezTo>
                  <a:cubicBezTo>
                    <a:pt x="262890" y="198685"/>
                    <a:pt x="260350" y="198685"/>
                    <a:pt x="256540" y="198685"/>
                  </a:cubicBezTo>
                  <a:close/>
                </a:path>
              </a:pathLst>
            </a:custGeom>
            <a:solidFill>
              <a:srgbClr val="03569F"/>
            </a:solidFill>
            <a:ln w="12700" cap="flat">
              <a:noFill/>
              <a:prstDash val="solid"/>
              <a:miter/>
            </a:ln>
          </p:spPr>
          <p:txBody>
            <a:bodyPr rtlCol="0" anchor="ctr"/>
            <a:lstStyle/>
            <a:p>
              <a:endParaRPr lang="nl-NL"/>
            </a:p>
          </p:txBody>
        </p:sp>
        <p:sp>
          <p:nvSpPr>
            <p:cNvPr id="15" name="Vrije vorm 14">
              <a:extLst>
                <a:ext uri="{FF2B5EF4-FFF2-40B4-BE49-F238E27FC236}">
                  <a16:creationId xmlns:a16="http://schemas.microsoft.com/office/drawing/2014/main" id="{29BAF16F-B333-AE69-9E37-0148C41856B5}"/>
                </a:ext>
              </a:extLst>
            </p:cNvPr>
            <p:cNvSpPr/>
            <p:nvPr userDrawn="1"/>
          </p:nvSpPr>
          <p:spPr>
            <a:xfrm>
              <a:off x="567690" y="6593829"/>
              <a:ext cx="63500" cy="74930"/>
            </a:xfrm>
            <a:custGeom>
              <a:avLst/>
              <a:gdLst>
                <a:gd name="connsiteX0" fmla="*/ 0 w 63500"/>
                <a:gd name="connsiteY0" fmla="*/ 43180 h 74930"/>
                <a:gd name="connsiteX1" fmla="*/ 0 w 63500"/>
                <a:gd name="connsiteY1" fmla="*/ 0 h 74930"/>
                <a:gd name="connsiteX2" fmla="*/ 19050 w 63500"/>
                <a:gd name="connsiteY2" fmla="*/ 0 h 74930"/>
                <a:gd name="connsiteX3" fmla="*/ 19050 w 63500"/>
                <a:gd name="connsiteY3" fmla="*/ 43180 h 74930"/>
                <a:gd name="connsiteX4" fmla="*/ 31750 w 63500"/>
                <a:gd name="connsiteY4" fmla="*/ 57150 h 74930"/>
                <a:gd name="connsiteX5" fmla="*/ 45720 w 63500"/>
                <a:gd name="connsiteY5" fmla="*/ 43180 h 74930"/>
                <a:gd name="connsiteX6" fmla="*/ 45720 w 63500"/>
                <a:gd name="connsiteY6" fmla="*/ 0 h 74930"/>
                <a:gd name="connsiteX7" fmla="*/ 63500 w 63500"/>
                <a:gd name="connsiteY7" fmla="*/ 0 h 74930"/>
                <a:gd name="connsiteX8" fmla="*/ 63500 w 63500"/>
                <a:gd name="connsiteY8" fmla="*/ 43180 h 74930"/>
                <a:gd name="connsiteX9" fmla="*/ 31750 w 63500"/>
                <a:gd name="connsiteY9" fmla="*/ 74930 h 74930"/>
                <a:gd name="connsiteX10" fmla="*/ 0 w 63500"/>
                <a:gd name="connsiteY10" fmla="*/ 43180 h 74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500" h="74930">
                  <a:moveTo>
                    <a:pt x="0" y="43180"/>
                  </a:moveTo>
                  <a:lnTo>
                    <a:pt x="0" y="0"/>
                  </a:lnTo>
                  <a:lnTo>
                    <a:pt x="19050" y="0"/>
                  </a:lnTo>
                  <a:lnTo>
                    <a:pt x="19050" y="43180"/>
                  </a:lnTo>
                  <a:cubicBezTo>
                    <a:pt x="19050" y="52070"/>
                    <a:pt x="22860" y="57150"/>
                    <a:pt x="31750" y="57150"/>
                  </a:cubicBezTo>
                  <a:cubicBezTo>
                    <a:pt x="40640" y="57150"/>
                    <a:pt x="45720" y="52070"/>
                    <a:pt x="45720" y="43180"/>
                  </a:cubicBezTo>
                  <a:lnTo>
                    <a:pt x="45720" y="0"/>
                  </a:lnTo>
                  <a:lnTo>
                    <a:pt x="63500" y="0"/>
                  </a:lnTo>
                  <a:lnTo>
                    <a:pt x="63500" y="43180"/>
                  </a:lnTo>
                  <a:cubicBezTo>
                    <a:pt x="63500" y="62230"/>
                    <a:pt x="52070" y="74930"/>
                    <a:pt x="31750" y="74930"/>
                  </a:cubicBezTo>
                  <a:cubicBezTo>
                    <a:pt x="11430" y="74930"/>
                    <a:pt x="0" y="63500"/>
                    <a:pt x="0" y="43180"/>
                  </a:cubicBezTo>
                  <a:close/>
                </a:path>
              </a:pathLst>
            </a:custGeom>
            <a:solidFill>
              <a:srgbClr val="333333"/>
            </a:solidFill>
            <a:ln w="12700" cap="flat">
              <a:noFill/>
              <a:prstDash val="solid"/>
              <a:miter/>
            </a:ln>
          </p:spPr>
          <p:txBody>
            <a:bodyPr rtlCol="0" anchor="ctr"/>
            <a:lstStyle/>
            <a:p>
              <a:endParaRPr lang="nl-NL"/>
            </a:p>
          </p:txBody>
        </p:sp>
        <p:sp>
          <p:nvSpPr>
            <p:cNvPr id="19" name="Vrije vorm 18">
              <a:extLst>
                <a:ext uri="{FF2B5EF4-FFF2-40B4-BE49-F238E27FC236}">
                  <a16:creationId xmlns:a16="http://schemas.microsoft.com/office/drawing/2014/main" id="{5A3951C2-07F0-1A9F-BE83-982AB23B3363}"/>
                </a:ext>
              </a:extLst>
            </p:cNvPr>
            <p:cNvSpPr/>
            <p:nvPr userDrawn="1"/>
          </p:nvSpPr>
          <p:spPr>
            <a:xfrm>
              <a:off x="638809" y="6611610"/>
              <a:ext cx="55880" cy="57150"/>
            </a:xfrm>
            <a:custGeom>
              <a:avLst/>
              <a:gdLst>
                <a:gd name="connsiteX0" fmla="*/ 0 w 55880"/>
                <a:gd name="connsiteY0" fmla="*/ 27940 h 57150"/>
                <a:gd name="connsiteX1" fmla="*/ 27940 w 55880"/>
                <a:gd name="connsiteY1" fmla="*/ 0 h 57150"/>
                <a:gd name="connsiteX2" fmla="*/ 55880 w 55880"/>
                <a:gd name="connsiteY2" fmla="*/ 27940 h 57150"/>
                <a:gd name="connsiteX3" fmla="*/ 55880 w 55880"/>
                <a:gd name="connsiteY3" fmla="*/ 57150 h 57150"/>
                <a:gd name="connsiteX4" fmla="*/ 39370 w 55880"/>
                <a:gd name="connsiteY4" fmla="*/ 57150 h 57150"/>
                <a:gd name="connsiteX5" fmla="*/ 39370 w 55880"/>
                <a:gd name="connsiteY5" fmla="*/ 27940 h 57150"/>
                <a:gd name="connsiteX6" fmla="*/ 29210 w 55880"/>
                <a:gd name="connsiteY6" fmla="*/ 15240 h 57150"/>
                <a:gd name="connsiteX7" fmla="*/ 19050 w 55880"/>
                <a:gd name="connsiteY7" fmla="*/ 27940 h 57150"/>
                <a:gd name="connsiteX8" fmla="*/ 19050 w 55880"/>
                <a:gd name="connsiteY8" fmla="*/ 57150 h 57150"/>
                <a:gd name="connsiteX9" fmla="*/ 2540 w 55880"/>
                <a:gd name="connsiteY9" fmla="*/ 57150 h 57150"/>
                <a:gd name="connsiteX10" fmla="*/ 2540 w 55880"/>
                <a:gd name="connsiteY10" fmla="*/ 27940 h 57150"/>
                <a:gd name="connsiteX11" fmla="*/ 2540 w 55880"/>
                <a:gd name="connsiteY11" fmla="*/ 27940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5880" h="57150">
                  <a:moveTo>
                    <a:pt x="0" y="27940"/>
                  </a:moveTo>
                  <a:cubicBezTo>
                    <a:pt x="0" y="8890"/>
                    <a:pt x="11430" y="0"/>
                    <a:pt x="27940" y="0"/>
                  </a:cubicBezTo>
                  <a:cubicBezTo>
                    <a:pt x="44450" y="0"/>
                    <a:pt x="55880" y="8890"/>
                    <a:pt x="55880" y="27940"/>
                  </a:cubicBezTo>
                  <a:lnTo>
                    <a:pt x="55880" y="57150"/>
                  </a:lnTo>
                  <a:lnTo>
                    <a:pt x="39370" y="57150"/>
                  </a:lnTo>
                  <a:lnTo>
                    <a:pt x="39370" y="27940"/>
                  </a:lnTo>
                  <a:cubicBezTo>
                    <a:pt x="39370" y="19050"/>
                    <a:pt x="35560" y="15240"/>
                    <a:pt x="29210" y="15240"/>
                  </a:cubicBezTo>
                  <a:cubicBezTo>
                    <a:pt x="22860" y="15240"/>
                    <a:pt x="19050" y="19050"/>
                    <a:pt x="19050" y="27940"/>
                  </a:cubicBezTo>
                  <a:lnTo>
                    <a:pt x="19050" y="57150"/>
                  </a:lnTo>
                  <a:lnTo>
                    <a:pt x="2540" y="57150"/>
                  </a:lnTo>
                  <a:lnTo>
                    <a:pt x="2540" y="27940"/>
                  </a:lnTo>
                  <a:lnTo>
                    <a:pt x="2540" y="27940"/>
                  </a:lnTo>
                  <a:close/>
                </a:path>
              </a:pathLst>
            </a:custGeom>
            <a:solidFill>
              <a:srgbClr val="333333"/>
            </a:solidFill>
            <a:ln w="12700" cap="flat">
              <a:noFill/>
              <a:prstDash val="solid"/>
              <a:miter/>
            </a:ln>
          </p:spPr>
          <p:txBody>
            <a:bodyPr rtlCol="0" anchor="ctr"/>
            <a:lstStyle/>
            <a:p>
              <a:endParaRPr lang="nl-NL"/>
            </a:p>
          </p:txBody>
        </p:sp>
        <p:sp>
          <p:nvSpPr>
            <p:cNvPr id="20" name="Vrije vorm 19">
              <a:extLst>
                <a:ext uri="{FF2B5EF4-FFF2-40B4-BE49-F238E27FC236}">
                  <a16:creationId xmlns:a16="http://schemas.microsoft.com/office/drawing/2014/main" id="{54C07208-EB41-001D-1ED6-C2925BFF7520}"/>
                </a:ext>
              </a:extLst>
            </p:cNvPr>
            <p:cNvSpPr/>
            <p:nvPr userDrawn="1"/>
          </p:nvSpPr>
          <p:spPr>
            <a:xfrm>
              <a:off x="707390" y="6619229"/>
              <a:ext cx="16509" cy="49530"/>
            </a:xfrm>
            <a:custGeom>
              <a:avLst/>
              <a:gdLst>
                <a:gd name="connsiteX0" fmla="*/ 0 w 16509"/>
                <a:gd name="connsiteY0" fmla="*/ 0 h 49530"/>
                <a:gd name="connsiteX1" fmla="*/ 16510 w 16509"/>
                <a:gd name="connsiteY1" fmla="*/ 0 h 49530"/>
                <a:gd name="connsiteX2" fmla="*/ 16510 w 16509"/>
                <a:gd name="connsiteY2" fmla="*/ 49530 h 49530"/>
                <a:gd name="connsiteX3" fmla="*/ 0 w 16509"/>
                <a:gd name="connsiteY3" fmla="*/ 49530 h 49530"/>
                <a:gd name="connsiteX4" fmla="*/ 0 w 16509"/>
                <a:gd name="connsiteY4" fmla="*/ 0 h 495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09" h="49530">
                  <a:moveTo>
                    <a:pt x="0" y="0"/>
                  </a:moveTo>
                  <a:lnTo>
                    <a:pt x="16510" y="0"/>
                  </a:lnTo>
                  <a:lnTo>
                    <a:pt x="16510" y="49530"/>
                  </a:lnTo>
                  <a:lnTo>
                    <a:pt x="0" y="49530"/>
                  </a:lnTo>
                  <a:lnTo>
                    <a:pt x="0" y="0"/>
                  </a:lnTo>
                  <a:close/>
                </a:path>
              </a:pathLst>
            </a:custGeom>
            <a:solidFill>
              <a:srgbClr val="333333"/>
            </a:solidFill>
            <a:ln w="12700" cap="flat">
              <a:noFill/>
              <a:prstDash val="solid"/>
              <a:miter/>
            </a:ln>
          </p:spPr>
          <p:txBody>
            <a:bodyPr rtlCol="0" anchor="ctr"/>
            <a:lstStyle/>
            <a:p>
              <a:endParaRPr lang="nl-NL"/>
            </a:p>
          </p:txBody>
        </p:sp>
        <p:sp>
          <p:nvSpPr>
            <p:cNvPr id="21" name="Vrije vorm 20">
              <a:extLst>
                <a:ext uri="{FF2B5EF4-FFF2-40B4-BE49-F238E27FC236}">
                  <a16:creationId xmlns:a16="http://schemas.microsoft.com/office/drawing/2014/main" id="{7095D83F-EB94-AC5F-0070-A96D755F9CCD}"/>
                </a:ext>
              </a:extLst>
            </p:cNvPr>
            <p:cNvSpPr/>
            <p:nvPr userDrawn="1"/>
          </p:nvSpPr>
          <p:spPr>
            <a:xfrm>
              <a:off x="737869" y="6593829"/>
              <a:ext cx="46990" cy="74930"/>
            </a:xfrm>
            <a:custGeom>
              <a:avLst/>
              <a:gdLst>
                <a:gd name="connsiteX0" fmla="*/ 1270 w 46990"/>
                <a:gd name="connsiteY0" fmla="*/ 50800 h 74930"/>
                <a:gd name="connsiteX1" fmla="*/ 1270 w 46990"/>
                <a:gd name="connsiteY1" fmla="*/ 0 h 74930"/>
                <a:gd name="connsiteX2" fmla="*/ 17780 w 46990"/>
                <a:gd name="connsiteY2" fmla="*/ 0 h 74930"/>
                <a:gd name="connsiteX3" fmla="*/ 17780 w 46990"/>
                <a:gd name="connsiteY3" fmla="*/ 16511 h 74930"/>
                <a:gd name="connsiteX4" fmla="*/ 44450 w 46990"/>
                <a:gd name="connsiteY4" fmla="*/ 16511 h 74930"/>
                <a:gd name="connsiteX5" fmla="*/ 44450 w 46990"/>
                <a:gd name="connsiteY5" fmla="*/ 31750 h 74930"/>
                <a:gd name="connsiteX6" fmla="*/ 17780 w 46990"/>
                <a:gd name="connsiteY6" fmla="*/ 31750 h 74930"/>
                <a:gd name="connsiteX7" fmla="*/ 17780 w 46990"/>
                <a:gd name="connsiteY7" fmla="*/ 50800 h 74930"/>
                <a:gd name="connsiteX8" fmla="*/ 24130 w 46990"/>
                <a:gd name="connsiteY8" fmla="*/ 58420 h 74930"/>
                <a:gd name="connsiteX9" fmla="*/ 30480 w 46990"/>
                <a:gd name="connsiteY9" fmla="*/ 50800 h 74930"/>
                <a:gd name="connsiteX10" fmla="*/ 30480 w 46990"/>
                <a:gd name="connsiteY10" fmla="*/ 50800 h 74930"/>
                <a:gd name="connsiteX11" fmla="*/ 46990 w 46990"/>
                <a:gd name="connsiteY11" fmla="*/ 49530 h 74930"/>
                <a:gd name="connsiteX12" fmla="*/ 46990 w 46990"/>
                <a:gd name="connsiteY12" fmla="*/ 49530 h 74930"/>
                <a:gd name="connsiteX13" fmla="*/ 22860 w 46990"/>
                <a:gd name="connsiteY13" fmla="*/ 74930 h 74930"/>
                <a:gd name="connsiteX14" fmla="*/ 0 w 46990"/>
                <a:gd name="connsiteY14" fmla="*/ 50800 h 74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6990" h="74930">
                  <a:moveTo>
                    <a:pt x="1270" y="50800"/>
                  </a:moveTo>
                  <a:lnTo>
                    <a:pt x="1270" y="0"/>
                  </a:lnTo>
                  <a:lnTo>
                    <a:pt x="17780" y="0"/>
                  </a:lnTo>
                  <a:lnTo>
                    <a:pt x="17780" y="16511"/>
                  </a:lnTo>
                  <a:lnTo>
                    <a:pt x="44450" y="16511"/>
                  </a:lnTo>
                  <a:lnTo>
                    <a:pt x="44450" y="31750"/>
                  </a:lnTo>
                  <a:lnTo>
                    <a:pt x="17780" y="31750"/>
                  </a:lnTo>
                  <a:lnTo>
                    <a:pt x="17780" y="50800"/>
                  </a:lnTo>
                  <a:cubicBezTo>
                    <a:pt x="17780" y="57150"/>
                    <a:pt x="20320" y="58420"/>
                    <a:pt x="24130" y="58420"/>
                  </a:cubicBezTo>
                  <a:cubicBezTo>
                    <a:pt x="27940" y="58420"/>
                    <a:pt x="30480" y="57150"/>
                    <a:pt x="30480" y="50800"/>
                  </a:cubicBezTo>
                  <a:lnTo>
                    <a:pt x="30480" y="50800"/>
                  </a:lnTo>
                  <a:cubicBezTo>
                    <a:pt x="30480" y="49530"/>
                    <a:pt x="46990" y="49530"/>
                    <a:pt x="46990" y="49530"/>
                  </a:cubicBezTo>
                  <a:lnTo>
                    <a:pt x="46990" y="49530"/>
                  </a:lnTo>
                  <a:cubicBezTo>
                    <a:pt x="46990" y="67311"/>
                    <a:pt x="38100" y="74930"/>
                    <a:pt x="22860" y="74930"/>
                  </a:cubicBezTo>
                  <a:cubicBezTo>
                    <a:pt x="7620" y="74930"/>
                    <a:pt x="0" y="67311"/>
                    <a:pt x="0" y="50800"/>
                  </a:cubicBezTo>
                  <a:close/>
                </a:path>
              </a:pathLst>
            </a:custGeom>
            <a:solidFill>
              <a:srgbClr val="333333"/>
            </a:solidFill>
            <a:ln w="12700" cap="flat">
              <a:noFill/>
              <a:prstDash val="solid"/>
              <a:miter/>
            </a:ln>
          </p:spPr>
          <p:txBody>
            <a:bodyPr rtlCol="0" anchor="ctr"/>
            <a:lstStyle/>
            <a:p>
              <a:endParaRPr lang="nl-NL"/>
            </a:p>
          </p:txBody>
        </p:sp>
        <p:sp>
          <p:nvSpPr>
            <p:cNvPr id="22" name="Vrije vorm 21">
              <a:extLst>
                <a:ext uri="{FF2B5EF4-FFF2-40B4-BE49-F238E27FC236}">
                  <a16:creationId xmlns:a16="http://schemas.microsoft.com/office/drawing/2014/main" id="{5A64B005-1BD6-0AE7-FA6B-DE37321A31CE}"/>
                </a:ext>
              </a:extLst>
            </p:cNvPr>
            <p:cNvSpPr/>
            <p:nvPr userDrawn="1"/>
          </p:nvSpPr>
          <p:spPr>
            <a:xfrm>
              <a:off x="793750" y="6609069"/>
              <a:ext cx="60960" cy="58420"/>
            </a:xfrm>
            <a:custGeom>
              <a:avLst/>
              <a:gdLst>
                <a:gd name="connsiteX0" fmla="*/ 0 w 60960"/>
                <a:gd name="connsiteY0" fmla="*/ 29210 h 58420"/>
                <a:gd name="connsiteX1" fmla="*/ 30480 w 60960"/>
                <a:gd name="connsiteY1" fmla="*/ 0 h 58420"/>
                <a:gd name="connsiteX2" fmla="*/ 60960 w 60960"/>
                <a:gd name="connsiteY2" fmla="*/ 29210 h 58420"/>
                <a:gd name="connsiteX3" fmla="*/ 60960 w 60960"/>
                <a:gd name="connsiteY3" fmla="*/ 34290 h 58420"/>
                <a:gd name="connsiteX4" fmla="*/ 19050 w 60960"/>
                <a:gd name="connsiteY4" fmla="*/ 34290 h 58420"/>
                <a:gd name="connsiteX5" fmla="*/ 31750 w 60960"/>
                <a:gd name="connsiteY5" fmla="*/ 43180 h 58420"/>
                <a:gd name="connsiteX6" fmla="*/ 41910 w 60960"/>
                <a:gd name="connsiteY6" fmla="*/ 39370 h 58420"/>
                <a:gd name="connsiteX7" fmla="*/ 59690 w 60960"/>
                <a:gd name="connsiteY7" fmla="*/ 39370 h 58420"/>
                <a:gd name="connsiteX8" fmla="*/ 31750 w 60960"/>
                <a:gd name="connsiteY8" fmla="*/ 58420 h 58420"/>
                <a:gd name="connsiteX9" fmla="*/ 1270 w 60960"/>
                <a:gd name="connsiteY9" fmla="*/ 29210 h 58420"/>
                <a:gd name="connsiteX10" fmla="*/ 41910 w 60960"/>
                <a:gd name="connsiteY10" fmla="*/ 24130 h 58420"/>
                <a:gd name="connsiteX11" fmla="*/ 29210 w 60960"/>
                <a:gd name="connsiteY11" fmla="*/ 15240 h 58420"/>
                <a:gd name="connsiteX12" fmla="*/ 16510 w 60960"/>
                <a:gd name="connsiteY12" fmla="*/ 24130 h 58420"/>
                <a:gd name="connsiteX13" fmla="*/ 40640 w 60960"/>
                <a:gd name="connsiteY13" fmla="*/ 24130 h 58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0960" h="58420">
                  <a:moveTo>
                    <a:pt x="0" y="29210"/>
                  </a:moveTo>
                  <a:cubicBezTo>
                    <a:pt x="0" y="12700"/>
                    <a:pt x="12700" y="0"/>
                    <a:pt x="30480" y="0"/>
                  </a:cubicBezTo>
                  <a:cubicBezTo>
                    <a:pt x="48260" y="0"/>
                    <a:pt x="60960" y="12700"/>
                    <a:pt x="60960" y="29210"/>
                  </a:cubicBezTo>
                  <a:lnTo>
                    <a:pt x="60960" y="34290"/>
                  </a:lnTo>
                  <a:lnTo>
                    <a:pt x="19050" y="34290"/>
                  </a:lnTo>
                  <a:cubicBezTo>
                    <a:pt x="20320" y="40640"/>
                    <a:pt x="25400" y="43180"/>
                    <a:pt x="31750" y="43180"/>
                  </a:cubicBezTo>
                  <a:cubicBezTo>
                    <a:pt x="38100" y="43180"/>
                    <a:pt x="40640" y="43180"/>
                    <a:pt x="41910" y="39370"/>
                  </a:cubicBezTo>
                  <a:lnTo>
                    <a:pt x="59690" y="39370"/>
                  </a:lnTo>
                  <a:cubicBezTo>
                    <a:pt x="55880" y="50800"/>
                    <a:pt x="45720" y="58420"/>
                    <a:pt x="31750" y="58420"/>
                  </a:cubicBezTo>
                  <a:cubicBezTo>
                    <a:pt x="13970" y="58420"/>
                    <a:pt x="1270" y="45720"/>
                    <a:pt x="1270" y="29210"/>
                  </a:cubicBezTo>
                  <a:close/>
                  <a:moveTo>
                    <a:pt x="41910" y="24130"/>
                  </a:moveTo>
                  <a:cubicBezTo>
                    <a:pt x="39370" y="17780"/>
                    <a:pt x="35560" y="15240"/>
                    <a:pt x="29210" y="15240"/>
                  </a:cubicBezTo>
                  <a:cubicBezTo>
                    <a:pt x="22860" y="15240"/>
                    <a:pt x="19050" y="17780"/>
                    <a:pt x="16510" y="24130"/>
                  </a:cubicBezTo>
                  <a:lnTo>
                    <a:pt x="40640" y="24130"/>
                  </a:lnTo>
                  <a:close/>
                </a:path>
              </a:pathLst>
            </a:custGeom>
            <a:solidFill>
              <a:srgbClr val="333333"/>
            </a:solidFill>
            <a:ln w="12700" cap="flat">
              <a:noFill/>
              <a:prstDash val="solid"/>
              <a:miter/>
            </a:ln>
          </p:spPr>
          <p:txBody>
            <a:bodyPr rtlCol="0" anchor="ctr"/>
            <a:lstStyle/>
            <a:p>
              <a:endParaRPr lang="nl-NL"/>
            </a:p>
          </p:txBody>
        </p:sp>
        <p:sp>
          <p:nvSpPr>
            <p:cNvPr id="23" name="Vrije vorm 22">
              <a:extLst>
                <a:ext uri="{FF2B5EF4-FFF2-40B4-BE49-F238E27FC236}">
                  <a16:creationId xmlns:a16="http://schemas.microsoft.com/office/drawing/2014/main" id="{68F924D4-7E9D-C9FF-0BEB-14D01E51DC44}"/>
                </a:ext>
              </a:extLst>
            </p:cNvPr>
            <p:cNvSpPr/>
            <p:nvPr userDrawn="1"/>
          </p:nvSpPr>
          <p:spPr>
            <a:xfrm>
              <a:off x="859789" y="6593829"/>
              <a:ext cx="60960" cy="74930"/>
            </a:xfrm>
            <a:custGeom>
              <a:avLst/>
              <a:gdLst>
                <a:gd name="connsiteX0" fmla="*/ 1270 w 60960"/>
                <a:gd name="connsiteY0" fmla="*/ 44450 h 74930"/>
                <a:gd name="connsiteX1" fmla="*/ 27940 w 60960"/>
                <a:gd name="connsiteY1" fmla="*/ 15240 h 74930"/>
                <a:gd name="connsiteX2" fmla="*/ 44450 w 60960"/>
                <a:gd name="connsiteY2" fmla="*/ 22861 h 74930"/>
                <a:gd name="connsiteX3" fmla="*/ 44450 w 60960"/>
                <a:gd name="connsiteY3" fmla="*/ 0 h 74930"/>
                <a:gd name="connsiteX4" fmla="*/ 60960 w 60960"/>
                <a:gd name="connsiteY4" fmla="*/ 0 h 74930"/>
                <a:gd name="connsiteX5" fmla="*/ 60960 w 60960"/>
                <a:gd name="connsiteY5" fmla="*/ 44450 h 74930"/>
                <a:gd name="connsiteX6" fmla="*/ 30480 w 60960"/>
                <a:gd name="connsiteY6" fmla="*/ 74930 h 74930"/>
                <a:gd name="connsiteX7" fmla="*/ 0 w 60960"/>
                <a:gd name="connsiteY7" fmla="*/ 44450 h 74930"/>
                <a:gd name="connsiteX8" fmla="*/ 44450 w 60960"/>
                <a:gd name="connsiteY8" fmla="*/ 44450 h 74930"/>
                <a:gd name="connsiteX9" fmla="*/ 31750 w 60960"/>
                <a:gd name="connsiteY9" fmla="*/ 30480 h 74930"/>
                <a:gd name="connsiteX10" fmla="*/ 19050 w 60960"/>
                <a:gd name="connsiteY10" fmla="*/ 44450 h 74930"/>
                <a:gd name="connsiteX11" fmla="*/ 31750 w 60960"/>
                <a:gd name="connsiteY11" fmla="*/ 58420 h 74930"/>
                <a:gd name="connsiteX12" fmla="*/ 44450 w 60960"/>
                <a:gd name="connsiteY12" fmla="*/ 44450 h 74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0960" h="74930">
                  <a:moveTo>
                    <a:pt x="1270" y="44450"/>
                  </a:moveTo>
                  <a:cubicBezTo>
                    <a:pt x="1270" y="25400"/>
                    <a:pt x="15240" y="15240"/>
                    <a:pt x="27940" y="15240"/>
                  </a:cubicBezTo>
                  <a:cubicBezTo>
                    <a:pt x="40640" y="15240"/>
                    <a:pt x="40640" y="17780"/>
                    <a:pt x="44450" y="22861"/>
                  </a:cubicBezTo>
                  <a:lnTo>
                    <a:pt x="44450" y="0"/>
                  </a:lnTo>
                  <a:lnTo>
                    <a:pt x="60960" y="0"/>
                  </a:lnTo>
                  <a:lnTo>
                    <a:pt x="60960" y="44450"/>
                  </a:lnTo>
                  <a:cubicBezTo>
                    <a:pt x="60960" y="63500"/>
                    <a:pt x="48260" y="74930"/>
                    <a:pt x="30480" y="74930"/>
                  </a:cubicBezTo>
                  <a:cubicBezTo>
                    <a:pt x="12700" y="74930"/>
                    <a:pt x="0" y="62230"/>
                    <a:pt x="0" y="44450"/>
                  </a:cubicBezTo>
                  <a:close/>
                  <a:moveTo>
                    <a:pt x="44450" y="44450"/>
                  </a:moveTo>
                  <a:cubicBezTo>
                    <a:pt x="44450" y="36830"/>
                    <a:pt x="39370" y="30480"/>
                    <a:pt x="31750" y="30480"/>
                  </a:cubicBezTo>
                  <a:cubicBezTo>
                    <a:pt x="24130" y="30480"/>
                    <a:pt x="19050" y="35561"/>
                    <a:pt x="19050" y="44450"/>
                  </a:cubicBezTo>
                  <a:cubicBezTo>
                    <a:pt x="19050" y="53340"/>
                    <a:pt x="24130" y="58420"/>
                    <a:pt x="31750" y="58420"/>
                  </a:cubicBezTo>
                  <a:cubicBezTo>
                    <a:pt x="39370" y="58420"/>
                    <a:pt x="44450" y="53340"/>
                    <a:pt x="44450" y="44450"/>
                  </a:cubicBezTo>
                  <a:close/>
                </a:path>
              </a:pathLst>
            </a:custGeom>
            <a:solidFill>
              <a:srgbClr val="333333"/>
            </a:solidFill>
            <a:ln w="12700" cap="flat">
              <a:noFill/>
              <a:prstDash val="solid"/>
              <a:miter/>
            </a:ln>
          </p:spPr>
          <p:txBody>
            <a:bodyPr rtlCol="0" anchor="ctr"/>
            <a:lstStyle/>
            <a:p>
              <a:endParaRPr lang="nl-NL"/>
            </a:p>
          </p:txBody>
        </p:sp>
        <p:sp>
          <p:nvSpPr>
            <p:cNvPr id="24" name="Vrije vorm 23">
              <a:extLst>
                <a:ext uri="{FF2B5EF4-FFF2-40B4-BE49-F238E27FC236}">
                  <a16:creationId xmlns:a16="http://schemas.microsoft.com/office/drawing/2014/main" id="{43F9C6F7-DF7B-24C6-B605-AEF6FCF9580F}"/>
                </a:ext>
              </a:extLst>
            </p:cNvPr>
            <p:cNvSpPr/>
            <p:nvPr userDrawn="1"/>
          </p:nvSpPr>
          <p:spPr>
            <a:xfrm>
              <a:off x="707143" y="6593829"/>
              <a:ext cx="19542" cy="19050"/>
            </a:xfrm>
            <a:custGeom>
              <a:avLst/>
              <a:gdLst>
                <a:gd name="connsiteX0" fmla="*/ 11676 w 19542"/>
                <a:gd name="connsiteY0" fmla="*/ 0 h 19050"/>
                <a:gd name="connsiteX1" fmla="*/ 246 w 19542"/>
                <a:gd name="connsiteY1" fmla="*/ 7620 h 19050"/>
                <a:gd name="connsiteX2" fmla="*/ 7866 w 19542"/>
                <a:gd name="connsiteY2" fmla="*/ 19050 h 19050"/>
                <a:gd name="connsiteX3" fmla="*/ 19296 w 19542"/>
                <a:gd name="connsiteY3" fmla="*/ 11430 h 19050"/>
                <a:gd name="connsiteX4" fmla="*/ 11676 w 19542"/>
                <a:gd name="connsiteY4" fmla="*/ 0 h 1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542" h="19050">
                  <a:moveTo>
                    <a:pt x="11676" y="0"/>
                  </a:moveTo>
                  <a:cubicBezTo>
                    <a:pt x="6596" y="0"/>
                    <a:pt x="1516" y="2540"/>
                    <a:pt x="246" y="7620"/>
                  </a:cubicBezTo>
                  <a:cubicBezTo>
                    <a:pt x="-1024" y="12700"/>
                    <a:pt x="2786" y="17780"/>
                    <a:pt x="7866" y="19050"/>
                  </a:cubicBezTo>
                  <a:cubicBezTo>
                    <a:pt x="12946" y="19050"/>
                    <a:pt x="18026" y="16511"/>
                    <a:pt x="19296" y="11430"/>
                  </a:cubicBezTo>
                  <a:cubicBezTo>
                    <a:pt x="20566" y="6350"/>
                    <a:pt x="16756" y="1270"/>
                    <a:pt x="11676" y="0"/>
                  </a:cubicBezTo>
                  <a:close/>
                </a:path>
              </a:pathLst>
            </a:custGeom>
            <a:solidFill>
              <a:srgbClr val="333333"/>
            </a:solidFill>
            <a:ln w="12700" cap="flat">
              <a:noFill/>
              <a:prstDash val="solid"/>
              <a:miter/>
            </a:ln>
          </p:spPr>
          <p:txBody>
            <a:bodyPr rtlCol="0" anchor="ctr"/>
            <a:lstStyle/>
            <a:p>
              <a:endParaRPr lang="nl-NL"/>
            </a:p>
          </p:txBody>
        </p:sp>
      </p:grpSp>
    </p:spTree>
    <p:extLst>
      <p:ext uri="{BB962C8B-B14F-4D97-AF65-F5344CB8AC3E}">
        <p14:creationId xmlns:p14="http://schemas.microsoft.com/office/powerpoint/2010/main" val="2918654466"/>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eginslide zonder afbeelding">
    <p:spTree>
      <p:nvGrpSpPr>
        <p:cNvPr id="1" name=""/>
        <p:cNvGrpSpPr/>
        <p:nvPr/>
      </p:nvGrpSpPr>
      <p:grpSpPr>
        <a:xfrm>
          <a:off x="0" y="0"/>
          <a:ext cx="0" cy="0"/>
          <a:chOff x="0" y="0"/>
          <a:chExt cx="0" cy="0"/>
        </a:xfrm>
      </p:grpSpPr>
      <p:sp>
        <p:nvSpPr>
          <p:cNvPr id="5" name="Vrije vorm 4">
            <a:extLst>
              <a:ext uri="{FF2B5EF4-FFF2-40B4-BE49-F238E27FC236}">
                <a16:creationId xmlns:a16="http://schemas.microsoft.com/office/drawing/2014/main" id="{F9AB0A03-C286-3771-53A4-68E396E7780E}"/>
              </a:ext>
            </a:extLst>
          </p:cNvPr>
          <p:cNvSpPr/>
          <p:nvPr/>
        </p:nvSpPr>
        <p:spPr>
          <a:xfrm>
            <a:off x="0" y="0"/>
            <a:ext cx="12192000" cy="5593079"/>
          </a:xfrm>
          <a:custGeom>
            <a:avLst/>
            <a:gdLst>
              <a:gd name="connsiteX0" fmla="*/ 0 w 12192000"/>
              <a:gd name="connsiteY0" fmla="*/ 0 h 5593079"/>
              <a:gd name="connsiteX1" fmla="*/ 12192000 w 12192000"/>
              <a:gd name="connsiteY1" fmla="*/ 0 h 5593079"/>
              <a:gd name="connsiteX2" fmla="*/ 12192000 w 12192000"/>
              <a:gd name="connsiteY2" fmla="*/ 1774190 h 5593079"/>
              <a:gd name="connsiteX3" fmla="*/ 8373110 w 12192000"/>
              <a:gd name="connsiteY3" fmla="*/ 5593080 h 5593079"/>
              <a:gd name="connsiteX4" fmla="*/ 0 w 12192000"/>
              <a:gd name="connsiteY4" fmla="*/ 5593080 h 5593079"/>
              <a:gd name="connsiteX5" fmla="*/ 0 w 12192000"/>
              <a:gd name="connsiteY5" fmla="*/ 0 h 5593079"/>
              <a:gd name="connsiteX6" fmla="*/ 0 w 12192000"/>
              <a:gd name="connsiteY6" fmla="*/ 0 h 5593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5593079">
                <a:moveTo>
                  <a:pt x="0" y="0"/>
                </a:moveTo>
                <a:lnTo>
                  <a:pt x="12192000" y="0"/>
                </a:lnTo>
                <a:lnTo>
                  <a:pt x="12192000" y="1774190"/>
                </a:lnTo>
                <a:cubicBezTo>
                  <a:pt x="12192000" y="3882390"/>
                  <a:pt x="10480040" y="5593080"/>
                  <a:pt x="8373110" y="5593080"/>
                </a:cubicBezTo>
                <a:lnTo>
                  <a:pt x="0" y="5593080"/>
                </a:lnTo>
                <a:lnTo>
                  <a:pt x="0" y="0"/>
                </a:lnTo>
                <a:lnTo>
                  <a:pt x="0" y="0"/>
                </a:lnTo>
                <a:close/>
              </a:path>
            </a:pathLst>
          </a:custGeom>
          <a:solidFill>
            <a:schemeClr val="accent1"/>
          </a:solidFill>
          <a:ln w="12700" cap="flat">
            <a:noFill/>
            <a:prstDash val="solid"/>
            <a:miter/>
          </a:ln>
        </p:spPr>
        <p:txBody>
          <a:bodyPr rtlCol="0" anchor="ctr"/>
          <a:lstStyle/>
          <a:p>
            <a:endParaRPr lang="nl-NL"/>
          </a:p>
        </p:txBody>
      </p:sp>
      <p:grpSp>
        <p:nvGrpSpPr>
          <p:cNvPr id="38" name="Graphic 2">
            <a:extLst>
              <a:ext uri="{FF2B5EF4-FFF2-40B4-BE49-F238E27FC236}">
                <a16:creationId xmlns:a16="http://schemas.microsoft.com/office/drawing/2014/main" id="{A14F537C-D89E-670A-C916-16943C515583}"/>
              </a:ext>
            </a:extLst>
          </p:cNvPr>
          <p:cNvGrpSpPr/>
          <p:nvPr/>
        </p:nvGrpSpPr>
        <p:grpSpPr>
          <a:xfrm>
            <a:off x="9568180" y="5938665"/>
            <a:ext cx="1708150" cy="599294"/>
            <a:chOff x="9568180" y="5938665"/>
            <a:chExt cx="1708150" cy="599294"/>
          </a:xfrm>
        </p:grpSpPr>
        <p:grpSp>
          <p:nvGrpSpPr>
            <p:cNvPr id="39" name="Graphic 2">
              <a:extLst>
                <a:ext uri="{FF2B5EF4-FFF2-40B4-BE49-F238E27FC236}">
                  <a16:creationId xmlns:a16="http://schemas.microsoft.com/office/drawing/2014/main" id="{8F128B9F-5106-1BB7-03C4-31D14FBF18B0}"/>
                </a:ext>
              </a:extLst>
            </p:cNvPr>
            <p:cNvGrpSpPr/>
            <p:nvPr/>
          </p:nvGrpSpPr>
          <p:grpSpPr>
            <a:xfrm>
              <a:off x="10634980" y="6178550"/>
              <a:ext cx="641350" cy="157479"/>
              <a:chOff x="10634980" y="6178550"/>
              <a:chExt cx="641350" cy="157479"/>
            </a:xfrm>
            <a:solidFill>
              <a:srgbClr val="333333"/>
            </a:solidFill>
          </p:grpSpPr>
          <p:sp>
            <p:nvSpPr>
              <p:cNvPr id="41" name="Vrije vorm 40">
                <a:extLst>
                  <a:ext uri="{FF2B5EF4-FFF2-40B4-BE49-F238E27FC236}">
                    <a16:creationId xmlns:a16="http://schemas.microsoft.com/office/drawing/2014/main" id="{C39379AB-A997-8847-7CDD-DBB5CDF4676D}"/>
                  </a:ext>
                </a:extLst>
              </p:cNvPr>
              <p:cNvSpPr/>
              <p:nvPr/>
            </p:nvSpPr>
            <p:spPr>
              <a:xfrm>
                <a:off x="10634980" y="6178550"/>
                <a:ext cx="129539" cy="157479"/>
              </a:xfrm>
              <a:custGeom>
                <a:avLst/>
                <a:gdLst>
                  <a:gd name="connsiteX0" fmla="*/ 0 w 129539"/>
                  <a:gd name="connsiteY0" fmla="*/ 0 h 157479"/>
                  <a:gd name="connsiteX1" fmla="*/ 67310 w 129539"/>
                  <a:gd name="connsiteY1" fmla="*/ 0 h 157479"/>
                  <a:gd name="connsiteX2" fmla="*/ 123189 w 129539"/>
                  <a:gd name="connsiteY2" fmla="*/ 50800 h 157479"/>
                  <a:gd name="connsiteX3" fmla="*/ 87630 w 129539"/>
                  <a:gd name="connsiteY3" fmla="*/ 99060 h 157479"/>
                  <a:gd name="connsiteX4" fmla="*/ 129539 w 129539"/>
                  <a:gd name="connsiteY4" fmla="*/ 157480 h 157479"/>
                  <a:gd name="connsiteX5" fmla="*/ 100330 w 129539"/>
                  <a:gd name="connsiteY5" fmla="*/ 157480 h 157479"/>
                  <a:gd name="connsiteX6" fmla="*/ 63500 w 129539"/>
                  <a:gd name="connsiteY6" fmla="*/ 101600 h 157479"/>
                  <a:gd name="connsiteX7" fmla="*/ 25400 w 129539"/>
                  <a:gd name="connsiteY7" fmla="*/ 101600 h 157479"/>
                  <a:gd name="connsiteX8" fmla="*/ 25400 w 129539"/>
                  <a:gd name="connsiteY8" fmla="*/ 157480 h 157479"/>
                  <a:gd name="connsiteX9" fmla="*/ 1270 w 129539"/>
                  <a:gd name="connsiteY9" fmla="*/ 157480 h 157479"/>
                  <a:gd name="connsiteX10" fmla="*/ 1270 w 129539"/>
                  <a:gd name="connsiteY10" fmla="*/ 0 h 157479"/>
                  <a:gd name="connsiteX11" fmla="*/ 67310 w 129539"/>
                  <a:gd name="connsiteY11" fmla="*/ 77470 h 157479"/>
                  <a:gd name="connsiteX12" fmla="*/ 97789 w 129539"/>
                  <a:gd name="connsiteY12" fmla="*/ 49530 h 157479"/>
                  <a:gd name="connsiteX13" fmla="*/ 67310 w 129539"/>
                  <a:gd name="connsiteY13" fmla="*/ 21590 h 157479"/>
                  <a:gd name="connsiteX14" fmla="*/ 24130 w 129539"/>
                  <a:gd name="connsiteY14" fmla="*/ 21590 h 157479"/>
                  <a:gd name="connsiteX15" fmla="*/ 24130 w 129539"/>
                  <a:gd name="connsiteY15" fmla="*/ 77470 h 157479"/>
                  <a:gd name="connsiteX16" fmla="*/ 67310 w 129539"/>
                  <a:gd name="connsiteY16" fmla="*/ 77470 h 157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39" h="157479">
                    <a:moveTo>
                      <a:pt x="0" y="0"/>
                    </a:moveTo>
                    <a:lnTo>
                      <a:pt x="67310" y="0"/>
                    </a:lnTo>
                    <a:cubicBezTo>
                      <a:pt x="105410" y="0"/>
                      <a:pt x="123189" y="21590"/>
                      <a:pt x="123189" y="50800"/>
                    </a:cubicBezTo>
                    <a:cubicBezTo>
                      <a:pt x="123189" y="80010"/>
                      <a:pt x="111760" y="92710"/>
                      <a:pt x="87630" y="99060"/>
                    </a:cubicBezTo>
                    <a:lnTo>
                      <a:pt x="129539" y="157480"/>
                    </a:lnTo>
                    <a:lnTo>
                      <a:pt x="100330" y="157480"/>
                    </a:lnTo>
                    <a:lnTo>
                      <a:pt x="63500" y="101600"/>
                    </a:lnTo>
                    <a:lnTo>
                      <a:pt x="25400" y="101600"/>
                    </a:lnTo>
                    <a:lnTo>
                      <a:pt x="25400" y="157480"/>
                    </a:lnTo>
                    <a:lnTo>
                      <a:pt x="1270" y="157480"/>
                    </a:lnTo>
                    <a:lnTo>
                      <a:pt x="1270" y="0"/>
                    </a:lnTo>
                    <a:close/>
                    <a:moveTo>
                      <a:pt x="67310" y="77470"/>
                    </a:moveTo>
                    <a:cubicBezTo>
                      <a:pt x="90170" y="77470"/>
                      <a:pt x="97789" y="66040"/>
                      <a:pt x="97789" y="49530"/>
                    </a:cubicBezTo>
                    <a:cubicBezTo>
                      <a:pt x="97789" y="33020"/>
                      <a:pt x="90170" y="21590"/>
                      <a:pt x="67310" y="21590"/>
                    </a:cubicBezTo>
                    <a:lnTo>
                      <a:pt x="24130" y="21590"/>
                    </a:lnTo>
                    <a:lnTo>
                      <a:pt x="24130" y="77470"/>
                    </a:lnTo>
                    <a:lnTo>
                      <a:pt x="67310" y="77470"/>
                    </a:lnTo>
                    <a:close/>
                  </a:path>
                </a:pathLst>
              </a:custGeom>
              <a:solidFill>
                <a:srgbClr val="333333"/>
              </a:solidFill>
              <a:ln w="12700" cap="flat">
                <a:noFill/>
                <a:prstDash val="solid"/>
                <a:miter/>
              </a:ln>
            </p:spPr>
            <p:txBody>
              <a:bodyPr rtlCol="0" anchor="ctr"/>
              <a:lstStyle/>
              <a:p>
                <a:endParaRPr lang="nl-NL"/>
              </a:p>
            </p:txBody>
          </p:sp>
          <p:sp>
            <p:nvSpPr>
              <p:cNvPr id="43" name="Vrije vorm 42">
                <a:extLst>
                  <a:ext uri="{FF2B5EF4-FFF2-40B4-BE49-F238E27FC236}">
                    <a16:creationId xmlns:a16="http://schemas.microsoft.com/office/drawing/2014/main" id="{B63D4023-809B-7889-BB7B-ECE2734AE9AF}"/>
                  </a:ext>
                </a:extLst>
              </p:cNvPr>
              <p:cNvSpPr/>
              <p:nvPr/>
            </p:nvSpPr>
            <p:spPr>
              <a:xfrm>
                <a:off x="10778490" y="6211570"/>
                <a:ext cx="127000" cy="124459"/>
              </a:xfrm>
              <a:custGeom>
                <a:avLst/>
                <a:gdLst>
                  <a:gd name="connsiteX0" fmla="*/ 0 w 127000"/>
                  <a:gd name="connsiteY0" fmla="*/ 62230 h 124459"/>
                  <a:gd name="connsiteX1" fmla="*/ 63500 w 127000"/>
                  <a:gd name="connsiteY1" fmla="*/ 0 h 124459"/>
                  <a:gd name="connsiteX2" fmla="*/ 127000 w 127000"/>
                  <a:gd name="connsiteY2" fmla="*/ 62230 h 124459"/>
                  <a:gd name="connsiteX3" fmla="*/ 127000 w 127000"/>
                  <a:gd name="connsiteY3" fmla="*/ 71120 h 124459"/>
                  <a:gd name="connsiteX4" fmla="*/ 24130 w 127000"/>
                  <a:gd name="connsiteY4" fmla="*/ 71120 h 124459"/>
                  <a:gd name="connsiteX5" fmla="*/ 63500 w 127000"/>
                  <a:gd name="connsiteY5" fmla="*/ 104140 h 124459"/>
                  <a:gd name="connsiteX6" fmla="*/ 96520 w 127000"/>
                  <a:gd name="connsiteY6" fmla="*/ 88900 h 124459"/>
                  <a:gd name="connsiteX7" fmla="*/ 121920 w 127000"/>
                  <a:gd name="connsiteY7" fmla="*/ 88900 h 124459"/>
                  <a:gd name="connsiteX8" fmla="*/ 63500 w 127000"/>
                  <a:gd name="connsiteY8" fmla="*/ 124460 h 124459"/>
                  <a:gd name="connsiteX9" fmla="*/ 0 w 127000"/>
                  <a:gd name="connsiteY9" fmla="*/ 62230 h 124459"/>
                  <a:gd name="connsiteX10" fmla="*/ 102870 w 127000"/>
                  <a:gd name="connsiteY10" fmla="*/ 49530 h 124459"/>
                  <a:gd name="connsiteX11" fmla="*/ 63500 w 127000"/>
                  <a:gd name="connsiteY11" fmla="*/ 20320 h 124459"/>
                  <a:gd name="connsiteX12" fmla="*/ 24130 w 127000"/>
                  <a:gd name="connsiteY12" fmla="*/ 49530 h 124459"/>
                  <a:gd name="connsiteX13" fmla="*/ 102870 w 127000"/>
                  <a:gd name="connsiteY13" fmla="*/ 49530 h 124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7000" h="124459">
                    <a:moveTo>
                      <a:pt x="0" y="62230"/>
                    </a:moveTo>
                    <a:cubicBezTo>
                      <a:pt x="0" y="26670"/>
                      <a:pt x="26670" y="0"/>
                      <a:pt x="63500" y="0"/>
                    </a:cubicBezTo>
                    <a:cubicBezTo>
                      <a:pt x="100330" y="0"/>
                      <a:pt x="127000" y="26670"/>
                      <a:pt x="127000" y="62230"/>
                    </a:cubicBezTo>
                    <a:lnTo>
                      <a:pt x="127000" y="71120"/>
                    </a:lnTo>
                    <a:lnTo>
                      <a:pt x="24130" y="71120"/>
                    </a:lnTo>
                    <a:cubicBezTo>
                      <a:pt x="27940" y="92710"/>
                      <a:pt x="43180" y="104140"/>
                      <a:pt x="63500" y="104140"/>
                    </a:cubicBezTo>
                    <a:cubicBezTo>
                      <a:pt x="83820" y="104140"/>
                      <a:pt x="90170" y="99060"/>
                      <a:pt x="96520" y="88900"/>
                    </a:cubicBezTo>
                    <a:lnTo>
                      <a:pt x="121920" y="88900"/>
                    </a:lnTo>
                    <a:cubicBezTo>
                      <a:pt x="113030" y="110490"/>
                      <a:pt x="91440" y="124460"/>
                      <a:pt x="63500" y="124460"/>
                    </a:cubicBezTo>
                    <a:cubicBezTo>
                      <a:pt x="26670" y="124460"/>
                      <a:pt x="0" y="97790"/>
                      <a:pt x="0" y="62230"/>
                    </a:cubicBezTo>
                    <a:close/>
                    <a:moveTo>
                      <a:pt x="102870" y="49530"/>
                    </a:moveTo>
                    <a:cubicBezTo>
                      <a:pt x="97790" y="30480"/>
                      <a:pt x="82550" y="20320"/>
                      <a:pt x="63500" y="20320"/>
                    </a:cubicBezTo>
                    <a:cubicBezTo>
                      <a:pt x="44450" y="20320"/>
                      <a:pt x="29210" y="30480"/>
                      <a:pt x="24130" y="49530"/>
                    </a:cubicBezTo>
                    <a:lnTo>
                      <a:pt x="102870" y="49530"/>
                    </a:lnTo>
                    <a:close/>
                  </a:path>
                </a:pathLst>
              </a:custGeom>
              <a:solidFill>
                <a:srgbClr val="333333"/>
              </a:solidFill>
              <a:ln w="12700" cap="flat">
                <a:noFill/>
                <a:prstDash val="solid"/>
                <a:miter/>
              </a:ln>
            </p:spPr>
            <p:txBody>
              <a:bodyPr rtlCol="0" anchor="ctr"/>
              <a:lstStyle/>
              <a:p>
                <a:endParaRPr lang="nl-NL"/>
              </a:p>
            </p:txBody>
          </p:sp>
          <p:sp>
            <p:nvSpPr>
              <p:cNvPr id="44" name="Vrije vorm 43">
                <a:extLst>
                  <a:ext uri="{FF2B5EF4-FFF2-40B4-BE49-F238E27FC236}">
                    <a16:creationId xmlns:a16="http://schemas.microsoft.com/office/drawing/2014/main" id="{A0D8290F-510F-5876-C988-6C6BEED5EB90}"/>
                  </a:ext>
                </a:extLst>
              </p:cNvPr>
              <p:cNvSpPr/>
              <p:nvPr/>
            </p:nvSpPr>
            <p:spPr>
              <a:xfrm>
                <a:off x="10927080" y="6178550"/>
                <a:ext cx="95250" cy="157479"/>
              </a:xfrm>
              <a:custGeom>
                <a:avLst/>
                <a:gdLst>
                  <a:gd name="connsiteX0" fmla="*/ 0 w 95250"/>
                  <a:gd name="connsiteY0" fmla="*/ 109220 h 157479"/>
                  <a:gd name="connsiteX1" fmla="*/ 0 w 95250"/>
                  <a:gd name="connsiteY1" fmla="*/ 0 h 157479"/>
                  <a:gd name="connsiteX2" fmla="*/ 22860 w 95250"/>
                  <a:gd name="connsiteY2" fmla="*/ 0 h 157479"/>
                  <a:gd name="connsiteX3" fmla="*/ 22860 w 95250"/>
                  <a:gd name="connsiteY3" fmla="*/ 35560 h 157479"/>
                  <a:gd name="connsiteX4" fmla="*/ 87630 w 95250"/>
                  <a:gd name="connsiteY4" fmla="*/ 35560 h 157479"/>
                  <a:gd name="connsiteX5" fmla="*/ 87630 w 95250"/>
                  <a:gd name="connsiteY5" fmla="*/ 55880 h 157479"/>
                  <a:gd name="connsiteX6" fmla="*/ 22860 w 95250"/>
                  <a:gd name="connsiteY6" fmla="*/ 55880 h 157479"/>
                  <a:gd name="connsiteX7" fmla="*/ 22860 w 95250"/>
                  <a:gd name="connsiteY7" fmla="*/ 109220 h 157479"/>
                  <a:gd name="connsiteX8" fmla="*/ 46989 w 95250"/>
                  <a:gd name="connsiteY8" fmla="*/ 135890 h 157479"/>
                  <a:gd name="connsiteX9" fmla="*/ 72389 w 95250"/>
                  <a:gd name="connsiteY9" fmla="*/ 109220 h 157479"/>
                  <a:gd name="connsiteX10" fmla="*/ 72389 w 95250"/>
                  <a:gd name="connsiteY10" fmla="*/ 106680 h 157479"/>
                  <a:gd name="connsiteX11" fmla="*/ 95250 w 95250"/>
                  <a:gd name="connsiteY11" fmla="*/ 106680 h 157479"/>
                  <a:gd name="connsiteX12" fmla="*/ 95250 w 95250"/>
                  <a:gd name="connsiteY12" fmla="*/ 109220 h 157479"/>
                  <a:gd name="connsiteX13" fmla="*/ 48260 w 95250"/>
                  <a:gd name="connsiteY13" fmla="*/ 157480 h 157479"/>
                  <a:gd name="connsiteX14" fmla="*/ 1270 w 95250"/>
                  <a:gd name="connsiteY14" fmla="*/ 109220 h 157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5250" h="157479">
                    <a:moveTo>
                      <a:pt x="0" y="109220"/>
                    </a:moveTo>
                    <a:lnTo>
                      <a:pt x="0" y="0"/>
                    </a:lnTo>
                    <a:lnTo>
                      <a:pt x="22860" y="0"/>
                    </a:lnTo>
                    <a:lnTo>
                      <a:pt x="22860" y="35560"/>
                    </a:lnTo>
                    <a:lnTo>
                      <a:pt x="87630" y="35560"/>
                    </a:lnTo>
                    <a:lnTo>
                      <a:pt x="87630" y="55880"/>
                    </a:lnTo>
                    <a:lnTo>
                      <a:pt x="22860" y="55880"/>
                    </a:lnTo>
                    <a:lnTo>
                      <a:pt x="22860" y="109220"/>
                    </a:lnTo>
                    <a:cubicBezTo>
                      <a:pt x="22860" y="128270"/>
                      <a:pt x="33020" y="135890"/>
                      <a:pt x="46989" y="135890"/>
                    </a:cubicBezTo>
                    <a:cubicBezTo>
                      <a:pt x="60960" y="135890"/>
                      <a:pt x="72389" y="128270"/>
                      <a:pt x="72389" y="109220"/>
                    </a:cubicBezTo>
                    <a:lnTo>
                      <a:pt x="72389" y="106680"/>
                    </a:lnTo>
                    <a:lnTo>
                      <a:pt x="95250" y="106680"/>
                    </a:lnTo>
                    <a:lnTo>
                      <a:pt x="95250" y="109220"/>
                    </a:lnTo>
                    <a:cubicBezTo>
                      <a:pt x="95250" y="140970"/>
                      <a:pt x="76200" y="157480"/>
                      <a:pt x="48260" y="157480"/>
                    </a:cubicBezTo>
                    <a:cubicBezTo>
                      <a:pt x="20320" y="157480"/>
                      <a:pt x="1270" y="142240"/>
                      <a:pt x="1270" y="109220"/>
                    </a:cubicBezTo>
                    <a:close/>
                  </a:path>
                </a:pathLst>
              </a:custGeom>
              <a:solidFill>
                <a:srgbClr val="333333"/>
              </a:solidFill>
              <a:ln w="12700" cap="flat">
                <a:noFill/>
                <a:prstDash val="solid"/>
                <a:miter/>
              </a:ln>
            </p:spPr>
            <p:txBody>
              <a:bodyPr rtlCol="0" anchor="ctr"/>
              <a:lstStyle/>
              <a:p>
                <a:endParaRPr lang="nl-NL"/>
              </a:p>
            </p:txBody>
          </p:sp>
          <p:sp>
            <p:nvSpPr>
              <p:cNvPr id="47" name="Vrije vorm 46">
                <a:extLst>
                  <a:ext uri="{FF2B5EF4-FFF2-40B4-BE49-F238E27FC236}">
                    <a16:creationId xmlns:a16="http://schemas.microsoft.com/office/drawing/2014/main" id="{FECD2302-D665-EC10-9A27-16F015CAE6A6}"/>
                  </a:ext>
                </a:extLst>
              </p:cNvPr>
              <p:cNvSpPr/>
              <p:nvPr/>
            </p:nvSpPr>
            <p:spPr>
              <a:xfrm>
                <a:off x="11038840" y="6210300"/>
                <a:ext cx="127000" cy="124459"/>
              </a:xfrm>
              <a:custGeom>
                <a:avLst/>
                <a:gdLst>
                  <a:gd name="connsiteX0" fmla="*/ 0 w 127000"/>
                  <a:gd name="connsiteY0" fmla="*/ 63500 h 124459"/>
                  <a:gd name="connsiteX1" fmla="*/ 63500 w 127000"/>
                  <a:gd name="connsiteY1" fmla="*/ 0 h 124459"/>
                  <a:gd name="connsiteX2" fmla="*/ 127000 w 127000"/>
                  <a:gd name="connsiteY2" fmla="*/ 63500 h 124459"/>
                  <a:gd name="connsiteX3" fmla="*/ 127000 w 127000"/>
                  <a:gd name="connsiteY3" fmla="*/ 124460 h 124459"/>
                  <a:gd name="connsiteX4" fmla="*/ 106680 w 127000"/>
                  <a:gd name="connsiteY4" fmla="*/ 124460 h 124459"/>
                  <a:gd name="connsiteX5" fmla="*/ 106680 w 127000"/>
                  <a:gd name="connsiteY5" fmla="*/ 95250 h 124459"/>
                  <a:gd name="connsiteX6" fmla="*/ 60960 w 127000"/>
                  <a:gd name="connsiteY6" fmla="*/ 124460 h 124459"/>
                  <a:gd name="connsiteX7" fmla="*/ 1270 w 127000"/>
                  <a:gd name="connsiteY7" fmla="*/ 63500 h 124459"/>
                  <a:gd name="connsiteX8" fmla="*/ 104140 w 127000"/>
                  <a:gd name="connsiteY8" fmla="*/ 63500 h 124459"/>
                  <a:gd name="connsiteX9" fmla="*/ 63500 w 127000"/>
                  <a:gd name="connsiteY9" fmla="*/ 22860 h 124459"/>
                  <a:gd name="connsiteX10" fmla="*/ 22860 w 127000"/>
                  <a:gd name="connsiteY10" fmla="*/ 63500 h 124459"/>
                  <a:gd name="connsiteX11" fmla="*/ 63500 w 127000"/>
                  <a:gd name="connsiteY11" fmla="*/ 104140 h 124459"/>
                  <a:gd name="connsiteX12" fmla="*/ 104140 w 127000"/>
                  <a:gd name="connsiteY12" fmla="*/ 63500 h 124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7000" h="124459">
                    <a:moveTo>
                      <a:pt x="0" y="63500"/>
                    </a:moveTo>
                    <a:cubicBezTo>
                      <a:pt x="0" y="26670"/>
                      <a:pt x="26670" y="0"/>
                      <a:pt x="63500" y="0"/>
                    </a:cubicBezTo>
                    <a:cubicBezTo>
                      <a:pt x="100330" y="0"/>
                      <a:pt x="127000" y="25400"/>
                      <a:pt x="127000" y="63500"/>
                    </a:cubicBezTo>
                    <a:lnTo>
                      <a:pt x="127000" y="124460"/>
                    </a:lnTo>
                    <a:lnTo>
                      <a:pt x="106680" y="124460"/>
                    </a:lnTo>
                    <a:lnTo>
                      <a:pt x="106680" y="95250"/>
                    </a:lnTo>
                    <a:cubicBezTo>
                      <a:pt x="99060" y="114300"/>
                      <a:pt x="81280" y="124460"/>
                      <a:pt x="60960" y="124460"/>
                    </a:cubicBezTo>
                    <a:cubicBezTo>
                      <a:pt x="30480" y="124460"/>
                      <a:pt x="1270" y="101600"/>
                      <a:pt x="1270" y="63500"/>
                    </a:cubicBezTo>
                    <a:close/>
                    <a:moveTo>
                      <a:pt x="104140" y="63500"/>
                    </a:moveTo>
                    <a:cubicBezTo>
                      <a:pt x="104140" y="39370"/>
                      <a:pt x="87630" y="22860"/>
                      <a:pt x="63500" y="22860"/>
                    </a:cubicBezTo>
                    <a:cubicBezTo>
                      <a:pt x="39370" y="22860"/>
                      <a:pt x="22860" y="40640"/>
                      <a:pt x="22860" y="63500"/>
                    </a:cubicBezTo>
                    <a:cubicBezTo>
                      <a:pt x="22860" y="86360"/>
                      <a:pt x="39370" y="104140"/>
                      <a:pt x="63500" y="104140"/>
                    </a:cubicBezTo>
                    <a:cubicBezTo>
                      <a:pt x="87630" y="104140"/>
                      <a:pt x="104140" y="86360"/>
                      <a:pt x="104140" y="63500"/>
                    </a:cubicBezTo>
                    <a:close/>
                  </a:path>
                </a:pathLst>
              </a:custGeom>
              <a:solidFill>
                <a:srgbClr val="333333"/>
              </a:solidFill>
              <a:ln w="12700" cap="flat">
                <a:noFill/>
                <a:prstDash val="solid"/>
                <a:miter/>
              </a:ln>
            </p:spPr>
            <p:txBody>
              <a:bodyPr rtlCol="0" anchor="ctr"/>
              <a:lstStyle/>
              <a:p>
                <a:endParaRPr lang="nl-NL"/>
              </a:p>
            </p:txBody>
          </p:sp>
          <p:sp>
            <p:nvSpPr>
              <p:cNvPr id="48" name="Vrije vorm 47">
                <a:extLst>
                  <a:ext uri="{FF2B5EF4-FFF2-40B4-BE49-F238E27FC236}">
                    <a16:creationId xmlns:a16="http://schemas.microsoft.com/office/drawing/2014/main" id="{C46EA094-B8C0-EB70-8005-E6A551F5A470}"/>
                  </a:ext>
                </a:extLst>
              </p:cNvPr>
              <p:cNvSpPr/>
              <p:nvPr/>
            </p:nvSpPr>
            <p:spPr>
              <a:xfrm>
                <a:off x="11196319" y="6231890"/>
                <a:ext cx="22860" cy="104139"/>
              </a:xfrm>
              <a:custGeom>
                <a:avLst/>
                <a:gdLst>
                  <a:gd name="connsiteX0" fmla="*/ 0 w 22860"/>
                  <a:gd name="connsiteY0" fmla="*/ 0 h 104139"/>
                  <a:gd name="connsiteX1" fmla="*/ 22861 w 22860"/>
                  <a:gd name="connsiteY1" fmla="*/ 0 h 104139"/>
                  <a:gd name="connsiteX2" fmla="*/ 22861 w 22860"/>
                  <a:gd name="connsiteY2" fmla="*/ 104140 h 104139"/>
                  <a:gd name="connsiteX3" fmla="*/ 0 w 22860"/>
                  <a:gd name="connsiteY3" fmla="*/ 104140 h 104139"/>
                  <a:gd name="connsiteX4" fmla="*/ 0 w 22860"/>
                  <a:gd name="connsiteY4" fmla="*/ 0 h 1041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60" h="104139">
                    <a:moveTo>
                      <a:pt x="0" y="0"/>
                    </a:moveTo>
                    <a:lnTo>
                      <a:pt x="22861" y="0"/>
                    </a:lnTo>
                    <a:lnTo>
                      <a:pt x="22861" y="104140"/>
                    </a:lnTo>
                    <a:lnTo>
                      <a:pt x="0" y="104140"/>
                    </a:lnTo>
                    <a:lnTo>
                      <a:pt x="0" y="0"/>
                    </a:lnTo>
                    <a:close/>
                  </a:path>
                </a:pathLst>
              </a:custGeom>
              <a:solidFill>
                <a:srgbClr val="333333"/>
              </a:solidFill>
              <a:ln w="12700" cap="flat">
                <a:noFill/>
                <a:prstDash val="solid"/>
                <a:miter/>
              </a:ln>
            </p:spPr>
            <p:txBody>
              <a:bodyPr rtlCol="0" anchor="ctr"/>
              <a:lstStyle/>
              <a:p>
                <a:endParaRPr lang="nl-NL"/>
              </a:p>
            </p:txBody>
          </p:sp>
          <p:sp>
            <p:nvSpPr>
              <p:cNvPr id="49" name="Vrije vorm 48">
                <a:extLst>
                  <a:ext uri="{FF2B5EF4-FFF2-40B4-BE49-F238E27FC236}">
                    <a16:creationId xmlns:a16="http://schemas.microsoft.com/office/drawing/2014/main" id="{71A2F7DA-232A-DE17-C436-D7155E7BCCD5}"/>
                  </a:ext>
                </a:extLst>
              </p:cNvPr>
              <p:cNvSpPr/>
              <p:nvPr/>
            </p:nvSpPr>
            <p:spPr>
              <a:xfrm>
                <a:off x="11253469" y="6178550"/>
                <a:ext cx="22860" cy="157479"/>
              </a:xfrm>
              <a:custGeom>
                <a:avLst/>
                <a:gdLst>
                  <a:gd name="connsiteX0" fmla="*/ 0 w 22860"/>
                  <a:gd name="connsiteY0" fmla="*/ 0 h 157479"/>
                  <a:gd name="connsiteX1" fmla="*/ 22861 w 22860"/>
                  <a:gd name="connsiteY1" fmla="*/ 0 h 157479"/>
                  <a:gd name="connsiteX2" fmla="*/ 22861 w 22860"/>
                  <a:gd name="connsiteY2" fmla="*/ 157480 h 157479"/>
                  <a:gd name="connsiteX3" fmla="*/ 0 w 22860"/>
                  <a:gd name="connsiteY3" fmla="*/ 157480 h 157479"/>
                  <a:gd name="connsiteX4" fmla="*/ 0 w 22860"/>
                  <a:gd name="connsiteY4" fmla="*/ 0 h 157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60" h="157479">
                    <a:moveTo>
                      <a:pt x="0" y="0"/>
                    </a:moveTo>
                    <a:lnTo>
                      <a:pt x="22861" y="0"/>
                    </a:lnTo>
                    <a:lnTo>
                      <a:pt x="22861" y="157480"/>
                    </a:lnTo>
                    <a:lnTo>
                      <a:pt x="0" y="157480"/>
                    </a:lnTo>
                    <a:lnTo>
                      <a:pt x="0" y="0"/>
                    </a:lnTo>
                    <a:close/>
                  </a:path>
                </a:pathLst>
              </a:custGeom>
              <a:solidFill>
                <a:srgbClr val="333333"/>
              </a:solidFill>
              <a:ln w="12700" cap="flat">
                <a:noFill/>
                <a:prstDash val="solid"/>
                <a:miter/>
              </a:ln>
            </p:spPr>
            <p:txBody>
              <a:bodyPr rtlCol="0" anchor="ctr"/>
              <a:lstStyle/>
              <a:p>
                <a:endParaRPr lang="nl-NL"/>
              </a:p>
            </p:txBody>
          </p:sp>
        </p:grpSp>
        <p:sp>
          <p:nvSpPr>
            <p:cNvPr id="50" name="Vrije vorm 49">
              <a:extLst>
                <a:ext uri="{FF2B5EF4-FFF2-40B4-BE49-F238E27FC236}">
                  <a16:creationId xmlns:a16="http://schemas.microsoft.com/office/drawing/2014/main" id="{EFC03720-DA6F-D9CD-0113-C4BC49684C9B}"/>
                </a:ext>
              </a:extLst>
            </p:cNvPr>
            <p:cNvSpPr/>
            <p:nvPr/>
          </p:nvSpPr>
          <p:spPr>
            <a:xfrm>
              <a:off x="11191240" y="6178550"/>
              <a:ext cx="30479" cy="30479"/>
            </a:xfrm>
            <a:custGeom>
              <a:avLst/>
              <a:gdLst>
                <a:gd name="connsiteX0" fmla="*/ 0 w 30479"/>
                <a:gd name="connsiteY0" fmla="*/ 15240 h 30479"/>
                <a:gd name="connsiteX1" fmla="*/ 15240 w 30479"/>
                <a:gd name="connsiteY1" fmla="*/ 0 h 30479"/>
                <a:gd name="connsiteX2" fmla="*/ 30480 w 30479"/>
                <a:gd name="connsiteY2" fmla="*/ 15240 h 30479"/>
                <a:gd name="connsiteX3" fmla="*/ 15240 w 30479"/>
                <a:gd name="connsiteY3" fmla="*/ 30480 h 30479"/>
                <a:gd name="connsiteX4" fmla="*/ 0 w 30479"/>
                <a:gd name="connsiteY4" fmla="*/ 15240 h 30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79" h="30479">
                  <a:moveTo>
                    <a:pt x="0" y="15240"/>
                  </a:moveTo>
                  <a:cubicBezTo>
                    <a:pt x="0" y="6350"/>
                    <a:pt x="6350" y="0"/>
                    <a:pt x="15240" y="0"/>
                  </a:cubicBezTo>
                  <a:cubicBezTo>
                    <a:pt x="24130" y="0"/>
                    <a:pt x="30480" y="6350"/>
                    <a:pt x="30480" y="15240"/>
                  </a:cubicBezTo>
                  <a:cubicBezTo>
                    <a:pt x="30480" y="24130"/>
                    <a:pt x="24130" y="30480"/>
                    <a:pt x="15240" y="30480"/>
                  </a:cubicBezTo>
                  <a:cubicBezTo>
                    <a:pt x="6350" y="30480"/>
                    <a:pt x="0" y="24130"/>
                    <a:pt x="0" y="15240"/>
                  </a:cubicBezTo>
                  <a:close/>
                </a:path>
              </a:pathLst>
            </a:custGeom>
            <a:solidFill>
              <a:srgbClr val="333333"/>
            </a:solidFill>
            <a:ln w="12700" cap="flat">
              <a:noFill/>
              <a:prstDash val="solid"/>
              <a:miter/>
            </a:ln>
          </p:spPr>
          <p:txBody>
            <a:bodyPr rtlCol="0" anchor="ctr"/>
            <a:lstStyle/>
            <a:p>
              <a:endParaRPr lang="nl-NL"/>
            </a:p>
          </p:txBody>
        </p:sp>
        <p:sp>
          <p:nvSpPr>
            <p:cNvPr id="51" name="Vrije vorm 50">
              <a:extLst>
                <a:ext uri="{FF2B5EF4-FFF2-40B4-BE49-F238E27FC236}">
                  <a16:creationId xmlns:a16="http://schemas.microsoft.com/office/drawing/2014/main" id="{3D73E75F-44E6-3D5B-D946-7C8ADA8C8EBC}"/>
                </a:ext>
              </a:extLst>
            </p:cNvPr>
            <p:cNvSpPr/>
            <p:nvPr/>
          </p:nvSpPr>
          <p:spPr>
            <a:xfrm>
              <a:off x="9875665" y="5938665"/>
              <a:ext cx="72098" cy="72098"/>
            </a:xfrm>
            <a:custGeom>
              <a:avLst/>
              <a:gdLst>
                <a:gd name="connsiteX0" fmla="*/ 44304 w 72098"/>
                <a:gd name="connsiteY0" fmla="*/ 1125 h 72098"/>
                <a:gd name="connsiteX1" fmla="*/ 1125 w 72098"/>
                <a:gd name="connsiteY1" fmla="*/ 27794 h 72098"/>
                <a:gd name="connsiteX2" fmla="*/ 27794 w 72098"/>
                <a:gd name="connsiteY2" fmla="*/ 70975 h 72098"/>
                <a:gd name="connsiteX3" fmla="*/ 70975 w 72098"/>
                <a:gd name="connsiteY3" fmla="*/ 44304 h 72098"/>
                <a:gd name="connsiteX4" fmla="*/ 44304 w 72098"/>
                <a:gd name="connsiteY4" fmla="*/ 1125 h 720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098" h="72098">
                  <a:moveTo>
                    <a:pt x="44304" y="1125"/>
                  </a:moveTo>
                  <a:cubicBezTo>
                    <a:pt x="25254" y="-3956"/>
                    <a:pt x="6204" y="8744"/>
                    <a:pt x="1125" y="27794"/>
                  </a:cubicBezTo>
                  <a:cubicBezTo>
                    <a:pt x="-3956" y="46844"/>
                    <a:pt x="8744" y="65894"/>
                    <a:pt x="27794" y="70975"/>
                  </a:cubicBezTo>
                  <a:cubicBezTo>
                    <a:pt x="46844" y="76054"/>
                    <a:pt x="65894" y="63354"/>
                    <a:pt x="70975" y="44304"/>
                  </a:cubicBezTo>
                  <a:cubicBezTo>
                    <a:pt x="76054" y="25254"/>
                    <a:pt x="63354" y="6204"/>
                    <a:pt x="44304" y="1125"/>
                  </a:cubicBezTo>
                  <a:close/>
                </a:path>
              </a:pathLst>
            </a:custGeom>
            <a:solidFill>
              <a:srgbClr val="ED602F"/>
            </a:solidFill>
            <a:ln w="12700" cap="flat">
              <a:noFill/>
              <a:prstDash val="solid"/>
              <a:miter/>
            </a:ln>
          </p:spPr>
          <p:txBody>
            <a:bodyPr rtlCol="0" anchor="ctr"/>
            <a:lstStyle/>
            <a:p>
              <a:endParaRPr lang="nl-NL"/>
            </a:p>
          </p:txBody>
        </p:sp>
        <p:sp>
          <p:nvSpPr>
            <p:cNvPr id="52" name="Vrije vorm 51">
              <a:extLst>
                <a:ext uri="{FF2B5EF4-FFF2-40B4-BE49-F238E27FC236}">
                  <a16:creationId xmlns:a16="http://schemas.microsoft.com/office/drawing/2014/main" id="{4E85AB3C-452A-4AD6-37A2-6E84A3C31B5E}"/>
                </a:ext>
              </a:extLst>
            </p:cNvPr>
            <p:cNvSpPr/>
            <p:nvPr/>
          </p:nvSpPr>
          <p:spPr>
            <a:xfrm>
              <a:off x="9969645" y="5970415"/>
              <a:ext cx="72098" cy="72098"/>
            </a:xfrm>
            <a:custGeom>
              <a:avLst/>
              <a:gdLst>
                <a:gd name="connsiteX0" fmla="*/ 44305 w 72098"/>
                <a:gd name="connsiteY0" fmla="*/ 1125 h 72098"/>
                <a:gd name="connsiteX1" fmla="*/ 1124 w 72098"/>
                <a:gd name="connsiteY1" fmla="*/ 27794 h 72098"/>
                <a:gd name="connsiteX2" fmla="*/ 27795 w 72098"/>
                <a:gd name="connsiteY2" fmla="*/ 70975 h 72098"/>
                <a:gd name="connsiteX3" fmla="*/ 70974 w 72098"/>
                <a:gd name="connsiteY3" fmla="*/ 44304 h 72098"/>
                <a:gd name="connsiteX4" fmla="*/ 44305 w 72098"/>
                <a:gd name="connsiteY4" fmla="*/ 1125 h 720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098" h="72098">
                  <a:moveTo>
                    <a:pt x="44305" y="1125"/>
                  </a:moveTo>
                  <a:cubicBezTo>
                    <a:pt x="25255" y="-3956"/>
                    <a:pt x="6205" y="8744"/>
                    <a:pt x="1124" y="27794"/>
                  </a:cubicBezTo>
                  <a:cubicBezTo>
                    <a:pt x="-3955" y="46844"/>
                    <a:pt x="8745" y="65894"/>
                    <a:pt x="27795" y="70975"/>
                  </a:cubicBezTo>
                  <a:cubicBezTo>
                    <a:pt x="46845" y="76054"/>
                    <a:pt x="65895" y="63354"/>
                    <a:pt x="70974" y="44304"/>
                  </a:cubicBezTo>
                  <a:cubicBezTo>
                    <a:pt x="76055" y="25254"/>
                    <a:pt x="63355" y="6204"/>
                    <a:pt x="44305" y="1125"/>
                  </a:cubicBezTo>
                  <a:close/>
                </a:path>
              </a:pathLst>
            </a:custGeom>
            <a:solidFill>
              <a:srgbClr val="ED602F"/>
            </a:solidFill>
            <a:ln w="12700" cap="flat">
              <a:noFill/>
              <a:prstDash val="solid"/>
              <a:miter/>
            </a:ln>
          </p:spPr>
          <p:txBody>
            <a:bodyPr rtlCol="0" anchor="ctr"/>
            <a:lstStyle/>
            <a:p>
              <a:endParaRPr lang="nl-NL"/>
            </a:p>
          </p:txBody>
        </p:sp>
        <p:sp>
          <p:nvSpPr>
            <p:cNvPr id="54" name="Vrije vorm 53">
              <a:extLst>
                <a:ext uri="{FF2B5EF4-FFF2-40B4-BE49-F238E27FC236}">
                  <a16:creationId xmlns:a16="http://schemas.microsoft.com/office/drawing/2014/main" id="{CE887489-473E-C548-D7F0-23418E174D29}"/>
                </a:ext>
              </a:extLst>
            </p:cNvPr>
            <p:cNvSpPr/>
            <p:nvPr/>
          </p:nvSpPr>
          <p:spPr>
            <a:xfrm>
              <a:off x="10044575" y="6033915"/>
              <a:ext cx="72099" cy="72098"/>
            </a:xfrm>
            <a:custGeom>
              <a:avLst/>
              <a:gdLst>
                <a:gd name="connsiteX0" fmla="*/ 44305 w 72099"/>
                <a:gd name="connsiteY0" fmla="*/ 1125 h 72098"/>
                <a:gd name="connsiteX1" fmla="*/ 1125 w 72099"/>
                <a:gd name="connsiteY1" fmla="*/ 27794 h 72098"/>
                <a:gd name="connsiteX2" fmla="*/ 27794 w 72099"/>
                <a:gd name="connsiteY2" fmla="*/ 70975 h 72098"/>
                <a:gd name="connsiteX3" fmla="*/ 70975 w 72099"/>
                <a:gd name="connsiteY3" fmla="*/ 44304 h 72098"/>
                <a:gd name="connsiteX4" fmla="*/ 44305 w 72099"/>
                <a:gd name="connsiteY4" fmla="*/ 1125 h 720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099" h="72098">
                  <a:moveTo>
                    <a:pt x="44305" y="1125"/>
                  </a:moveTo>
                  <a:cubicBezTo>
                    <a:pt x="25255" y="-3956"/>
                    <a:pt x="6205" y="8744"/>
                    <a:pt x="1125" y="27794"/>
                  </a:cubicBezTo>
                  <a:cubicBezTo>
                    <a:pt x="-3956" y="46844"/>
                    <a:pt x="8744" y="65894"/>
                    <a:pt x="27794" y="70975"/>
                  </a:cubicBezTo>
                  <a:cubicBezTo>
                    <a:pt x="46844" y="76054"/>
                    <a:pt x="65894" y="63354"/>
                    <a:pt x="70975" y="44304"/>
                  </a:cubicBezTo>
                  <a:cubicBezTo>
                    <a:pt x="76055" y="25254"/>
                    <a:pt x="63355" y="6204"/>
                    <a:pt x="44305" y="1125"/>
                  </a:cubicBezTo>
                  <a:close/>
                </a:path>
              </a:pathLst>
            </a:custGeom>
            <a:solidFill>
              <a:srgbClr val="ED602F"/>
            </a:solidFill>
            <a:ln w="12700" cap="flat">
              <a:noFill/>
              <a:prstDash val="solid"/>
              <a:miter/>
            </a:ln>
          </p:spPr>
          <p:txBody>
            <a:bodyPr rtlCol="0" anchor="ctr"/>
            <a:lstStyle/>
            <a:p>
              <a:endParaRPr lang="nl-NL"/>
            </a:p>
          </p:txBody>
        </p:sp>
        <p:sp>
          <p:nvSpPr>
            <p:cNvPr id="57" name="Vrije vorm 56">
              <a:extLst>
                <a:ext uri="{FF2B5EF4-FFF2-40B4-BE49-F238E27FC236}">
                  <a16:creationId xmlns:a16="http://schemas.microsoft.com/office/drawing/2014/main" id="{1272B873-90A9-135D-4F02-FC65D5B0A6D5}"/>
                </a:ext>
              </a:extLst>
            </p:cNvPr>
            <p:cNvSpPr/>
            <p:nvPr/>
          </p:nvSpPr>
          <p:spPr>
            <a:xfrm>
              <a:off x="9568180" y="5941205"/>
              <a:ext cx="565150" cy="596754"/>
            </a:xfrm>
            <a:custGeom>
              <a:avLst/>
              <a:gdLst>
                <a:gd name="connsiteX0" fmla="*/ 543560 w 565150"/>
                <a:gd name="connsiteY0" fmla="*/ 420224 h 596754"/>
                <a:gd name="connsiteX1" fmla="*/ 530860 w 565150"/>
                <a:gd name="connsiteY1" fmla="*/ 420224 h 596754"/>
                <a:gd name="connsiteX2" fmla="*/ 513080 w 565150"/>
                <a:gd name="connsiteY2" fmla="*/ 448165 h 596754"/>
                <a:gd name="connsiteX3" fmla="*/ 468630 w 565150"/>
                <a:gd name="connsiteY3" fmla="*/ 496424 h 596754"/>
                <a:gd name="connsiteX4" fmla="*/ 441960 w 565150"/>
                <a:gd name="connsiteY4" fmla="*/ 515474 h 596754"/>
                <a:gd name="connsiteX5" fmla="*/ 412750 w 565150"/>
                <a:gd name="connsiteY5" fmla="*/ 530715 h 596754"/>
                <a:gd name="connsiteX6" fmla="*/ 382270 w 565150"/>
                <a:gd name="connsiteY6" fmla="*/ 542145 h 596754"/>
                <a:gd name="connsiteX7" fmla="*/ 350520 w 565150"/>
                <a:gd name="connsiteY7" fmla="*/ 549765 h 596754"/>
                <a:gd name="connsiteX8" fmla="*/ 317500 w 565150"/>
                <a:gd name="connsiteY8" fmla="*/ 553574 h 596754"/>
                <a:gd name="connsiteX9" fmla="*/ 300989 w 565150"/>
                <a:gd name="connsiteY9" fmla="*/ 553574 h 596754"/>
                <a:gd name="connsiteX10" fmla="*/ 284480 w 565150"/>
                <a:gd name="connsiteY10" fmla="*/ 553574 h 596754"/>
                <a:gd name="connsiteX11" fmla="*/ 220980 w 565150"/>
                <a:gd name="connsiteY11" fmla="*/ 539604 h 596754"/>
                <a:gd name="connsiteX12" fmla="*/ 116839 w 565150"/>
                <a:gd name="connsiteY12" fmla="*/ 467215 h 596754"/>
                <a:gd name="connsiteX13" fmla="*/ 62230 w 565150"/>
                <a:gd name="connsiteY13" fmla="*/ 352915 h 596754"/>
                <a:gd name="connsiteX14" fmla="*/ 58420 w 565150"/>
                <a:gd name="connsiteY14" fmla="*/ 321165 h 596754"/>
                <a:gd name="connsiteX15" fmla="*/ 58420 w 565150"/>
                <a:gd name="connsiteY15" fmla="*/ 289415 h 596754"/>
                <a:gd name="connsiteX16" fmla="*/ 71120 w 565150"/>
                <a:gd name="connsiteY16" fmla="*/ 228454 h 596754"/>
                <a:gd name="connsiteX17" fmla="*/ 139700 w 565150"/>
                <a:gd name="connsiteY17" fmla="*/ 125585 h 596754"/>
                <a:gd name="connsiteX18" fmla="*/ 248920 w 565150"/>
                <a:gd name="connsiteY18" fmla="*/ 70974 h 596754"/>
                <a:gd name="connsiteX19" fmla="*/ 250189 w 565150"/>
                <a:gd name="connsiteY19" fmla="*/ 70974 h 596754"/>
                <a:gd name="connsiteX20" fmla="*/ 276860 w 565150"/>
                <a:gd name="connsiteY20" fmla="*/ 27794 h 596754"/>
                <a:gd name="connsiteX21" fmla="*/ 233680 w 565150"/>
                <a:gd name="connsiteY21" fmla="*/ 1124 h 596754"/>
                <a:gd name="connsiteX22" fmla="*/ 233680 w 565150"/>
                <a:gd name="connsiteY22" fmla="*/ 1124 h 596754"/>
                <a:gd name="connsiteX23" fmla="*/ 160020 w 565150"/>
                <a:gd name="connsiteY23" fmla="*/ 30335 h 596754"/>
                <a:gd name="connsiteX24" fmla="*/ 95250 w 565150"/>
                <a:gd name="connsiteY24" fmla="*/ 77324 h 596754"/>
                <a:gd name="connsiteX25" fmla="*/ 12700 w 565150"/>
                <a:gd name="connsiteY25" fmla="*/ 209404 h 596754"/>
                <a:gd name="connsiteX26" fmla="*/ 0 w 565150"/>
                <a:gd name="connsiteY26" fmla="*/ 286874 h 596754"/>
                <a:gd name="connsiteX27" fmla="*/ 0 w 565150"/>
                <a:gd name="connsiteY27" fmla="*/ 326244 h 596754"/>
                <a:gd name="connsiteX28" fmla="*/ 6350 w 565150"/>
                <a:gd name="connsiteY28" fmla="*/ 364344 h 596754"/>
                <a:gd name="connsiteX29" fmla="*/ 77470 w 565150"/>
                <a:gd name="connsiteY29" fmla="*/ 500235 h 596754"/>
                <a:gd name="connsiteX30" fmla="*/ 205739 w 565150"/>
                <a:gd name="connsiteY30" fmla="*/ 582785 h 596754"/>
                <a:gd name="connsiteX31" fmla="*/ 280670 w 565150"/>
                <a:gd name="connsiteY31" fmla="*/ 596754 h 596754"/>
                <a:gd name="connsiteX32" fmla="*/ 299720 w 565150"/>
                <a:gd name="connsiteY32" fmla="*/ 596754 h 596754"/>
                <a:gd name="connsiteX33" fmla="*/ 318770 w 565150"/>
                <a:gd name="connsiteY33" fmla="*/ 596754 h 596754"/>
                <a:gd name="connsiteX34" fmla="*/ 356870 w 565150"/>
                <a:gd name="connsiteY34" fmla="*/ 591675 h 596754"/>
                <a:gd name="connsiteX35" fmla="*/ 393700 w 565150"/>
                <a:gd name="connsiteY35" fmla="*/ 581514 h 596754"/>
                <a:gd name="connsiteX36" fmla="*/ 427989 w 565150"/>
                <a:gd name="connsiteY36" fmla="*/ 566275 h 596754"/>
                <a:gd name="connsiteX37" fmla="*/ 461010 w 565150"/>
                <a:gd name="connsiteY37" fmla="*/ 547224 h 596754"/>
                <a:gd name="connsiteX38" fmla="*/ 490220 w 565150"/>
                <a:gd name="connsiteY38" fmla="*/ 524365 h 596754"/>
                <a:gd name="connsiteX39" fmla="*/ 539750 w 565150"/>
                <a:gd name="connsiteY39" fmla="*/ 467215 h 596754"/>
                <a:gd name="connsiteX40" fmla="*/ 565150 w 565150"/>
                <a:gd name="connsiteY40" fmla="*/ 421494 h 596754"/>
                <a:gd name="connsiteX41" fmla="*/ 543560 w 565150"/>
                <a:gd name="connsiteY41" fmla="*/ 421494 h 596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565150" h="596754">
                  <a:moveTo>
                    <a:pt x="543560" y="420224"/>
                  </a:moveTo>
                  <a:lnTo>
                    <a:pt x="530860" y="420224"/>
                  </a:lnTo>
                  <a:cubicBezTo>
                    <a:pt x="525780" y="430385"/>
                    <a:pt x="519430" y="439274"/>
                    <a:pt x="513080" y="448165"/>
                  </a:cubicBezTo>
                  <a:cubicBezTo>
                    <a:pt x="500380" y="465944"/>
                    <a:pt x="485139" y="482454"/>
                    <a:pt x="468630" y="496424"/>
                  </a:cubicBezTo>
                  <a:cubicBezTo>
                    <a:pt x="459739" y="502774"/>
                    <a:pt x="450850" y="510394"/>
                    <a:pt x="441960" y="515474"/>
                  </a:cubicBezTo>
                  <a:cubicBezTo>
                    <a:pt x="433070" y="521824"/>
                    <a:pt x="422910" y="526904"/>
                    <a:pt x="412750" y="530715"/>
                  </a:cubicBezTo>
                  <a:cubicBezTo>
                    <a:pt x="402589" y="535795"/>
                    <a:pt x="392430" y="539604"/>
                    <a:pt x="382270" y="542145"/>
                  </a:cubicBezTo>
                  <a:cubicBezTo>
                    <a:pt x="372110" y="544685"/>
                    <a:pt x="360680" y="548495"/>
                    <a:pt x="350520" y="549765"/>
                  </a:cubicBezTo>
                  <a:cubicBezTo>
                    <a:pt x="340360" y="551035"/>
                    <a:pt x="328930" y="552304"/>
                    <a:pt x="317500" y="553574"/>
                  </a:cubicBezTo>
                  <a:cubicBezTo>
                    <a:pt x="312420" y="553574"/>
                    <a:pt x="306070" y="553574"/>
                    <a:pt x="300989" y="553574"/>
                  </a:cubicBezTo>
                  <a:cubicBezTo>
                    <a:pt x="295910" y="553574"/>
                    <a:pt x="289560" y="553574"/>
                    <a:pt x="284480" y="553574"/>
                  </a:cubicBezTo>
                  <a:cubicBezTo>
                    <a:pt x="262889" y="552304"/>
                    <a:pt x="241300" y="547224"/>
                    <a:pt x="220980" y="539604"/>
                  </a:cubicBezTo>
                  <a:cubicBezTo>
                    <a:pt x="180339" y="524365"/>
                    <a:pt x="143510" y="500235"/>
                    <a:pt x="116839" y="467215"/>
                  </a:cubicBezTo>
                  <a:cubicBezTo>
                    <a:pt x="88900" y="434194"/>
                    <a:pt x="69850" y="394824"/>
                    <a:pt x="62230" y="352915"/>
                  </a:cubicBezTo>
                  <a:cubicBezTo>
                    <a:pt x="60960" y="342754"/>
                    <a:pt x="59689" y="332594"/>
                    <a:pt x="58420" y="321165"/>
                  </a:cubicBezTo>
                  <a:cubicBezTo>
                    <a:pt x="58420" y="311004"/>
                    <a:pt x="58420" y="299574"/>
                    <a:pt x="58420" y="289415"/>
                  </a:cubicBezTo>
                  <a:cubicBezTo>
                    <a:pt x="59689" y="267824"/>
                    <a:pt x="64770" y="247504"/>
                    <a:pt x="71120" y="228454"/>
                  </a:cubicBezTo>
                  <a:cubicBezTo>
                    <a:pt x="85089" y="189085"/>
                    <a:pt x="109220" y="153524"/>
                    <a:pt x="139700" y="125585"/>
                  </a:cubicBezTo>
                  <a:cubicBezTo>
                    <a:pt x="171450" y="97644"/>
                    <a:pt x="209550" y="79865"/>
                    <a:pt x="248920" y="70974"/>
                  </a:cubicBezTo>
                  <a:cubicBezTo>
                    <a:pt x="248920" y="70974"/>
                    <a:pt x="248920" y="70974"/>
                    <a:pt x="250189" y="70974"/>
                  </a:cubicBezTo>
                  <a:cubicBezTo>
                    <a:pt x="269239" y="65894"/>
                    <a:pt x="281939" y="46844"/>
                    <a:pt x="276860" y="27794"/>
                  </a:cubicBezTo>
                  <a:cubicBezTo>
                    <a:pt x="271780" y="8744"/>
                    <a:pt x="252730" y="-3956"/>
                    <a:pt x="233680" y="1124"/>
                  </a:cubicBezTo>
                  <a:lnTo>
                    <a:pt x="233680" y="1124"/>
                  </a:lnTo>
                  <a:cubicBezTo>
                    <a:pt x="208280" y="7474"/>
                    <a:pt x="182880" y="17635"/>
                    <a:pt x="160020" y="30335"/>
                  </a:cubicBezTo>
                  <a:cubicBezTo>
                    <a:pt x="137160" y="43035"/>
                    <a:pt x="115570" y="58274"/>
                    <a:pt x="95250" y="77324"/>
                  </a:cubicBezTo>
                  <a:cubicBezTo>
                    <a:pt x="57150" y="112885"/>
                    <a:pt x="27939" y="159874"/>
                    <a:pt x="12700" y="209404"/>
                  </a:cubicBezTo>
                  <a:cubicBezTo>
                    <a:pt x="5080" y="234804"/>
                    <a:pt x="1270" y="260204"/>
                    <a:pt x="0" y="286874"/>
                  </a:cubicBezTo>
                  <a:cubicBezTo>
                    <a:pt x="0" y="299574"/>
                    <a:pt x="0" y="313544"/>
                    <a:pt x="0" y="326244"/>
                  </a:cubicBezTo>
                  <a:cubicBezTo>
                    <a:pt x="0" y="338944"/>
                    <a:pt x="2539" y="351644"/>
                    <a:pt x="6350" y="364344"/>
                  </a:cubicBezTo>
                  <a:cubicBezTo>
                    <a:pt x="17780" y="415144"/>
                    <a:pt x="43180" y="462135"/>
                    <a:pt x="77470" y="500235"/>
                  </a:cubicBezTo>
                  <a:cubicBezTo>
                    <a:pt x="111760" y="538335"/>
                    <a:pt x="156210" y="566275"/>
                    <a:pt x="205739" y="582785"/>
                  </a:cubicBezTo>
                  <a:cubicBezTo>
                    <a:pt x="229870" y="590404"/>
                    <a:pt x="255270" y="595485"/>
                    <a:pt x="280670" y="596754"/>
                  </a:cubicBezTo>
                  <a:cubicBezTo>
                    <a:pt x="287020" y="596754"/>
                    <a:pt x="293370" y="596754"/>
                    <a:pt x="299720" y="596754"/>
                  </a:cubicBezTo>
                  <a:cubicBezTo>
                    <a:pt x="306070" y="596754"/>
                    <a:pt x="312420" y="596754"/>
                    <a:pt x="318770" y="596754"/>
                  </a:cubicBezTo>
                  <a:cubicBezTo>
                    <a:pt x="331470" y="596754"/>
                    <a:pt x="344170" y="594214"/>
                    <a:pt x="356870" y="591675"/>
                  </a:cubicBezTo>
                  <a:cubicBezTo>
                    <a:pt x="369570" y="589135"/>
                    <a:pt x="381000" y="585325"/>
                    <a:pt x="393700" y="581514"/>
                  </a:cubicBezTo>
                  <a:cubicBezTo>
                    <a:pt x="405130" y="577704"/>
                    <a:pt x="417830" y="572625"/>
                    <a:pt x="427989" y="566275"/>
                  </a:cubicBezTo>
                  <a:cubicBezTo>
                    <a:pt x="439420" y="561195"/>
                    <a:pt x="449580" y="554845"/>
                    <a:pt x="461010" y="547224"/>
                  </a:cubicBezTo>
                  <a:cubicBezTo>
                    <a:pt x="471170" y="539604"/>
                    <a:pt x="481330" y="531985"/>
                    <a:pt x="490220" y="524365"/>
                  </a:cubicBezTo>
                  <a:cubicBezTo>
                    <a:pt x="509270" y="507854"/>
                    <a:pt x="525780" y="488804"/>
                    <a:pt x="539750" y="467215"/>
                  </a:cubicBezTo>
                  <a:cubicBezTo>
                    <a:pt x="549910" y="451974"/>
                    <a:pt x="557530" y="436735"/>
                    <a:pt x="565150" y="421494"/>
                  </a:cubicBezTo>
                  <a:cubicBezTo>
                    <a:pt x="557530" y="421494"/>
                    <a:pt x="551180" y="421494"/>
                    <a:pt x="543560" y="421494"/>
                  </a:cubicBezTo>
                  <a:close/>
                </a:path>
              </a:pathLst>
            </a:custGeom>
            <a:solidFill>
              <a:srgbClr val="03569F"/>
            </a:solidFill>
            <a:ln w="12700" cap="flat">
              <a:noFill/>
              <a:prstDash val="solid"/>
              <a:miter/>
            </a:ln>
          </p:spPr>
          <p:txBody>
            <a:bodyPr rtlCol="0" anchor="ctr"/>
            <a:lstStyle/>
            <a:p>
              <a:endParaRPr lang="nl-NL"/>
            </a:p>
          </p:txBody>
        </p:sp>
        <p:grpSp>
          <p:nvGrpSpPr>
            <p:cNvPr id="58" name="Graphic 2">
              <a:extLst>
                <a:ext uri="{FF2B5EF4-FFF2-40B4-BE49-F238E27FC236}">
                  <a16:creationId xmlns:a16="http://schemas.microsoft.com/office/drawing/2014/main" id="{553187BE-EEC0-D033-C756-33B798ED515F}"/>
                </a:ext>
              </a:extLst>
            </p:cNvPr>
            <p:cNvGrpSpPr/>
            <p:nvPr/>
          </p:nvGrpSpPr>
          <p:grpSpPr>
            <a:xfrm>
              <a:off x="9805669" y="6177279"/>
              <a:ext cx="745490" cy="160020"/>
              <a:chOff x="9805669" y="6177279"/>
              <a:chExt cx="745490" cy="160020"/>
            </a:xfrm>
            <a:solidFill>
              <a:srgbClr val="333333"/>
            </a:solidFill>
          </p:grpSpPr>
          <p:sp>
            <p:nvSpPr>
              <p:cNvPr id="59" name="Vrije vorm 58">
                <a:extLst>
                  <a:ext uri="{FF2B5EF4-FFF2-40B4-BE49-F238E27FC236}">
                    <a16:creationId xmlns:a16="http://schemas.microsoft.com/office/drawing/2014/main" id="{540B6C21-1FC0-7454-939D-96368D02053B}"/>
                  </a:ext>
                </a:extLst>
              </p:cNvPr>
              <p:cNvSpPr/>
              <p:nvPr/>
            </p:nvSpPr>
            <p:spPr>
              <a:xfrm>
                <a:off x="9805669" y="6178550"/>
                <a:ext cx="134620" cy="157479"/>
              </a:xfrm>
              <a:custGeom>
                <a:avLst/>
                <a:gdLst>
                  <a:gd name="connsiteX0" fmla="*/ 0 w 134620"/>
                  <a:gd name="connsiteY0" fmla="*/ 91440 h 157479"/>
                  <a:gd name="connsiteX1" fmla="*/ 0 w 134620"/>
                  <a:gd name="connsiteY1" fmla="*/ 0 h 157479"/>
                  <a:gd name="connsiteX2" fmla="*/ 39370 w 134620"/>
                  <a:gd name="connsiteY2" fmla="*/ 0 h 157479"/>
                  <a:gd name="connsiteX3" fmla="*/ 39370 w 134620"/>
                  <a:gd name="connsiteY3" fmla="*/ 91440 h 157479"/>
                  <a:gd name="connsiteX4" fmla="*/ 67311 w 134620"/>
                  <a:gd name="connsiteY4" fmla="*/ 121920 h 157479"/>
                  <a:gd name="connsiteX5" fmla="*/ 96520 w 134620"/>
                  <a:gd name="connsiteY5" fmla="*/ 91440 h 157479"/>
                  <a:gd name="connsiteX6" fmla="*/ 96520 w 134620"/>
                  <a:gd name="connsiteY6" fmla="*/ 0 h 157479"/>
                  <a:gd name="connsiteX7" fmla="*/ 134620 w 134620"/>
                  <a:gd name="connsiteY7" fmla="*/ 0 h 157479"/>
                  <a:gd name="connsiteX8" fmla="*/ 134620 w 134620"/>
                  <a:gd name="connsiteY8" fmla="*/ 91440 h 157479"/>
                  <a:gd name="connsiteX9" fmla="*/ 68580 w 134620"/>
                  <a:gd name="connsiteY9" fmla="*/ 157480 h 157479"/>
                  <a:gd name="connsiteX10" fmla="*/ 1270 w 134620"/>
                  <a:gd name="connsiteY10" fmla="*/ 91440 h 157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4620" h="157479">
                    <a:moveTo>
                      <a:pt x="0" y="91440"/>
                    </a:moveTo>
                    <a:lnTo>
                      <a:pt x="0" y="0"/>
                    </a:lnTo>
                    <a:lnTo>
                      <a:pt x="39370" y="0"/>
                    </a:lnTo>
                    <a:lnTo>
                      <a:pt x="39370" y="91440"/>
                    </a:lnTo>
                    <a:cubicBezTo>
                      <a:pt x="39370" y="110490"/>
                      <a:pt x="48261" y="121920"/>
                      <a:pt x="67311" y="121920"/>
                    </a:cubicBezTo>
                    <a:cubicBezTo>
                      <a:pt x="86361" y="121920"/>
                      <a:pt x="96520" y="111760"/>
                      <a:pt x="96520" y="91440"/>
                    </a:cubicBezTo>
                    <a:lnTo>
                      <a:pt x="96520" y="0"/>
                    </a:lnTo>
                    <a:lnTo>
                      <a:pt x="134620" y="0"/>
                    </a:lnTo>
                    <a:lnTo>
                      <a:pt x="134620" y="91440"/>
                    </a:lnTo>
                    <a:cubicBezTo>
                      <a:pt x="134620" y="132080"/>
                      <a:pt x="110490" y="157480"/>
                      <a:pt x="68580" y="157480"/>
                    </a:cubicBezTo>
                    <a:cubicBezTo>
                      <a:pt x="26670" y="157480"/>
                      <a:pt x="1270" y="132080"/>
                      <a:pt x="1270" y="91440"/>
                    </a:cubicBezTo>
                    <a:close/>
                  </a:path>
                </a:pathLst>
              </a:custGeom>
              <a:solidFill>
                <a:srgbClr val="333333"/>
              </a:solidFill>
              <a:ln w="12700" cap="flat">
                <a:noFill/>
                <a:prstDash val="solid"/>
                <a:miter/>
              </a:ln>
            </p:spPr>
            <p:txBody>
              <a:bodyPr rtlCol="0" anchor="ctr"/>
              <a:lstStyle/>
              <a:p>
                <a:endParaRPr lang="nl-NL"/>
              </a:p>
            </p:txBody>
          </p:sp>
          <p:sp>
            <p:nvSpPr>
              <p:cNvPr id="60" name="Vrije vorm 59">
                <a:extLst>
                  <a:ext uri="{FF2B5EF4-FFF2-40B4-BE49-F238E27FC236}">
                    <a16:creationId xmlns:a16="http://schemas.microsoft.com/office/drawing/2014/main" id="{C82902A2-C068-167C-AF15-38FB70422871}"/>
                  </a:ext>
                </a:extLst>
              </p:cNvPr>
              <p:cNvSpPr/>
              <p:nvPr/>
            </p:nvSpPr>
            <p:spPr>
              <a:xfrm>
                <a:off x="9956800" y="6214109"/>
                <a:ext cx="116840" cy="120650"/>
              </a:xfrm>
              <a:custGeom>
                <a:avLst/>
                <a:gdLst>
                  <a:gd name="connsiteX0" fmla="*/ 0 w 116840"/>
                  <a:gd name="connsiteY0" fmla="*/ 59690 h 120650"/>
                  <a:gd name="connsiteX1" fmla="*/ 58420 w 116840"/>
                  <a:gd name="connsiteY1" fmla="*/ 0 h 120650"/>
                  <a:gd name="connsiteX2" fmla="*/ 116840 w 116840"/>
                  <a:gd name="connsiteY2" fmla="*/ 59690 h 120650"/>
                  <a:gd name="connsiteX3" fmla="*/ 116840 w 116840"/>
                  <a:gd name="connsiteY3" fmla="*/ 120650 h 120650"/>
                  <a:gd name="connsiteX4" fmla="*/ 81280 w 116840"/>
                  <a:gd name="connsiteY4" fmla="*/ 120650 h 120650"/>
                  <a:gd name="connsiteX5" fmla="*/ 81280 w 116840"/>
                  <a:gd name="connsiteY5" fmla="*/ 59690 h 120650"/>
                  <a:gd name="connsiteX6" fmla="*/ 58420 w 116840"/>
                  <a:gd name="connsiteY6" fmla="*/ 33020 h 120650"/>
                  <a:gd name="connsiteX7" fmla="*/ 35560 w 116840"/>
                  <a:gd name="connsiteY7" fmla="*/ 59690 h 120650"/>
                  <a:gd name="connsiteX8" fmla="*/ 35560 w 116840"/>
                  <a:gd name="connsiteY8" fmla="*/ 120650 h 120650"/>
                  <a:gd name="connsiteX9" fmla="*/ 0 w 116840"/>
                  <a:gd name="connsiteY9" fmla="*/ 120650 h 120650"/>
                  <a:gd name="connsiteX10" fmla="*/ 0 w 116840"/>
                  <a:gd name="connsiteY10" fmla="*/ 59690 h 120650"/>
                  <a:gd name="connsiteX11" fmla="*/ 0 w 116840"/>
                  <a:gd name="connsiteY11" fmla="*/ 59690 h 120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840" h="120650">
                    <a:moveTo>
                      <a:pt x="0" y="59690"/>
                    </a:moveTo>
                    <a:cubicBezTo>
                      <a:pt x="0" y="20320"/>
                      <a:pt x="24130" y="0"/>
                      <a:pt x="58420" y="0"/>
                    </a:cubicBezTo>
                    <a:cubicBezTo>
                      <a:pt x="92710" y="0"/>
                      <a:pt x="116840" y="20320"/>
                      <a:pt x="116840" y="59690"/>
                    </a:cubicBezTo>
                    <a:lnTo>
                      <a:pt x="116840" y="120650"/>
                    </a:lnTo>
                    <a:lnTo>
                      <a:pt x="81280" y="120650"/>
                    </a:lnTo>
                    <a:lnTo>
                      <a:pt x="81280" y="59690"/>
                    </a:lnTo>
                    <a:cubicBezTo>
                      <a:pt x="81280" y="40640"/>
                      <a:pt x="72390" y="33020"/>
                      <a:pt x="58420" y="33020"/>
                    </a:cubicBezTo>
                    <a:cubicBezTo>
                      <a:pt x="44450" y="33020"/>
                      <a:pt x="35560" y="40640"/>
                      <a:pt x="35560" y="59690"/>
                    </a:cubicBezTo>
                    <a:lnTo>
                      <a:pt x="35560" y="120650"/>
                    </a:lnTo>
                    <a:lnTo>
                      <a:pt x="0" y="120650"/>
                    </a:lnTo>
                    <a:lnTo>
                      <a:pt x="0" y="59690"/>
                    </a:lnTo>
                    <a:lnTo>
                      <a:pt x="0" y="59690"/>
                    </a:lnTo>
                    <a:close/>
                  </a:path>
                </a:pathLst>
              </a:custGeom>
              <a:solidFill>
                <a:srgbClr val="333333"/>
              </a:solidFill>
              <a:ln w="12700" cap="flat">
                <a:noFill/>
                <a:prstDash val="solid"/>
                <a:miter/>
              </a:ln>
            </p:spPr>
            <p:txBody>
              <a:bodyPr rtlCol="0" anchor="ctr"/>
              <a:lstStyle/>
              <a:p>
                <a:endParaRPr lang="nl-NL"/>
              </a:p>
            </p:txBody>
          </p:sp>
          <p:sp>
            <p:nvSpPr>
              <p:cNvPr id="61" name="Vrije vorm 60">
                <a:extLst>
                  <a:ext uri="{FF2B5EF4-FFF2-40B4-BE49-F238E27FC236}">
                    <a16:creationId xmlns:a16="http://schemas.microsoft.com/office/drawing/2014/main" id="{8FB707F6-4BC1-16DC-F7EB-F59B9438F460}"/>
                  </a:ext>
                </a:extLst>
              </p:cNvPr>
              <p:cNvSpPr/>
              <p:nvPr/>
            </p:nvSpPr>
            <p:spPr>
              <a:xfrm>
                <a:off x="10100309" y="6231890"/>
                <a:ext cx="35559" cy="104139"/>
              </a:xfrm>
              <a:custGeom>
                <a:avLst/>
                <a:gdLst>
                  <a:gd name="connsiteX0" fmla="*/ 0 w 35559"/>
                  <a:gd name="connsiteY0" fmla="*/ 0 h 104139"/>
                  <a:gd name="connsiteX1" fmla="*/ 35560 w 35559"/>
                  <a:gd name="connsiteY1" fmla="*/ 0 h 104139"/>
                  <a:gd name="connsiteX2" fmla="*/ 35560 w 35559"/>
                  <a:gd name="connsiteY2" fmla="*/ 104140 h 104139"/>
                  <a:gd name="connsiteX3" fmla="*/ 0 w 35559"/>
                  <a:gd name="connsiteY3" fmla="*/ 104140 h 104139"/>
                  <a:gd name="connsiteX4" fmla="*/ 0 w 35559"/>
                  <a:gd name="connsiteY4" fmla="*/ 0 h 1041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559" h="104139">
                    <a:moveTo>
                      <a:pt x="0" y="0"/>
                    </a:moveTo>
                    <a:lnTo>
                      <a:pt x="35560" y="0"/>
                    </a:lnTo>
                    <a:lnTo>
                      <a:pt x="35560" y="104140"/>
                    </a:lnTo>
                    <a:lnTo>
                      <a:pt x="0" y="104140"/>
                    </a:lnTo>
                    <a:lnTo>
                      <a:pt x="0" y="0"/>
                    </a:lnTo>
                    <a:close/>
                  </a:path>
                </a:pathLst>
              </a:custGeom>
              <a:solidFill>
                <a:srgbClr val="333333"/>
              </a:solidFill>
              <a:ln w="12700" cap="flat">
                <a:noFill/>
                <a:prstDash val="solid"/>
                <a:miter/>
              </a:ln>
            </p:spPr>
            <p:txBody>
              <a:bodyPr rtlCol="0" anchor="ctr"/>
              <a:lstStyle/>
              <a:p>
                <a:endParaRPr lang="nl-NL"/>
              </a:p>
            </p:txBody>
          </p:sp>
          <p:sp>
            <p:nvSpPr>
              <p:cNvPr id="62" name="Vrije vorm 61">
                <a:extLst>
                  <a:ext uri="{FF2B5EF4-FFF2-40B4-BE49-F238E27FC236}">
                    <a16:creationId xmlns:a16="http://schemas.microsoft.com/office/drawing/2014/main" id="{414FBDDA-C009-F3B1-ED8D-88A02458DF71}"/>
                  </a:ext>
                </a:extLst>
              </p:cNvPr>
              <p:cNvSpPr/>
              <p:nvPr/>
            </p:nvSpPr>
            <p:spPr>
              <a:xfrm>
                <a:off x="10166350" y="6177279"/>
                <a:ext cx="99059" cy="157479"/>
              </a:xfrm>
              <a:custGeom>
                <a:avLst/>
                <a:gdLst>
                  <a:gd name="connsiteX0" fmla="*/ 0 w 99059"/>
                  <a:gd name="connsiteY0" fmla="*/ 107950 h 157479"/>
                  <a:gd name="connsiteX1" fmla="*/ 0 w 99059"/>
                  <a:gd name="connsiteY1" fmla="*/ 0 h 157479"/>
                  <a:gd name="connsiteX2" fmla="*/ 35560 w 99059"/>
                  <a:gd name="connsiteY2" fmla="*/ 0 h 157479"/>
                  <a:gd name="connsiteX3" fmla="*/ 35560 w 99059"/>
                  <a:gd name="connsiteY3" fmla="*/ 35560 h 157479"/>
                  <a:gd name="connsiteX4" fmla="*/ 91440 w 99059"/>
                  <a:gd name="connsiteY4" fmla="*/ 35560 h 157479"/>
                  <a:gd name="connsiteX5" fmla="*/ 91440 w 99059"/>
                  <a:gd name="connsiteY5" fmla="*/ 68580 h 157479"/>
                  <a:gd name="connsiteX6" fmla="*/ 35560 w 99059"/>
                  <a:gd name="connsiteY6" fmla="*/ 68580 h 157479"/>
                  <a:gd name="connsiteX7" fmla="*/ 35560 w 99059"/>
                  <a:gd name="connsiteY7" fmla="*/ 107950 h 157479"/>
                  <a:gd name="connsiteX8" fmla="*/ 49530 w 99059"/>
                  <a:gd name="connsiteY8" fmla="*/ 124460 h 157479"/>
                  <a:gd name="connsiteX9" fmla="*/ 63500 w 99059"/>
                  <a:gd name="connsiteY9" fmla="*/ 107950 h 157479"/>
                  <a:gd name="connsiteX10" fmla="*/ 63500 w 99059"/>
                  <a:gd name="connsiteY10" fmla="*/ 104140 h 157479"/>
                  <a:gd name="connsiteX11" fmla="*/ 99060 w 99059"/>
                  <a:gd name="connsiteY11" fmla="*/ 104140 h 157479"/>
                  <a:gd name="connsiteX12" fmla="*/ 99060 w 99059"/>
                  <a:gd name="connsiteY12" fmla="*/ 107950 h 157479"/>
                  <a:gd name="connsiteX13" fmla="*/ 49530 w 99059"/>
                  <a:gd name="connsiteY13" fmla="*/ 157480 h 157479"/>
                  <a:gd name="connsiteX14" fmla="*/ 0 w 99059"/>
                  <a:gd name="connsiteY14" fmla="*/ 107950 h 157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059" h="157479">
                    <a:moveTo>
                      <a:pt x="0" y="107950"/>
                    </a:moveTo>
                    <a:lnTo>
                      <a:pt x="0" y="0"/>
                    </a:lnTo>
                    <a:lnTo>
                      <a:pt x="35560" y="0"/>
                    </a:lnTo>
                    <a:lnTo>
                      <a:pt x="35560" y="35560"/>
                    </a:lnTo>
                    <a:lnTo>
                      <a:pt x="91440" y="35560"/>
                    </a:lnTo>
                    <a:lnTo>
                      <a:pt x="91440" y="68580"/>
                    </a:lnTo>
                    <a:lnTo>
                      <a:pt x="35560" y="68580"/>
                    </a:lnTo>
                    <a:lnTo>
                      <a:pt x="35560" y="107950"/>
                    </a:lnTo>
                    <a:cubicBezTo>
                      <a:pt x="35560" y="120650"/>
                      <a:pt x="40640" y="124460"/>
                      <a:pt x="49530" y="124460"/>
                    </a:cubicBezTo>
                    <a:cubicBezTo>
                      <a:pt x="58420" y="124460"/>
                      <a:pt x="63500" y="120650"/>
                      <a:pt x="63500" y="107950"/>
                    </a:cubicBezTo>
                    <a:lnTo>
                      <a:pt x="63500" y="104140"/>
                    </a:lnTo>
                    <a:lnTo>
                      <a:pt x="99060" y="104140"/>
                    </a:lnTo>
                    <a:lnTo>
                      <a:pt x="99060" y="107950"/>
                    </a:lnTo>
                    <a:cubicBezTo>
                      <a:pt x="99060" y="142240"/>
                      <a:pt x="78740" y="157480"/>
                      <a:pt x="49530" y="157480"/>
                    </a:cubicBezTo>
                    <a:cubicBezTo>
                      <a:pt x="20320" y="157480"/>
                      <a:pt x="0" y="140970"/>
                      <a:pt x="0" y="107950"/>
                    </a:cubicBezTo>
                    <a:close/>
                  </a:path>
                </a:pathLst>
              </a:custGeom>
              <a:solidFill>
                <a:srgbClr val="333333"/>
              </a:solidFill>
              <a:ln w="12700" cap="flat">
                <a:noFill/>
                <a:prstDash val="solid"/>
                <a:miter/>
              </a:ln>
            </p:spPr>
            <p:txBody>
              <a:bodyPr rtlCol="0" anchor="ctr"/>
              <a:lstStyle/>
              <a:p>
                <a:endParaRPr lang="nl-NL"/>
              </a:p>
            </p:txBody>
          </p:sp>
          <p:sp>
            <p:nvSpPr>
              <p:cNvPr id="63" name="Vrije vorm 62">
                <a:extLst>
                  <a:ext uri="{FF2B5EF4-FFF2-40B4-BE49-F238E27FC236}">
                    <a16:creationId xmlns:a16="http://schemas.microsoft.com/office/drawing/2014/main" id="{82C2E5F0-1EDE-2D95-A58C-B96F3BC42CDB}"/>
                  </a:ext>
                </a:extLst>
              </p:cNvPr>
              <p:cNvSpPr/>
              <p:nvPr/>
            </p:nvSpPr>
            <p:spPr>
              <a:xfrm>
                <a:off x="10281919" y="6211570"/>
                <a:ext cx="127000" cy="124459"/>
              </a:xfrm>
              <a:custGeom>
                <a:avLst/>
                <a:gdLst>
                  <a:gd name="connsiteX0" fmla="*/ 0 w 127000"/>
                  <a:gd name="connsiteY0" fmla="*/ 62230 h 124459"/>
                  <a:gd name="connsiteX1" fmla="*/ 63500 w 127000"/>
                  <a:gd name="connsiteY1" fmla="*/ 0 h 124459"/>
                  <a:gd name="connsiteX2" fmla="*/ 127000 w 127000"/>
                  <a:gd name="connsiteY2" fmla="*/ 62230 h 124459"/>
                  <a:gd name="connsiteX3" fmla="*/ 127000 w 127000"/>
                  <a:gd name="connsiteY3" fmla="*/ 72390 h 124459"/>
                  <a:gd name="connsiteX4" fmla="*/ 38100 w 127000"/>
                  <a:gd name="connsiteY4" fmla="*/ 72390 h 124459"/>
                  <a:gd name="connsiteX5" fmla="*/ 64770 w 127000"/>
                  <a:gd name="connsiteY5" fmla="*/ 92710 h 124459"/>
                  <a:gd name="connsiteX6" fmla="*/ 87630 w 127000"/>
                  <a:gd name="connsiteY6" fmla="*/ 83820 h 124459"/>
                  <a:gd name="connsiteX7" fmla="*/ 124461 w 127000"/>
                  <a:gd name="connsiteY7" fmla="*/ 83820 h 124459"/>
                  <a:gd name="connsiteX8" fmla="*/ 64770 w 127000"/>
                  <a:gd name="connsiteY8" fmla="*/ 124460 h 124459"/>
                  <a:gd name="connsiteX9" fmla="*/ 1270 w 127000"/>
                  <a:gd name="connsiteY9" fmla="*/ 62230 h 124459"/>
                  <a:gd name="connsiteX10" fmla="*/ 88900 w 127000"/>
                  <a:gd name="connsiteY10" fmla="*/ 49530 h 124459"/>
                  <a:gd name="connsiteX11" fmla="*/ 62230 w 127000"/>
                  <a:gd name="connsiteY11" fmla="*/ 31750 h 124459"/>
                  <a:gd name="connsiteX12" fmla="*/ 36830 w 127000"/>
                  <a:gd name="connsiteY12" fmla="*/ 49530 h 124459"/>
                  <a:gd name="connsiteX13" fmla="*/ 88900 w 127000"/>
                  <a:gd name="connsiteY13" fmla="*/ 49530 h 124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7000" h="124459">
                    <a:moveTo>
                      <a:pt x="0" y="62230"/>
                    </a:moveTo>
                    <a:cubicBezTo>
                      <a:pt x="0" y="26670"/>
                      <a:pt x="26670" y="0"/>
                      <a:pt x="63500" y="0"/>
                    </a:cubicBezTo>
                    <a:cubicBezTo>
                      <a:pt x="100330" y="0"/>
                      <a:pt x="127000" y="26670"/>
                      <a:pt x="127000" y="62230"/>
                    </a:cubicBezTo>
                    <a:lnTo>
                      <a:pt x="127000" y="72390"/>
                    </a:lnTo>
                    <a:lnTo>
                      <a:pt x="38100" y="72390"/>
                    </a:lnTo>
                    <a:cubicBezTo>
                      <a:pt x="40640" y="86360"/>
                      <a:pt x="52070" y="92710"/>
                      <a:pt x="64770" y="92710"/>
                    </a:cubicBezTo>
                    <a:cubicBezTo>
                      <a:pt x="77470" y="92710"/>
                      <a:pt x="82550" y="90170"/>
                      <a:pt x="87630" y="83820"/>
                    </a:cubicBezTo>
                    <a:lnTo>
                      <a:pt x="124461" y="83820"/>
                    </a:lnTo>
                    <a:cubicBezTo>
                      <a:pt x="116840" y="107950"/>
                      <a:pt x="93980" y="124460"/>
                      <a:pt x="64770" y="124460"/>
                    </a:cubicBezTo>
                    <a:cubicBezTo>
                      <a:pt x="27940" y="124460"/>
                      <a:pt x="1270" y="97790"/>
                      <a:pt x="1270" y="62230"/>
                    </a:cubicBezTo>
                    <a:close/>
                    <a:moveTo>
                      <a:pt x="88900" y="49530"/>
                    </a:moveTo>
                    <a:cubicBezTo>
                      <a:pt x="85090" y="36830"/>
                      <a:pt x="74930" y="31750"/>
                      <a:pt x="62230" y="31750"/>
                    </a:cubicBezTo>
                    <a:cubicBezTo>
                      <a:pt x="49530" y="31750"/>
                      <a:pt x="40640" y="36830"/>
                      <a:pt x="36830" y="49530"/>
                    </a:cubicBezTo>
                    <a:lnTo>
                      <a:pt x="88900" y="49530"/>
                    </a:lnTo>
                    <a:close/>
                  </a:path>
                </a:pathLst>
              </a:custGeom>
              <a:solidFill>
                <a:srgbClr val="333333"/>
              </a:solidFill>
              <a:ln w="12700" cap="flat">
                <a:noFill/>
                <a:prstDash val="solid"/>
                <a:miter/>
              </a:ln>
            </p:spPr>
            <p:txBody>
              <a:bodyPr rtlCol="0" anchor="ctr"/>
              <a:lstStyle/>
              <a:p>
                <a:endParaRPr lang="nl-NL"/>
              </a:p>
            </p:txBody>
          </p:sp>
          <p:sp>
            <p:nvSpPr>
              <p:cNvPr id="64" name="Vrije vorm 63">
                <a:extLst>
                  <a:ext uri="{FF2B5EF4-FFF2-40B4-BE49-F238E27FC236}">
                    <a16:creationId xmlns:a16="http://schemas.microsoft.com/office/drawing/2014/main" id="{01CD5CD4-9883-BDB0-FC50-760D1A09F946}"/>
                  </a:ext>
                </a:extLst>
              </p:cNvPr>
              <p:cNvSpPr/>
              <p:nvPr/>
            </p:nvSpPr>
            <p:spPr>
              <a:xfrm>
                <a:off x="10424159" y="6179820"/>
                <a:ext cx="127000" cy="157479"/>
              </a:xfrm>
              <a:custGeom>
                <a:avLst/>
                <a:gdLst>
                  <a:gd name="connsiteX0" fmla="*/ 1270 w 127000"/>
                  <a:gd name="connsiteY0" fmla="*/ 92710 h 157479"/>
                  <a:gd name="connsiteX1" fmla="*/ 58420 w 127000"/>
                  <a:gd name="connsiteY1" fmla="*/ 31750 h 157479"/>
                  <a:gd name="connsiteX2" fmla="*/ 91440 w 127000"/>
                  <a:gd name="connsiteY2" fmla="*/ 48260 h 157479"/>
                  <a:gd name="connsiteX3" fmla="*/ 91440 w 127000"/>
                  <a:gd name="connsiteY3" fmla="*/ 0 h 157479"/>
                  <a:gd name="connsiteX4" fmla="*/ 127000 w 127000"/>
                  <a:gd name="connsiteY4" fmla="*/ 0 h 157479"/>
                  <a:gd name="connsiteX5" fmla="*/ 127000 w 127000"/>
                  <a:gd name="connsiteY5" fmla="*/ 93980 h 157479"/>
                  <a:gd name="connsiteX6" fmla="*/ 63500 w 127000"/>
                  <a:gd name="connsiteY6" fmla="*/ 157480 h 157479"/>
                  <a:gd name="connsiteX7" fmla="*/ 0 w 127000"/>
                  <a:gd name="connsiteY7" fmla="*/ 93980 h 157479"/>
                  <a:gd name="connsiteX8" fmla="*/ 91440 w 127000"/>
                  <a:gd name="connsiteY8" fmla="*/ 93980 h 157479"/>
                  <a:gd name="connsiteX9" fmla="*/ 63500 w 127000"/>
                  <a:gd name="connsiteY9" fmla="*/ 64770 h 157479"/>
                  <a:gd name="connsiteX10" fmla="*/ 35560 w 127000"/>
                  <a:gd name="connsiteY10" fmla="*/ 93980 h 157479"/>
                  <a:gd name="connsiteX11" fmla="*/ 63500 w 127000"/>
                  <a:gd name="connsiteY11" fmla="*/ 123190 h 157479"/>
                  <a:gd name="connsiteX12" fmla="*/ 91440 w 127000"/>
                  <a:gd name="connsiteY12" fmla="*/ 93980 h 157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7000" h="157479">
                    <a:moveTo>
                      <a:pt x="1270" y="92710"/>
                    </a:moveTo>
                    <a:cubicBezTo>
                      <a:pt x="1270" y="52070"/>
                      <a:pt x="31750" y="31750"/>
                      <a:pt x="58420" y="31750"/>
                    </a:cubicBezTo>
                    <a:cubicBezTo>
                      <a:pt x="85090" y="31750"/>
                      <a:pt x="85090" y="36830"/>
                      <a:pt x="91440" y="48260"/>
                    </a:cubicBezTo>
                    <a:lnTo>
                      <a:pt x="91440" y="0"/>
                    </a:lnTo>
                    <a:lnTo>
                      <a:pt x="127000" y="0"/>
                    </a:lnTo>
                    <a:lnTo>
                      <a:pt x="127000" y="93980"/>
                    </a:lnTo>
                    <a:cubicBezTo>
                      <a:pt x="127000" y="133350"/>
                      <a:pt x="100330" y="157480"/>
                      <a:pt x="63500" y="157480"/>
                    </a:cubicBezTo>
                    <a:cubicBezTo>
                      <a:pt x="25400" y="157480"/>
                      <a:pt x="0" y="132080"/>
                      <a:pt x="0" y="93980"/>
                    </a:cubicBezTo>
                    <a:close/>
                    <a:moveTo>
                      <a:pt x="91440" y="93980"/>
                    </a:moveTo>
                    <a:cubicBezTo>
                      <a:pt x="91440" y="77470"/>
                      <a:pt x="80010" y="64770"/>
                      <a:pt x="63500" y="64770"/>
                    </a:cubicBezTo>
                    <a:cubicBezTo>
                      <a:pt x="46990" y="64770"/>
                      <a:pt x="35560" y="76200"/>
                      <a:pt x="35560" y="93980"/>
                    </a:cubicBezTo>
                    <a:cubicBezTo>
                      <a:pt x="35560" y="111760"/>
                      <a:pt x="46990" y="123190"/>
                      <a:pt x="63500" y="123190"/>
                    </a:cubicBezTo>
                    <a:cubicBezTo>
                      <a:pt x="80010" y="123190"/>
                      <a:pt x="91440" y="111760"/>
                      <a:pt x="91440" y="93980"/>
                    </a:cubicBezTo>
                    <a:close/>
                  </a:path>
                </a:pathLst>
              </a:custGeom>
              <a:solidFill>
                <a:srgbClr val="333333"/>
              </a:solidFill>
              <a:ln w="12700" cap="flat">
                <a:noFill/>
                <a:prstDash val="solid"/>
                <a:miter/>
              </a:ln>
            </p:spPr>
            <p:txBody>
              <a:bodyPr rtlCol="0" anchor="ctr"/>
              <a:lstStyle/>
              <a:p>
                <a:endParaRPr lang="nl-NL"/>
              </a:p>
            </p:txBody>
          </p:sp>
          <p:sp>
            <p:nvSpPr>
              <p:cNvPr id="65" name="Vrije vorm 64">
                <a:extLst>
                  <a:ext uri="{FF2B5EF4-FFF2-40B4-BE49-F238E27FC236}">
                    <a16:creationId xmlns:a16="http://schemas.microsoft.com/office/drawing/2014/main" id="{A43736EF-2359-7D1B-C409-7D8D2148BF12}"/>
                  </a:ext>
                </a:extLst>
              </p:cNvPr>
              <p:cNvSpPr/>
              <p:nvPr/>
            </p:nvSpPr>
            <p:spPr>
              <a:xfrm>
                <a:off x="10098484" y="6177994"/>
                <a:ext cx="40481" cy="40481"/>
              </a:xfrm>
              <a:custGeom>
                <a:avLst/>
                <a:gdLst>
                  <a:gd name="connsiteX0" fmla="*/ 24686 w 40481"/>
                  <a:gd name="connsiteY0" fmla="*/ 556 h 40481"/>
                  <a:gd name="connsiteX1" fmla="*/ 556 w 40481"/>
                  <a:gd name="connsiteY1" fmla="*/ 15796 h 40481"/>
                  <a:gd name="connsiteX2" fmla="*/ 15796 w 40481"/>
                  <a:gd name="connsiteY2" fmla="*/ 39926 h 40481"/>
                  <a:gd name="connsiteX3" fmla="*/ 39926 w 40481"/>
                  <a:gd name="connsiteY3" fmla="*/ 24686 h 40481"/>
                  <a:gd name="connsiteX4" fmla="*/ 24686 w 40481"/>
                  <a:gd name="connsiteY4" fmla="*/ 556 h 404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481" h="40481">
                    <a:moveTo>
                      <a:pt x="24686" y="556"/>
                    </a:moveTo>
                    <a:cubicBezTo>
                      <a:pt x="13256" y="-1984"/>
                      <a:pt x="3096" y="4366"/>
                      <a:pt x="556" y="15796"/>
                    </a:cubicBezTo>
                    <a:cubicBezTo>
                      <a:pt x="-1984" y="27226"/>
                      <a:pt x="4366" y="37386"/>
                      <a:pt x="15796" y="39926"/>
                    </a:cubicBezTo>
                    <a:cubicBezTo>
                      <a:pt x="27226" y="42466"/>
                      <a:pt x="37386" y="36116"/>
                      <a:pt x="39926" y="24686"/>
                    </a:cubicBezTo>
                    <a:cubicBezTo>
                      <a:pt x="42466" y="13256"/>
                      <a:pt x="36116" y="3096"/>
                      <a:pt x="24686" y="556"/>
                    </a:cubicBezTo>
                    <a:close/>
                  </a:path>
                </a:pathLst>
              </a:custGeom>
              <a:solidFill>
                <a:srgbClr val="333333"/>
              </a:solidFill>
              <a:ln w="12700" cap="flat">
                <a:noFill/>
                <a:prstDash val="solid"/>
                <a:miter/>
              </a:ln>
            </p:spPr>
            <p:txBody>
              <a:bodyPr rtlCol="0" anchor="ctr"/>
              <a:lstStyle/>
              <a:p>
                <a:endParaRPr lang="nl-NL"/>
              </a:p>
            </p:txBody>
          </p:sp>
        </p:grpSp>
      </p:grpSp>
      <p:sp>
        <p:nvSpPr>
          <p:cNvPr id="67" name="Titel 43">
            <a:extLst>
              <a:ext uri="{FF2B5EF4-FFF2-40B4-BE49-F238E27FC236}">
                <a16:creationId xmlns:a16="http://schemas.microsoft.com/office/drawing/2014/main" id="{42211301-1158-4B6D-1FA9-8D7D3A2B5320}"/>
              </a:ext>
            </a:extLst>
          </p:cNvPr>
          <p:cNvSpPr>
            <a:spLocks noGrp="1"/>
          </p:cNvSpPr>
          <p:nvPr>
            <p:ph type="title" hasCustomPrompt="1"/>
          </p:nvPr>
        </p:nvSpPr>
        <p:spPr>
          <a:xfrm>
            <a:off x="904239" y="1419432"/>
            <a:ext cx="8901429" cy="1850819"/>
          </a:xfrm>
        </p:spPr>
        <p:txBody>
          <a:bodyPr anchor="b" anchorCtr="0">
            <a:normAutofit/>
          </a:bodyPr>
          <a:lstStyle>
            <a:lvl1pPr>
              <a:defRPr sz="6500">
                <a:solidFill>
                  <a:schemeClr val="bg1"/>
                </a:solidFill>
              </a:defRPr>
            </a:lvl1pPr>
          </a:lstStyle>
          <a:p>
            <a:r>
              <a:rPr lang="nl-NL" dirty="0"/>
              <a:t>Ondernemen met </a:t>
            </a:r>
            <a:br>
              <a:rPr lang="nl-NL" dirty="0"/>
            </a:br>
            <a:r>
              <a:rPr lang="nl-NL" dirty="0"/>
              <a:t>uw eigen identiteit</a:t>
            </a:r>
          </a:p>
        </p:txBody>
      </p:sp>
      <p:sp>
        <p:nvSpPr>
          <p:cNvPr id="76" name="Tijdelijke aanduiding voor tekst 51">
            <a:extLst>
              <a:ext uri="{FF2B5EF4-FFF2-40B4-BE49-F238E27FC236}">
                <a16:creationId xmlns:a16="http://schemas.microsoft.com/office/drawing/2014/main" id="{E0E1DE47-33C8-4CD5-A814-C40AE018F2CA}"/>
              </a:ext>
            </a:extLst>
          </p:cNvPr>
          <p:cNvSpPr>
            <a:spLocks noGrp="1"/>
          </p:cNvSpPr>
          <p:nvPr>
            <p:ph type="body" sz="quarter" idx="11" hasCustomPrompt="1"/>
          </p:nvPr>
        </p:nvSpPr>
        <p:spPr>
          <a:xfrm>
            <a:off x="904239" y="3612676"/>
            <a:ext cx="5191759" cy="223838"/>
          </a:xfrm>
        </p:spPr>
        <p:txBody>
          <a:bodyPr>
            <a:normAutofit/>
          </a:bodyPr>
          <a:lstStyle>
            <a:lvl1pPr marL="0" indent="0" algn="l">
              <a:buNone/>
              <a:defRPr sz="1700">
                <a:solidFill>
                  <a:schemeClr val="bg1"/>
                </a:solidFill>
              </a:defRPr>
            </a:lvl1pPr>
          </a:lstStyle>
          <a:p>
            <a:pPr algn="l"/>
            <a:r>
              <a:rPr lang="nl-NL" sz="1600" spc="0" baseline="0" dirty="0">
                <a:ln/>
                <a:solidFill>
                  <a:srgbClr val="FFFFFF"/>
                </a:solidFill>
                <a:latin typeface="RealTextPro-Regular"/>
                <a:sym typeface="RealTextPro-Regular"/>
                <a:rtl val="0"/>
              </a:rPr>
              <a:t>Klikken om ondertitel toe te voegen</a:t>
            </a:r>
          </a:p>
        </p:txBody>
      </p:sp>
      <p:grpSp>
        <p:nvGrpSpPr>
          <p:cNvPr id="3" name="Groep 2">
            <a:extLst>
              <a:ext uri="{FF2B5EF4-FFF2-40B4-BE49-F238E27FC236}">
                <a16:creationId xmlns:a16="http://schemas.microsoft.com/office/drawing/2014/main" id="{FA8A6FE9-0B56-C408-9E29-FB00DE2B3FB3}"/>
              </a:ext>
            </a:extLst>
          </p:cNvPr>
          <p:cNvGrpSpPr/>
          <p:nvPr userDrawn="1"/>
        </p:nvGrpSpPr>
        <p:grpSpPr>
          <a:xfrm>
            <a:off x="-3620530" y="2"/>
            <a:ext cx="3527668" cy="2855321"/>
            <a:chOff x="-3913429" y="2"/>
            <a:chExt cx="3820567" cy="2855321"/>
          </a:xfrm>
        </p:grpSpPr>
        <p:sp>
          <p:nvSpPr>
            <p:cNvPr id="4" name="Rechthoek: afgeronde hoeken 9">
              <a:extLst>
                <a:ext uri="{FF2B5EF4-FFF2-40B4-BE49-F238E27FC236}">
                  <a16:creationId xmlns:a16="http://schemas.microsoft.com/office/drawing/2014/main" id="{CC5FC624-6FE8-7D0D-1609-8452491BA587}"/>
                </a:ext>
              </a:extLst>
            </p:cNvPr>
            <p:cNvSpPr/>
            <p:nvPr userDrawn="1"/>
          </p:nvSpPr>
          <p:spPr>
            <a:xfrm>
              <a:off x="-3913429" y="479323"/>
              <a:ext cx="3820567" cy="2376000"/>
            </a:xfrm>
            <a:prstGeom prst="roundRect">
              <a:avLst>
                <a:gd name="adj" fmla="val 0"/>
              </a:avLst>
            </a:prstGeom>
            <a:solidFill>
              <a:schemeClr val="bg1"/>
            </a:solidFill>
            <a:ln w="7620" cap="flat">
              <a:noFill/>
              <a:prstDash val="solid"/>
              <a:miter/>
            </a:ln>
          </p:spPr>
          <p:txBody>
            <a:bodyPr lIns="216000" tIns="144000" rIns="216000" rtlCol="0" anchor="t"/>
            <a:lstStyle/>
            <a:p>
              <a:pPr marL="171450" indent="-171450">
                <a:spcAft>
                  <a:spcPts val="400"/>
                </a:spcAft>
                <a:buClr>
                  <a:schemeClr val="tx1"/>
                </a:buClr>
                <a:buFont typeface="Arial" panose="020B0604020202020204" pitchFamily="34" charset="0"/>
                <a:buChar char="•"/>
              </a:pPr>
              <a:r>
                <a:rPr lang="nl-NL" sz="1000" b="0" dirty="0">
                  <a:latin typeface="Arial" panose="020B0604020202020204" pitchFamily="34" charset="0"/>
                  <a:cs typeface="Arial" panose="020B0604020202020204" pitchFamily="34" charset="0"/>
                </a:rPr>
                <a:t>Om de beschrijving van de presentatie en de datum te wijzigen, ga je naar: “Invoegen” linksboven.</a:t>
              </a:r>
            </a:p>
            <a:p>
              <a:pPr marL="171450" indent="-171450">
                <a:spcAft>
                  <a:spcPts val="400"/>
                </a:spcAft>
                <a:buClr>
                  <a:schemeClr val="tx1"/>
                </a:buClr>
                <a:buFont typeface="Arial" panose="020B0604020202020204" pitchFamily="34" charset="0"/>
                <a:buChar char="•"/>
              </a:pPr>
              <a:r>
                <a:rPr lang="nl-NL" sz="1000" b="0" dirty="0">
                  <a:latin typeface="Arial" panose="020B0604020202020204" pitchFamily="34" charset="0"/>
                  <a:cs typeface="Arial" panose="020B0604020202020204" pitchFamily="34" charset="0"/>
                </a:rPr>
                <a:t>Kies vervolgens voor: “Koptekst en voettekst”. Na het klikken opent er een venster met verschillende functies</a:t>
              </a:r>
              <a:r>
                <a:rPr lang="nl-NL" sz="1000" dirty="0">
                  <a:latin typeface="Arial" panose="020B0604020202020204" pitchFamily="34" charset="0"/>
                  <a:cs typeface="Arial" panose="020B0604020202020204" pitchFamily="34" charset="0"/>
                </a:rPr>
                <a:t>.</a:t>
              </a:r>
              <a:endParaRPr lang="nl-NL" sz="1000" b="0" dirty="0">
                <a:latin typeface="Arial" panose="020B0604020202020204" pitchFamily="34" charset="0"/>
                <a:cs typeface="Arial" panose="020B0604020202020204" pitchFamily="34" charset="0"/>
              </a:endParaRPr>
            </a:p>
            <a:p>
              <a:pPr marL="171450" indent="-171450">
                <a:spcAft>
                  <a:spcPts val="400"/>
                </a:spcAft>
                <a:buClr>
                  <a:schemeClr val="tx1"/>
                </a:buClr>
                <a:buFont typeface="Arial" panose="020B0604020202020204" pitchFamily="34" charset="0"/>
                <a:buChar char="•"/>
              </a:pPr>
              <a:r>
                <a:rPr lang="nl-NL" sz="1000" b="0" dirty="0">
                  <a:latin typeface="Arial" panose="020B0604020202020204" pitchFamily="34" charset="0"/>
                  <a:cs typeface="Arial" panose="020B0604020202020204" pitchFamily="34" charset="0"/>
                </a:rPr>
                <a:t>Om een presentatie titel toe te voegen, vul je onder het kopje: “Voettekst” een eigen ingevulde tekst in.</a:t>
              </a:r>
            </a:p>
            <a:p>
              <a:pPr marL="171450" indent="-171450">
                <a:spcAft>
                  <a:spcPts val="400"/>
                </a:spcAft>
                <a:buClr>
                  <a:schemeClr val="tx1"/>
                </a:buClr>
                <a:buFont typeface="Arial" panose="020B0604020202020204" pitchFamily="34" charset="0"/>
                <a:buChar char="•"/>
              </a:pPr>
              <a:r>
                <a:rPr lang="nl-NL" sz="1000" b="0" dirty="0">
                  <a:latin typeface="Arial" panose="020B0604020202020204" pitchFamily="34" charset="0"/>
                  <a:cs typeface="Arial" panose="020B0604020202020204" pitchFamily="34" charset="0"/>
                </a:rPr>
                <a:t>Nadat je een keuze hebt gemaakt klik je op: “Overal toepassen”. Nu verschijnt er een voettekst op elke slide in de PowerPoint Presentatie.</a:t>
              </a:r>
            </a:p>
            <a:p>
              <a:pPr marL="171450" indent="-171450">
                <a:spcAft>
                  <a:spcPts val="400"/>
                </a:spcAft>
                <a:buClr>
                  <a:schemeClr val="tx1"/>
                </a:buClr>
                <a:buFont typeface="Arial" panose="020B0604020202020204" pitchFamily="34" charset="0"/>
                <a:buChar char="•"/>
              </a:pPr>
              <a:r>
                <a:rPr lang="nl-NL" sz="1000" b="0" dirty="0">
                  <a:latin typeface="Arial" panose="020B0604020202020204" pitchFamily="34" charset="0"/>
                  <a:cs typeface="Arial" panose="020B0604020202020204" pitchFamily="34" charset="0"/>
                </a:rPr>
                <a:t>Als je het vinkje weghaalt van de voettekst, dan verdwijnt de voettekst helemaal.</a:t>
              </a:r>
            </a:p>
          </p:txBody>
        </p:sp>
        <p:sp>
          <p:nvSpPr>
            <p:cNvPr id="6" name="Rechthoek: afgeronde hoeken 10">
              <a:extLst>
                <a:ext uri="{FF2B5EF4-FFF2-40B4-BE49-F238E27FC236}">
                  <a16:creationId xmlns:a16="http://schemas.microsoft.com/office/drawing/2014/main" id="{C9A4C728-7C60-88E9-1FA6-BBD4B1D3239E}"/>
                </a:ext>
              </a:extLst>
            </p:cNvPr>
            <p:cNvSpPr/>
            <p:nvPr userDrawn="1"/>
          </p:nvSpPr>
          <p:spPr>
            <a:xfrm>
              <a:off x="-3913429" y="2"/>
              <a:ext cx="3820567" cy="479322"/>
            </a:xfrm>
            <a:prstGeom prst="roundRect">
              <a:avLst>
                <a:gd name="adj" fmla="val 0"/>
              </a:avLst>
            </a:prstGeom>
            <a:solidFill>
              <a:schemeClr val="tx1"/>
            </a:solidFill>
            <a:ln w="7620" cap="flat">
              <a:noFill/>
              <a:prstDash val="solid"/>
              <a:miter/>
            </a:ln>
          </p:spPr>
          <p:txBody>
            <a:bodyPr lIns="216000" tIns="90000" rIns="216000" bIns="90000" rtlCol="0" anchor="ctr"/>
            <a:lstStyle/>
            <a:p>
              <a:pPr>
                <a:spcAft>
                  <a:spcPts val="600"/>
                </a:spcAft>
              </a:pPr>
              <a:r>
                <a:rPr lang="nl-NL" sz="1400" b="1" dirty="0">
                  <a:solidFill>
                    <a:schemeClr val="bg1"/>
                  </a:solidFill>
                  <a:latin typeface="Arial" panose="020B0604020202020204" pitchFamily="34" charset="0"/>
                  <a:cs typeface="Arial" panose="020B0604020202020204" pitchFamily="34" charset="0"/>
                </a:rPr>
                <a:t>Voettekst invoegen of wijzigen</a:t>
              </a:r>
              <a:endParaRPr lang="nl-NL" sz="900" b="0" dirty="0">
                <a:solidFill>
                  <a:schemeClr val="bg1"/>
                </a:solidFill>
                <a:latin typeface="Arial" panose="020B0604020202020204" pitchFamily="34" charset="0"/>
                <a:cs typeface="Arial" panose="020B0604020202020204" pitchFamily="34" charset="0"/>
              </a:endParaRPr>
            </a:p>
          </p:txBody>
        </p:sp>
      </p:grpSp>
      <p:sp>
        <p:nvSpPr>
          <p:cNvPr id="10" name="Tijdelijke aanduiding voor datum 45">
            <a:extLst>
              <a:ext uri="{FF2B5EF4-FFF2-40B4-BE49-F238E27FC236}">
                <a16:creationId xmlns:a16="http://schemas.microsoft.com/office/drawing/2014/main" id="{F2AE3115-1ACC-1008-9DED-6ED821135514}"/>
              </a:ext>
            </a:extLst>
          </p:cNvPr>
          <p:cNvSpPr txBox="1">
            <a:spLocks/>
          </p:cNvSpPr>
          <p:nvPr userDrawn="1"/>
        </p:nvSpPr>
        <p:spPr>
          <a:xfrm>
            <a:off x="1221741" y="4528105"/>
            <a:ext cx="1338580" cy="365125"/>
          </a:xfrm>
          <a:prstGeom prst="roundRect">
            <a:avLst>
              <a:gd name="adj" fmla="val 50000"/>
            </a:avLst>
          </a:prstGeom>
          <a:solidFill>
            <a:srgbClr val="185A9F"/>
          </a:solidFill>
          <a:ln>
            <a:solidFill>
              <a:schemeClr val="bg1"/>
            </a:solidFill>
          </a:ln>
        </p:spPr>
        <p:txBody>
          <a:bodyPr vert="horz" lIns="0" tIns="0" rIns="0" bIns="0" rtlCol="0" anchor="ctr"/>
          <a:lstStyle>
            <a:defPPr>
              <a:defRPr lang="nl-NL"/>
            </a:defPPr>
            <a:lvl1pPr marL="0" algn="ctr" defTabSz="914400" rtl="0" eaLnBrk="1" latinLnBrk="0" hangingPunct="1">
              <a:defRPr sz="1000" kern="1200">
                <a:solidFill>
                  <a:schemeClr val="bg1"/>
                </a:solidFill>
                <a:latin typeface="Real Text Pro" panose="020B0504020204020204" pitchFamily="34"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D50A3DD-9597-0442-AC65-9878D7A4DCB3}" type="datetimeFigureOut">
              <a:rPr lang="nl-NL" smtClean="0"/>
              <a:pPr/>
              <a:t>25-02-2026</a:t>
            </a:fld>
            <a:endParaRPr lang="nl-NL" dirty="0"/>
          </a:p>
        </p:txBody>
      </p:sp>
      <p:sp>
        <p:nvSpPr>
          <p:cNvPr id="11" name="Tijdelijke aanduiding voor tekst 10">
            <a:extLst>
              <a:ext uri="{FF2B5EF4-FFF2-40B4-BE49-F238E27FC236}">
                <a16:creationId xmlns:a16="http://schemas.microsoft.com/office/drawing/2014/main" id="{1132B834-DE0E-7936-8972-CE34B73AD4D0}"/>
              </a:ext>
            </a:extLst>
          </p:cNvPr>
          <p:cNvSpPr>
            <a:spLocks noGrp="1"/>
          </p:cNvSpPr>
          <p:nvPr>
            <p:ph type="body" sz="quarter" idx="17" hasCustomPrompt="1"/>
          </p:nvPr>
        </p:nvSpPr>
        <p:spPr>
          <a:xfrm>
            <a:off x="904240" y="4445556"/>
            <a:ext cx="538480" cy="538480"/>
          </a:xfrm>
          <a:custGeom>
            <a:avLst/>
            <a:gdLst>
              <a:gd name="connsiteX0" fmla="*/ 269240 w 538480"/>
              <a:gd name="connsiteY0" fmla="*/ 0 h 538480"/>
              <a:gd name="connsiteX1" fmla="*/ 538480 w 538480"/>
              <a:gd name="connsiteY1" fmla="*/ 269240 h 538480"/>
              <a:gd name="connsiteX2" fmla="*/ 269240 w 538480"/>
              <a:gd name="connsiteY2" fmla="*/ 538480 h 538480"/>
              <a:gd name="connsiteX3" fmla="*/ 0 w 538480"/>
              <a:gd name="connsiteY3" fmla="*/ 269240 h 538480"/>
              <a:gd name="connsiteX4" fmla="*/ 269240 w 538480"/>
              <a:gd name="connsiteY4" fmla="*/ 0 h 5384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480" h="538480">
                <a:moveTo>
                  <a:pt x="269240" y="0"/>
                </a:moveTo>
                <a:cubicBezTo>
                  <a:pt x="417937" y="0"/>
                  <a:pt x="538480" y="120543"/>
                  <a:pt x="538480" y="269240"/>
                </a:cubicBezTo>
                <a:cubicBezTo>
                  <a:pt x="538480" y="417937"/>
                  <a:pt x="417937" y="538480"/>
                  <a:pt x="269240" y="538480"/>
                </a:cubicBezTo>
                <a:cubicBezTo>
                  <a:pt x="120543" y="538480"/>
                  <a:pt x="0" y="417937"/>
                  <a:pt x="0" y="269240"/>
                </a:cubicBezTo>
                <a:cubicBezTo>
                  <a:pt x="0" y="120543"/>
                  <a:pt x="120543" y="0"/>
                  <a:pt x="269240" y="0"/>
                </a:cubicBezTo>
                <a:close/>
              </a:path>
            </a:pathLst>
          </a:custGeom>
          <a:solidFill>
            <a:srgbClr val="E95223"/>
          </a:solidFill>
        </p:spPr>
        <p:txBody>
          <a:bodyPr wrap="square">
            <a:noAutofit/>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 </a:t>
            </a:r>
          </a:p>
        </p:txBody>
      </p:sp>
      <p:sp>
        <p:nvSpPr>
          <p:cNvPr id="12" name="Tijdelijke aanduiding voor tekst 11">
            <a:extLst>
              <a:ext uri="{FF2B5EF4-FFF2-40B4-BE49-F238E27FC236}">
                <a16:creationId xmlns:a16="http://schemas.microsoft.com/office/drawing/2014/main" id="{77A16C62-FCD0-CA89-9403-B13C5D99765A}"/>
              </a:ext>
            </a:extLst>
          </p:cNvPr>
          <p:cNvSpPr>
            <a:spLocks noGrp="1"/>
          </p:cNvSpPr>
          <p:nvPr>
            <p:ph type="body" sz="quarter" idx="18" hasCustomPrompt="1"/>
          </p:nvPr>
        </p:nvSpPr>
        <p:spPr>
          <a:xfrm>
            <a:off x="1064496" y="4600542"/>
            <a:ext cx="217968" cy="228509"/>
          </a:xfrm>
          <a:custGeom>
            <a:avLst/>
            <a:gdLst>
              <a:gd name="connsiteX0" fmla="*/ 18129 w 217968"/>
              <a:gd name="connsiteY0" fmla="*/ 111039 h 228509"/>
              <a:gd name="connsiteX1" fmla="*/ 18129 w 217968"/>
              <a:gd name="connsiteY1" fmla="*/ 184802 h 228509"/>
              <a:gd name="connsiteX2" fmla="*/ 46578 w 217968"/>
              <a:gd name="connsiteY2" fmla="*/ 211578 h 228509"/>
              <a:gd name="connsiteX3" fmla="*/ 171530 w 217968"/>
              <a:gd name="connsiteY3" fmla="*/ 211578 h 228509"/>
              <a:gd name="connsiteX4" fmla="*/ 199978 w 217968"/>
              <a:gd name="connsiteY4" fmla="*/ 184802 h 228509"/>
              <a:gd name="connsiteX5" fmla="*/ 199978 w 217968"/>
              <a:gd name="connsiteY5" fmla="*/ 111039 h 228509"/>
              <a:gd name="connsiteX6" fmla="*/ 46578 w 217968"/>
              <a:gd name="connsiteY6" fmla="*/ 40426 h 228509"/>
              <a:gd name="connsiteX7" fmla="*/ 18129 w 217968"/>
              <a:gd name="connsiteY7" fmla="*/ 67201 h 228509"/>
              <a:gd name="connsiteX8" fmla="*/ 18129 w 217968"/>
              <a:gd name="connsiteY8" fmla="*/ 93976 h 228509"/>
              <a:gd name="connsiteX9" fmla="*/ 199978 w 217968"/>
              <a:gd name="connsiteY9" fmla="*/ 93976 h 228509"/>
              <a:gd name="connsiteX10" fmla="*/ 199978 w 217968"/>
              <a:gd name="connsiteY10" fmla="*/ 67201 h 228509"/>
              <a:gd name="connsiteX11" fmla="*/ 171530 w 217968"/>
              <a:gd name="connsiteY11" fmla="*/ 40426 h 228509"/>
              <a:gd name="connsiteX12" fmla="*/ 168043 w 217968"/>
              <a:gd name="connsiteY12" fmla="*/ 40426 h 228509"/>
              <a:gd name="connsiteX13" fmla="*/ 168043 w 217968"/>
              <a:gd name="connsiteY13" fmla="*/ 55519 h 228509"/>
              <a:gd name="connsiteX14" fmla="*/ 158979 w 217968"/>
              <a:gd name="connsiteY14" fmla="*/ 63920 h 228509"/>
              <a:gd name="connsiteX15" fmla="*/ 149914 w 217968"/>
              <a:gd name="connsiteY15" fmla="*/ 55519 h 228509"/>
              <a:gd name="connsiteX16" fmla="*/ 149914 w 217968"/>
              <a:gd name="connsiteY16" fmla="*/ 40426 h 228509"/>
              <a:gd name="connsiteX17" fmla="*/ 68054 w 217968"/>
              <a:gd name="connsiteY17" fmla="*/ 40426 h 228509"/>
              <a:gd name="connsiteX18" fmla="*/ 68054 w 217968"/>
              <a:gd name="connsiteY18" fmla="*/ 55519 h 228509"/>
              <a:gd name="connsiteX19" fmla="*/ 58989 w 217968"/>
              <a:gd name="connsiteY19" fmla="*/ 63920 h 228509"/>
              <a:gd name="connsiteX20" fmla="*/ 50064 w 217968"/>
              <a:gd name="connsiteY20" fmla="*/ 55519 h 228509"/>
              <a:gd name="connsiteX21" fmla="*/ 50064 w 217968"/>
              <a:gd name="connsiteY21" fmla="*/ 40426 h 228509"/>
              <a:gd name="connsiteX22" fmla="*/ 58989 w 217968"/>
              <a:gd name="connsiteY22" fmla="*/ 0 h 228509"/>
              <a:gd name="connsiteX23" fmla="*/ 68054 w 217968"/>
              <a:gd name="connsiteY23" fmla="*/ 8400 h 228509"/>
              <a:gd name="connsiteX24" fmla="*/ 68054 w 217968"/>
              <a:gd name="connsiteY24" fmla="*/ 23494 h 228509"/>
              <a:gd name="connsiteX25" fmla="*/ 149914 w 217968"/>
              <a:gd name="connsiteY25" fmla="*/ 23494 h 228509"/>
              <a:gd name="connsiteX26" fmla="*/ 149914 w 217968"/>
              <a:gd name="connsiteY26" fmla="*/ 8400 h 228509"/>
              <a:gd name="connsiteX27" fmla="*/ 158979 w 217968"/>
              <a:gd name="connsiteY27" fmla="*/ 0 h 228509"/>
              <a:gd name="connsiteX28" fmla="*/ 168043 w 217968"/>
              <a:gd name="connsiteY28" fmla="*/ 8400 h 228509"/>
              <a:gd name="connsiteX29" fmla="*/ 168043 w 217968"/>
              <a:gd name="connsiteY29" fmla="*/ 23494 h 228509"/>
              <a:gd name="connsiteX30" fmla="*/ 171530 w 217968"/>
              <a:gd name="connsiteY30" fmla="*/ 23494 h 228509"/>
              <a:gd name="connsiteX31" fmla="*/ 217968 w 217968"/>
              <a:gd name="connsiteY31" fmla="*/ 67201 h 228509"/>
              <a:gd name="connsiteX32" fmla="*/ 217968 w 217968"/>
              <a:gd name="connsiteY32" fmla="*/ 184802 h 228509"/>
              <a:gd name="connsiteX33" fmla="*/ 171530 w 217968"/>
              <a:gd name="connsiteY33" fmla="*/ 228509 h 228509"/>
              <a:gd name="connsiteX34" fmla="*/ 46578 w 217968"/>
              <a:gd name="connsiteY34" fmla="*/ 228509 h 228509"/>
              <a:gd name="connsiteX35" fmla="*/ 0 w 217968"/>
              <a:gd name="connsiteY35" fmla="*/ 184802 h 228509"/>
              <a:gd name="connsiteX36" fmla="*/ 0 w 217968"/>
              <a:gd name="connsiteY36" fmla="*/ 67201 h 228509"/>
              <a:gd name="connsiteX37" fmla="*/ 46578 w 217968"/>
              <a:gd name="connsiteY37" fmla="*/ 23494 h 228509"/>
              <a:gd name="connsiteX38" fmla="*/ 50064 w 217968"/>
              <a:gd name="connsiteY38" fmla="*/ 23494 h 228509"/>
              <a:gd name="connsiteX39" fmla="*/ 50064 w 217968"/>
              <a:gd name="connsiteY39" fmla="*/ 8400 h 228509"/>
              <a:gd name="connsiteX40" fmla="*/ 58989 w 217968"/>
              <a:gd name="connsiteY40" fmla="*/ 0 h 228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17968" h="228509">
                <a:moveTo>
                  <a:pt x="18129" y="111039"/>
                </a:moveTo>
                <a:lnTo>
                  <a:pt x="18129" y="184802"/>
                </a:lnTo>
                <a:cubicBezTo>
                  <a:pt x="18129" y="199634"/>
                  <a:pt x="30820" y="211578"/>
                  <a:pt x="46578" y="211578"/>
                </a:cubicBezTo>
                <a:lnTo>
                  <a:pt x="171530" y="211578"/>
                </a:lnTo>
                <a:cubicBezTo>
                  <a:pt x="187149" y="211578"/>
                  <a:pt x="199978" y="199634"/>
                  <a:pt x="199978" y="184802"/>
                </a:cubicBezTo>
                <a:lnTo>
                  <a:pt x="199978" y="111039"/>
                </a:lnTo>
                <a:close/>
                <a:moveTo>
                  <a:pt x="46578" y="40426"/>
                </a:moveTo>
                <a:cubicBezTo>
                  <a:pt x="30820" y="40426"/>
                  <a:pt x="18129" y="52501"/>
                  <a:pt x="18129" y="67201"/>
                </a:cubicBezTo>
                <a:lnTo>
                  <a:pt x="18129" y="93976"/>
                </a:lnTo>
                <a:lnTo>
                  <a:pt x="199978" y="93976"/>
                </a:lnTo>
                <a:lnTo>
                  <a:pt x="199978" y="67201"/>
                </a:lnTo>
                <a:cubicBezTo>
                  <a:pt x="199978" y="52501"/>
                  <a:pt x="187149" y="40426"/>
                  <a:pt x="171530" y="40426"/>
                </a:cubicBezTo>
                <a:lnTo>
                  <a:pt x="168043" y="40426"/>
                </a:lnTo>
                <a:lnTo>
                  <a:pt x="168043" y="55519"/>
                </a:lnTo>
                <a:cubicBezTo>
                  <a:pt x="168043" y="60113"/>
                  <a:pt x="163999" y="63920"/>
                  <a:pt x="158979" y="63920"/>
                </a:cubicBezTo>
                <a:cubicBezTo>
                  <a:pt x="153958" y="63920"/>
                  <a:pt x="149914" y="60113"/>
                  <a:pt x="149914" y="55519"/>
                </a:cubicBezTo>
                <a:lnTo>
                  <a:pt x="149914" y="40426"/>
                </a:lnTo>
                <a:lnTo>
                  <a:pt x="68054" y="40426"/>
                </a:lnTo>
                <a:lnTo>
                  <a:pt x="68054" y="55519"/>
                </a:lnTo>
                <a:cubicBezTo>
                  <a:pt x="68054" y="60113"/>
                  <a:pt x="63870" y="63920"/>
                  <a:pt x="58989" y="63920"/>
                </a:cubicBezTo>
                <a:cubicBezTo>
                  <a:pt x="54109" y="63920"/>
                  <a:pt x="50064" y="60113"/>
                  <a:pt x="50064" y="55519"/>
                </a:cubicBezTo>
                <a:lnTo>
                  <a:pt x="50064" y="40426"/>
                </a:lnTo>
                <a:close/>
                <a:moveTo>
                  <a:pt x="58989" y="0"/>
                </a:moveTo>
                <a:cubicBezTo>
                  <a:pt x="64010" y="0"/>
                  <a:pt x="68054" y="3806"/>
                  <a:pt x="68054" y="8400"/>
                </a:cubicBezTo>
                <a:lnTo>
                  <a:pt x="68054" y="23494"/>
                </a:lnTo>
                <a:lnTo>
                  <a:pt x="149914" y="23494"/>
                </a:lnTo>
                <a:lnTo>
                  <a:pt x="149914" y="8400"/>
                </a:lnTo>
                <a:cubicBezTo>
                  <a:pt x="149914" y="3806"/>
                  <a:pt x="153958" y="0"/>
                  <a:pt x="158979" y="0"/>
                </a:cubicBezTo>
                <a:cubicBezTo>
                  <a:pt x="163999" y="0"/>
                  <a:pt x="168043" y="3806"/>
                  <a:pt x="168043" y="8400"/>
                </a:cubicBezTo>
                <a:lnTo>
                  <a:pt x="168043" y="23494"/>
                </a:lnTo>
                <a:lnTo>
                  <a:pt x="171530" y="23494"/>
                </a:lnTo>
                <a:cubicBezTo>
                  <a:pt x="197050" y="23494"/>
                  <a:pt x="217968" y="43051"/>
                  <a:pt x="217968" y="67201"/>
                </a:cubicBezTo>
                <a:lnTo>
                  <a:pt x="217968" y="184802"/>
                </a:lnTo>
                <a:cubicBezTo>
                  <a:pt x="217968" y="208953"/>
                  <a:pt x="197050" y="228509"/>
                  <a:pt x="171530" y="228509"/>
                </a:cubicBezTo>
                <a:lnTo>
                  <a:pt x="46578" y="228509"/>
                </a:lnTo>
                <a:cubicBezTo>
                  <a:pt x="20918" y="228509"/>
                  <a:pt x="0" y="208953"/>
                  <a:pt x="0" y="184802"/>
                </a:cubicBezTo>
                <a:lnTo>
                  <a:pt x="0" y="67201"/>
                </a:lnTo>
                <a:cubicBezTo>
                  <a:pt x="0" y="43051"/>
                  <a:pt x="20918" y="23494"/>
                  <a:pt x="46578" y="23494"/>
                </a:cubicBezTo>
                <a:lnTo>
                  <a:pt x="50064" y="23494"/>
                </a:lnTo>
                <a:lnTo>
                  <a:pt x="50064" y="8400"/>
                </a:lnTo>
                <a:cubicBezTo>
                  <a:pt x="50064" y="3806"/>
                  <a:pt x="53969" y="0"/>
                  <a:pt x="58989" y="0"/>
                </a:cubicBezTo>
                <a:close/>
              </a:path>
            </a:pathLst>
          </a:custGeom>
          <a:solidFill>
            <a:schemeClr val="bg1"/>
          </a:solidFill>
        </p:spPr>
        <p:txBody>
          <a:bodyPr wrap="square">
            <a:noAutofit/>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 </a:t>
            </a:r>
          </a:p>
        </p:txBody>
      </p:sp>
    </p:spTree>
    <p:extLst>
      <p:ext uri="{BB962C8B-B14F-4D97-AF65-F5344CB8AC3E}">
        <p14:creationId xmlns:p14="http://schemas.microsoft.com/office/powerpoint/2010/main" val="1453441743"/>
      </p:ext>
    </p:extLst>
  </p:cSld>
  <p:clrMapOvr>
    <a:masterClrMapping/>
  </p:clrMapOvr>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29" name="Vrije vorm 28">
            <a:extLst>
              <a:ext uri="{FF2B5EF4-FFF2-40B4-BE49-F238E27FC236}">
                <a16:creationId xmlns:a16="http://schemas.microsoft.com/office/drawing/2014/main" id="{854D7FD3-0658-AD26-F771-C26A65135FEA}"/>
              </a:ext>
            </a:extLst>
          </p:cNvPr>
          <p:cNvSpPr/>
          <p:nvPr/>
        </p:nvSpPr>
        <p:spPr>
          <a:xfrm>
            <a:off x="0" y="701040"/>
            <a:ext cx="11749088" cy="5513069"/>
          </a:xfrm>
          <a:custGeom>
            <a:avLst/>
            <a:gdLst>
              <a:gd name="connsiteX0" fmla="*/ 11179810 w 11685269"/>
              <a:gd name="connsiteY0" fmla="*/ 5513070 h 5513069"/>
              <a:gd name="connsiteX1" fmla="*/ 0 w 11685269"/>
              <a:gd name="connsiteY1" fmla="*/ 5513070 h 5513069"/>
              <a:gd name="connsiteX2" fmla="*/ 0 w 11685269"/>
              <a:gd name="connsiteY2" fmla="*/ 0 h 5513069"/>
              <a:gd name="connsiteX3" fmla="*/ 11179810 w 11685269"/>
              <a:gd name="connsiteY3" fmla="*/ 0 h 5513069"/>
              <a:gd name="connsiteX4" fmla="*/ 11685270 w 11685269"/>
              <a:gd name="connsiteY4" fmla="*/ 595630 h 5513069"/>
              <a:gd name="connsiteX5" fmla="*/ 11685270 w 11685269"/>
              <a:gd name="connsiteY5" fmla="*/ 4916170 h 5513069"/>
              <a:gd name="connsiteX6" fmla="*/ 11179810 w 11685269"/>
              <a:gd name="connsiteY6" fmla="*/ 5511800 h 5513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685269" h="5513069">
                <a:moveTo>
                  <a:pt x="11179810" y="5513070"/>
                </a:moveTo>
                <a:lnTo>
                  <a:pt x="0" y="5513070"/>
                </a:lnTo>
                <a:lnTo>
                  <a:pt x="0" y="0"/>
                </a:lnTo>
                <a:lnTo>
                  <a:pt x="11179810" y="0"/>
                </a:lnTo>
                <a:cubicBezTo>
                  <a:pt x="11459210" y="0"/>
                  <a:pt x="11685270" y="266700"/>
                  <a:pt x="11685270" y="595630"/>
                </a:cubicBezTo>
                <a:lnTo>
                  <a:pt x="11685270" y="4916170"/>
                </a:lnTo>
                <a:cubicBezTo>
                  <a:pt x="11685270" y="5245100"/>
                  <a:pt x="11459210" y="5511800"/>
                  <a:pt x="11179810" y="5511800"/>
                </a:cubicBezTo>
                <a:close/>
              </a:path>
            </a:pathLst>
          </a:custGeom>
          <a:solidFill>
            <a:schemeClr val="accent1"/>
          </a:solidFill>
          <a:ln w="12700" cap="flat">
            <a:noFill/>
            <a:prstDash val="solid"/>
            <a:miter/>
          </a:ln>
        </p:spPr>
        <p:txBody>
          <a:bodyPr rtlCol="0" anchor="ctr"/>
          <a:lstStyle/>
          <a:p>
            <a:endParaRPr lang="nl-NL"/>
          </a:p>
        </p:txBody>
      </p:sp>
      <p:sp>
        <p:nvSpPr>
          <p:cNvPr id="137" name="Titel 136">
            <a:extLst>
              <a:ext uri="{FF2B5EF4-FFF2-40B4-BE49-F238E27FC236}">
                <a16:creationId xmlns:a16="http://schemas.microsoft.com/office/drawing/2014/main" id="{F63D3CCF-90C5-FD83-3D94-4D866B3896E6}"/>
              </a:ext>
            </a:extLst>
          </p:cNvPr>
          <p:cNvSpPr>
            <a:spLocks noGrp="1"/>
          </p:cNvSpPr>
          <p:nvPr>
            <p:ph type="title" hasCustomPrompt="1"/>
          </p:nvPr>
        </p:nvSpPr>
        <p:spPr>
          <a:xfrm>
            <a:off x="904239" y="1953293"/>
            <a:ext cx="6904255" cy="2666833"/>
          </a:xfrm>
        </p:spPr>
        <p:txBody>
          <a:bodyPr anchor="b" anchorCtr="0">
            <a:noAutofit/>
          </a:bodyPr>
          <a:lstStyle>
            <a:lvl1pPr>
              <a:defRPr sz="5000">
                <a:solidFill>
                  <a:schemeClr val="bg1">
                    <a:lumMod val="95000"/>
                  </a:schemeClr>
                </a:solidFill>
              </a:defRPr>
            </a:lvl1pPr>
          </a:lstStyle>
          <a:p>
            <a:r>
              <a:rPr lang="nl-NL" dirty="0" err="1"/>
              <a:t>Lorem</a:t>
            </a:r>
            <a:r>
              <a:rPr lang="nl-NL" dirty="0"/>
              <a:t> </a:t>
            </a:r>
            <a:r>
              <a:rPr lang="nl-NL" dirty="0" err="1"/>
              <a:t>ipsum</a:t>
            </a:r>
            <a:r>
              <a:rPr lang="nl-NL" dirty="0"/>
              <a:t> </a:t>
            </a:r>
            <a:r>
              <a:rPr lang="nl-NL" dirty="0" err="1"/>
              <a:t>dolor</a:t>
            </a:r>
            <a:r>
              <a:rPr lang="nl-NL" dirty="0"/>
              <a:t> </a:t>
            </a:r>
            <a:r>
              <a:rPr lang="nl-NL" dirty="0" err="1"/>
              <a:t>sit</a:t>
            </a:r>
            <a:r>
              <a:rPr lang="nl-NL" dirty="0"/>
              <a:t> </a:t>
            </a:r>
            <a:r>
              <a:rPr lang="nl-NL" dirty="0" err="1"/>
              <a:t>amet</a:t>
            </a:r>
            <a:r>
              <a:rPr lang="nl-NL" dirty="0"/>
              <a:t>, </a:t>
            </a:r>
            <a:r>
              <a:rPr lang="nl-NL" dirty="0" err="1"/>
              <a:t>consectetuer</a:t>
            </a:r>
            <a:r>
              <a:rPr lang="nl-NL" dirty="0"/>
              <a:t> </a:t>
            </a:r>
            <a:r>
              <a:rPr lang="nl-NL" dirty="0" err="1"/>
              <a:t>adipiscing</a:t>
            </a:r>
            <a:r>
              <a:rPr lang="nl-NL" dirty="0"/>
              <a:t> </a:t>
            </a:r>
            <a:r>
              <a:rPr lang="nl-NL" dirty="0" err="1"/>
              <a:t>elit</a:t>
            </a:r>
            <a:r>
              <a:rPr lang="nl-NL" dirty="0"/>
              <a:t>, </a:t>
            </a:r>
            <a:r>
              <a:rPr lang="nl-NL" dirty="0" err="1"/>
              <a:t>sed</a:t>
            </a:r>
            <a:r>
              <a:rPr lang="nl-NL" dirty="0"/>
              <a:t> </a:t>
            </a:r>
            <a:r>
              <a:rPr lang="nl-NL" dirty="0" err="1"/>
              <a:t>diam</a:t>
            </a:r>
            <a:r>
              <a:rPr lang="nl-NL" dirty="0"/>
              <a:t> </a:t>
            </a:r>
            <a:r>
              <a:rPr lang="nl-NL" dirty="0" err="1"/>
              <a:t>nonummy</a:t>
            </a:r>
            <a:endParaRPr lang="nl-NL" dirty="0"/>
          </a:p>
        </p:txBody>
      </p:sp>
      <p:sp>
        <p:nvSpPr>
          <p:cNvPr id="147" name="Tijdelijke aanduiding voor dianummer 140">
            <a:extLst>
              <a:ext uri="{FF2B5EF4-FFF2-40B4-BE49-F238E27FC236}">
                <a16:creationId xmlns:a16="http://schemas.microsoft.com/office/drawing/2014/main" id="{0A65206A-CB1E-D8D9-0FCE-3D5732D778DB}"/>
              </a:ext>
            </a:extLst>
          </p:cNvPr>
          <p:cNvSpPr>
            <a:spLocks noGrp="1"/>
          </p:cNvSpPr>
          <p:nvPr>
            <p:ph type="sldNum" sz="quarter" idx="12"/>
          </p:nvPr>
        </p:nvSpPr>
        <p:spPr>
          <a:xfrm>
            <a:off x="8710930" y="6416675"/>
            <a:ext cx="3038157" cy="448819"/>
          </a:xfrm>
        </p:spPr>
        <p:txBody>
          <a:bodyPr/>
          <a:lstStyle>
            <a:lvl1pPr>
              <a:defRPr>
                <a:solidFill>
                  <a:srgbClr val="004996"/>
                </a:solidFill>
              </a:defRPr>
            </a:lvl1pPr>
          </a:lstStyle>
          <a:p>
            <a:fld id="{9F53E0E1-1632-AA43-9C83-C74C9E11BADB}" type="slidenum">
              <a:rPr lang="nl-NL" smtClean="0"/>
              <a:pPr/>
              <a:t>‹nr.›</a:t>
            </a:fld>
            <a:endParaRPr lang="nl-NL" dirty="0"/>
          </a:p>
        </p:txBody>
      </p:sp>
      <p:sp>
        <p:nvSpPr>
          <p:cNvPr id="148" name="Ovaal 147">
            <a:extLst>
              <a:ext uri="{FF2B5EF4-FFF2-40B4-BE49-F238E27FC236}">
                <a16:creationId xmlns:a16="http://schemas.microsoft.com/office/drawing/2014/main" id="{1D84B129-9659-9B75-1938-1D4175A0DF33}"/>
              </a:ext>
            </a:extLst>
          </p:cNvPr>
          <p:cNvSpPr/>
          <p:nvPr userDrawn="1"/>
        </p:nvSpPr>
        <p:spPr>
          <a:xfrm>
            <a:off x="11779408" y="6661582"/>
            <a:ext cx="37785" cy="37785"/>
          </a:xfrm>
          <a:prstGeom prst="ellipse">
            <a:avLst/>
          </a:prstGeom>
          <a:solidFill>
            <a:srgbClr val="E9522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70" name="Vrije vorm 169">
            <a:extLst>
              <a:ext uri="{FF2B5EF4-FFF2-40B4-BE49-F238E27FC236}">
                <a16:creationId xmlns:a16="http://schemas.microsoft.com/office/drawing/2014/main" id="{674C9C53-B635-5151-2E56-515ED3C3AF73}"/>
              </a:ext>
            </a:extLst>
          </p:cNvPr>
          <p:cNvSpPr/>
          <p:nvPr userDrawn="1"/>
        </p:nvSpPr>
        <p:spPr>
          <a:xfrm>
            <a:off x="1424940" y="6545580"/>
            <a:ext cx="12700" cy="127000"/>
          </a:xfrm>
          <a:custGeom>
            <a:avLst/>
            <a:gdLst>
              <a:gd name="connsiteX0" fmla="*/ 0 w 12700"/>
              <a:gd name="connsiteY0" fmla="*/ 0 h 127000"/>
              <a:gd name="connsiteX1" fmla="*/ 0 w 12700"/>
              <a:gd name="connsiteY1" fmla="*/ 127000 h 127000"/>
            </a:gdLst>
            <a:ahLst/>
            <a:cxnLst>
              <a:cxn ang="0">
                <a:pos x="connsiteX0" y="connsiteY0"/>
              </a:cxn>
              <a:cxn ang="0">
                <a:pos x="connsiteX1" y="connsiteY1"/>
              </a:cxn>
            </a:cxnLst>
            <a:rect l="l" t="t" r="r" b="b"/>
            <a:pathLst>
              <a:path w="12700" h="127000">
                <a:moveTo>
                  <a:pt x="0" y="0"/>
                </a:moveTo>
                <a:lnTo>
                  <a:pt x="0" y="127000"/>
                </a:lnTo>
              </a:path>
            </a:pathLst>
          </a:custGeom>
          <a:ln w="12700" cap="flat">
            <a:solidFill>
              <a:srgbClr val="E95223"/>
            </a:solidFill>
            <a:prstDash val="solid"/>
            <a:miter/>
          </a:ln>
        </p:spPr>
        <p:txBody>
          <a:bodyPr rtlCol="0" anchor="ctr"/>
          <a:lstStyle/>
          <a:p>
            <a:endParaRPr lang="nl-NL"/>
          </a:p>
        </p:txBody>
      </p:sp>
      <p:sp>
        <p:nvSpPr>
          <p:cNvPr id="171" name="Tijdelijke aanduiding voor voettekst 139">
            <a:extLst>
              <a:ext uri="{FF2B5EF4-FFF2-40B4-BE49-F238E27FC236}">
                <a16:creationId xmlns:a16="http://schemas.microsoft.com/office/drawing/2014/main" id="{68637359-19C0-3C25-0279-C4AA6009F666}"/>
              </a:ext>
            </a:extLst>
          </p:cNvPr>
          <p:cNvSpPr>
            <a:spLocks noGrp="1"/>
          </p:cNvSpPr>
          <p:nvPr>
            <p:ph type="ftr" sz="quarter" idx="11"/>
          </p:nvPr>
        </p:nvSpPr>
        <p:spPr>
          <a:xfrm>
            <a:off x="1599386" y="6416675"/>
            <a:ext cx="4891901" cy="441325"/>
          </a:xfrm>
        </p:spPr>
        <p:txBody>
          <a:bodyPr/>
          <a:lstStyle>
            <a:lvl1pPr>
              <a:defRPr sz="900" b="0" i="0">
                <a:latin typeface="Real Text Pro" panose="020B0504020204020204" pitchFamily="34" charset="77"/>
              </a:defRPr>
            </a:lvl1pPr>
          </a:lstStyle>
          <a:p>
            <a:pPr algn="l"/>
            <a:r>
              <a:rPr lang="nl-NL" dirty="0">
                <a:ln/>
                <a:solidFill>
                  <a:srgbClr val="B3B3B3"/>
                </a:solidFill>
                <a:sym typeface="RealTextPro-Regular"/>
                <a:rtl val="0"/>
              </a:rPr>
              <a:t>Optie voor presentatie titel of andere extra informatie.</a:t>
            </a:r>
          </a:p>
        </p:txBody>
      </p:sp>
      <p:sp>
        <p:nvSpPr>
          <p:cNvPr id="173" name="Tijdelijke aanduiding voor tekst 172">
            <a:extLst>
              <a:ext uri="{FF2B5EF4-FFF2-40B4-BE49-F238E27FC236}">
                <a16:creationId xmlns:a16="http://schemas.microsoft.com/office/drawing/2014/main" id="{BF08D46C-B8A1-B55E-20B0-7C53A7BCF6ED}"/>
              </a:ext>
            </a:extLst>
          </p:cNvPr>
          <p:cNvSpPr>
            <a:spLocks noGrp="1"/>
          </p:cNvSpPr>
          <p:nvPr>
            <p:ph type="body" sz="quarter" idx="13" hasCustomPrompt="1"/>
          </p:nvPr>
        </p:nvSpPr>
        <p:spPr>
          <a:xfrm>
            <a:off x="1212849" y="4981575"/>
            <a:ext cx="5175250" cy="155909"/>
          </a:xfrm>
        </p:spPr>
        <p:txBody>
          <a:bodyPr/>
          <a:lstStyle>
            <a:lvl1pPr marL="0" indent="0">
              <a:buNone/>
              <a:defRPr>
                <a:solidFill>
                  <a:schemeClr val="bg1">
                    <a:lumMod val="95000"/>
                  </a:schemeClr>
                </a:solidFill>
              </a:defRPr>
            </a:lvl1pPr>
            <a:lvl2pPr marL="457200" indent="0">
              <a:buNone/>
              <a:defRPr>
                <a:solidFill>
                  <a:schemeClr val="bg1">
                    <a:lumMod val="95000"/>
                  </a:schemeClr>
                </a:solidFill>
              </a:defRPr>
            </a:lvl2pPr>
            <a:lvl3pPr marL="914400" indent="0">
              <a:buNone/>
              <a:defRPr>
                <a:solidFill>
                  <a:schemeClr val="bg1">
                    <a:lumMod val="95000"/>
                  </a:schemeClr>
                </a:solidFill>
              </a:defRPr>
            </a:lvl3pPr>
            <a:lvl4pPr marL="1371600" indent="0">
              <a:buNone/>
              <a:defRPr>
                <a:solidFill>
                  <a:schemeClr val="bg1">
                    <a:lumMod val="95000"/>
                  </a:schemeClr>
                </a:solidFill>
              </a:defRPr>
            </a:lvl4pPr>
            <a:lvl5pPr marL="1828800" indent="0">
              <a:buNone/>
              <a:defRPr>
                <a:solidFill>
                  <a:schemeClr val="bg1">
                    <a:lumMod val="95000"/>
                  </a:schemeClr>
                </a:solidFill>
              </a:defRPr>
            </a:lvl5pPr>
          </a:lstStyle>
          <a:p>
            <a:pPr lvl="0"/>
            <a:r>
              <a:rPr lang="nl-NL" dirty="0"/>
              <a:t>Voor achternaam</a:t>
            </a:r>
          </a:p>
        </p:txBody>
      </p:sp>
      <p:sp>
        <p:nvSpPr>
          <p:cNvPr id="174" name="Rechthoek 173">
            <a:extLst>
              <a:ext uri="{FF2B5EF4-FFF2-40B4-BE49-F238E27FC236}">
                <a16:creationId xmlns:a16="http://schemas.microsoft.com/office/drawing/2014/main" id="{FA0EAD51-1BB5-709A-9D83-C08EE78BB57F}"/>
              </a:ext>
            </a:extLst>
          </p:cNvPr>
          <p:cNvSpPr/>
          <p:nvPr userDrawn="1"/>
        </p:nvSpPr>
        <p:spPr>
          <a:xfrm>
            <a:off x="904239" y="5059529"/>
            <a:ext cx="130067" cy="45719"/>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nvGrpSpPr>
          <p:cNvPr id="2" name="Groep 1">
            <a:extLst>
              <a:ext uri="{FF2B5EF4-FFF2-40B4-BE49-F238E27FC236}">
                <a16:creationId xmlns:a16="http://schemas.microsoft.com/office/drawing/2014/main" id="{0AFD795D-C5A6-85BE-A29E-C732B2080C73}"/>
              </a:ext>
            </a:extLst>
          </p:cNvPr>
          <p:cNvGrpSpPr/>
          <p:nvPr userDrawn="1"/>
        </p:nvGrpSpPr>
        <p:grpSpPr>
          <a:xfrm>
            <a:off x="455930" y="6497074"/>
            <a:ext cx="808989" cy="283774"/>
            <a:chOff x="455930" y="6480235"/>
            <a:chExt cx="808989" cy="283774"/>
          </a:xfrm>
        </p:grpSpPr>
        <p:sp>
          <p:nvSpPr>
            <p:cNvPr id="3" name="Vrije vorm 2">
              <a:extLst>
                <a:ext uri="{FF2B5EF4-FFF2-40B4-BE49-F238E27FC236}">
                  <a16:creationId xmlns:a16="http://schemas.microsoft.com/office/drawing/2014/main" id="{709606E7-82A9-9F86-5DBD-BE5AA0C7BC43}"/>
                </a:ext>
              </a:extLst>
            </p:cNvPr>
            <p:cNvSpPr/>
            <p:nvPr userDrawn="1"/>
          </p:nvSpPr>
          <p:spPr>
            <a:xfrm>
              <a:off x="961389" y="6593829"/>
              <a:ext cx="62230" cy="74930"/>
            </a:xfrm>
            <a:custGeom>
              <a:avLst/>
              <a:gdLst>
                <a:gd name="connsiteX0" fmla="*/ 0 w 62230"/>
                <a:gd name="connsiteY0" fmla="*/ 0 h 74930"/>
                <a:gd name="connsiteX1" fmla="*/ 31750 w 62230"/>
                <a:gd name="connsiteY1" fmla="*/ 0 h 74930"/>
                <a:gd name="connsiteX2" fmla="*/ 58420 w 62230"/>
                <a:gd name="connsiteY2" fmla="*/ 24130 h 74930"/>
                <a:gd name="connsiteX3" fmla="*/ 41910 w 62230"/>
                <a:gd name="connsiteY3" fmla="*/ 46990 h 74930"/>
                <a:gd name="connsiteX4" fmla="*/ 62230 w 62230"/>
                <a:gd name="connsiteY4" fmla="*/ 74930 h 74930"/>
                <a:gd name="connsiteX5" fmla="*/ 48260 w 62230"/>
                <a:gd name="connsiteY5" fmla="*/ 74930 h 74930"/>
                <a:gd name="connsiteX6" fmla="*/ 30480 w 62230"/>
                <a:gd name="connsiteY6" fmla="*/ 48261 h 74930"/>
                <a:gd name="connsiteX7" fmla="*/ 12700 w 62230"/>
                <a:gd name="connsiteY7" fmla="*/ 48261 h 74930"/>
                <a:gd name="connsiteX8" fmla="*/ 12700 w 62230"/>
                <a:gd name="connsiteY8" fmla="*/ 74930 h 74930"/>
                <a:gd name="connsiteX9" fmla="*/ 1270 w 62230"/>
                <a:gd name="connsiteY9" fmla="*/ 74930 h 74930"/>
                <a:gd name="connsiteX10" fmla="*/ 1270 w 62230"/>
                <a:gd name="connsiteY10" fmla="*/ 0 h 74930"/>
                <a:gd name="connsiteX11" fmla="*/ 31750 w 62230"/>
                <a:gd name="connsiteY11" fmla="*/ 36830 h 74930"/>
                <a:gd name="connsiteX12" fmla="*/ 45720 w 62230"/>
                <a:gd name="connsiteY12" fmla="*/ 24130 h 74930"/>
                <a:gd name="connsiteX13" fmla="*/ 31750 w 62230"/>
                <a:gd name="connsiteY13" fmla="*/ 11430 h 74930"/>
                <a:gd name="connsiteX14" fmla="*/ 11430 w 62230"/>
                <a:gd name="connsiteY14" fmla="*/ 11430 h 74930"/>
                <a:gd name="connsiteX15" fmla="*/ 11430 w 62230"/>
                <a:gd name="connsiteY15" fmla="*/ 38100 h 74930"/>
                <a:gd name="connsiteX16" fmla="*/ 31750 w 62230"/>
                <a:gd name="connsiteY16" fmla="*/ 38100 h 74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2230" h="74930">
                  <a:moveTo>
                    <a:pt x="0" y="0"/>
                  </a:moveTo>
                  <a:lnTo>
                    <a:pt x="31750" y="0"/>
                  </a:lnTo>
                  <a:cubicBezTo>
                    <a:pt x="49530" y="0"/>
                    <a:pt x="58420" y="10161"/>
                    <a:pt x="58420" y="24130"/>
                  </a:cubicBezTo>
                  <a:cubicBezTo>
                    <a:pt x="58420" y="38100"/>
                    <a:pt x="53340" y="44450"/>
                    <a:pt x="41910" y="46990"/>
                  </a:cubicBezTo>
                  <a:lnTo>
                    <a:pt x="62230" y="74930"/>
                  </a:lnTo>
                  <a:lnTo>
                    <a:pt x="48260" y="74930"/>
                  </a:lnTo>
                  <a:lnTo>
                    <a:pt x="30480" y="48261"/>
                  </a:lnTo>
                  <a:lnTo>
                    <a:pt x="12700" y="48261"/>
                  </a:lnTo>
                  <a:lnTo>
                    <a:pt x="12700" y="74930"/>
                  </a:lnTo>
                  <a:lnTo>
                    <a:pt x="1270" y="74930"/>
                  </a:lnTo>
                  <a:lnTo>
                    <a:pt x="1270" y="0"/>
                  </a:lnTo>
                  <a:close/>
                  <a:moveTo>
                    <a:pt x="31750" y="36830"/>
                  </a:moveTo>
                  <a:cubicBezTo>
                    <a:pt x="43180" y="36830"/>
                    <a:pt x="45720" y="31750"/>
                    <a:pt x="45720" y="24130"/>
                  </a:cubicBezTo>
                  <a:cubicBezTo>
                    <a:pt x="45720" y="16511"/>
                    <a:pt x="41910" y="11430"/>
                    <a:pt x="31750" y="11430"/>
                  </a:cubicBezTo>
                  <a:lnTo>
                    <a:pt x="11430" y="11430"/>
                  </a:lnTo>
                  <a:lnTo>
                    <a:pt x="11430" y="38100"/>
                  </a:lnTo>
                  <a:lnTo>
                    <a:pt x="31750" y="38100"/>
                  </a:lnTo>
                  <a:close/>
                </a:path>
              </a:pathLst>
            </a:custGeom>
            <a:solidFill>
              <a:srgbClr val="333333"/>
            </a:solidFill>
            <a:ln w="12700" cap="flat">
              <a:noFill/>
              <a:prstDash val="solid"/>
              <a:miter/>
            </a:ln>
          </p:spPr>
          <p:txBody>
            <a:bodyPr rtlCol="0" anchor="ctr"/>
            <a:lstStyle/>
            <a:p>
              <a:endParaRPr lang="nl-NL"/>
            </a:p>
          </p:txBody>
        </p:sp>
        <p:sp>
          <p:nvSpPr>
            <p:cNvPr id="4" name="Vrije vorm 3">
              <a:extLst>
                <a:ext uri="{FF2B5EF4-FFF2-40B4-BE49-F238E27FC236}">
                  <a16:creationId xmlns:a16="http://schemas.microsoft.com/office/drawing/2014/main" id="{FD6D084F-E12A-4B3B-DB82-5F6EF23B9885}"/>
                </a:ext>
              </a:extLst>
            </p:cNvPr>
            <p:cNvSpPr/>
            <p:nvPr userDrawn="1"/>
          </p:nvSpPr>
          <p:spPr>
            <a:xfrm>
              <a:off x="1028700" y="6609069"/>
              <a:ext cx="60960" cy="58420"/>
            </a:xfrm>
            <a:custGeom>
              <a:avLst/>
              <a:gdLst>
                <a:gd name="connsiteX0" fmla="*/ 0 w 60960"/>
                <a:gd name="connsiteY0" fmla="*/ 29210 h 58420"/>
                <a:gd name="connsiteX1" fmla="*/ 30480 w 60960"/>
                <a:gd name="connsiteY1" fmla="*/ 0 h 58420"/>
                <a:gd name="connsiteX2" fmla="*/ 60960 w 60960"/>
                <a:gd name="connsiteY2" fmla="*/ 29210 h 58420"/>
                <a:gd name="connsiteX3" fmla="*/ 60960 w 60960"/>
                <a:gd name="connsiteY3" fmla="*/ 33020 h 58420"/>
                <a:gd name="connsiteX4" fmla="*/ 12700 w 60960"/>
                <a:gd name="connsiteY4" fmla="*/ 33020 h 58420"/>
                <a:gd name="connsiteX5" fmla="*/ 31750 w 60960"/>
                <a:gd name="connsiteY5" fmla="*/ 48260 h 58420"/>
                <a:gd name="connsiteX6" fmla="*/ 46990 w 60960"/>
                <a:gd name="connsiteY6" fmla="*/ 40640 h 58420"/>
                <a:gd name="connsiteX7" fmla="*/ 58420 w 60960"/>
                <a:gd name="connsiteY7" fmla="*/ 40640 h 58420"/>
                <a:gd name="connsiteX8" fmla="*/ 30480 w 60960"/>
                <a:gd name="connsiteY8" fmla="*/ 58420 h 58420"/>
                <a:gd name="connsiteX9" fmla="*/ 0 w 60960"/>
                <a:gd name="connsiteY9" fmla="*/ 29210 h 58420"/>
                <a:gd name="connsiteX10" fmla="*/ 49530 w 60960"/>
                <a:gd name="connsiteY10" fmla="*/ 24130 h 58420"/>
                <a:gd name="connsiteX11" fmla="*/ 30480 w 60960"/>
                <a:gd name="connsiteY11" fmla="*/ 10160 h 58420"/>
                <a:gd name="connsiteX12" fmla="*/ 11430 w 60960"/>
                <a:gd name="connsiteY12" fmla="*/ 24130 h 58420"/>
                <a:gd name="connsiteX13" fmla="*/ 48260 w 60960"/>
                <a:gd name="connsiteY13" fmla="*/ 24130 h 58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0960" h="58420">
                  <a:moveTo>
                    <a:pt x="0" y="29210"/>
                  </a:moveTo>
                  <a:cubicBezTo>
                    <a:pt x="0" y="12700"/>
                    <a:pt x="12700" y="0"/>
                    <a:pt x="30480" y="0"/>
                  </a:cubicBezTo>
                  <a:cubicBezTo>
                    <a:pt x="48260" y="0"/>
                    <a:pt x="60960" y="12700"/>
                    <a:pt x="60960" y="29210"/>
                  </a:cubicBezTo>
                  <a:lnTo>
                    <a:pt x="60960" y="33020"/>
                  </a:lnTo>
                  <a:lnTo>
                    <a:pt x="12700" y="33020"/>
                  </a:lnTo>
                  <a:cubicBezTo>
                    <a:pt x="13970" y="43180"/>
                    <a:pt x="21590" y="48260"/>
                    <a:pt x="31750" y="48260"/>
                  </a:cubicBezTo>
                  <a:cubicBezTo>
                    <a:pt x="41910" y="48260"/>
                    <a:pt x="44450" y="45720"/>
                    <a:pt x="46990" y="40640"/>
                  </a:cubicBezTo>
                  <a:lnTo>
                    <a:pt x="58420" y="40640"/>
                  </a:lnTo>
                  <a:cubicBezTo>
                    <a:pt x="54610" y="50800"/>
                    <a:pt x="44450" y="58420"/>
                    <a:pt x="30480" y="58420"/>
                  </a:cubicBezTo>
                  <a:cubicBezTo>
                    <a:pt x="12700" y="58420"/>
                    <a:pt x="0" y="45720"/>
                    <a:pt x="0" y="29210"/>
                  </a:cubicBezTo>
                  <a:close/>
                  <a:moveTo>
                    <a:pt x="49530" y="24130"/>
                  </a:moveTo>
                  <a:cubicBezTo>
                    <a:pt x="46990" y="15240"/>
                    <a:pt x="40640" y="10160"/>
                    <a:pt x="30480" y="10160"/>
                  </a:cubicBezTo>
                  <a:cubicBezTo>
                    <a:pt x="20320" y="10160"/>
                    <a:pt x="13970" y="15240"/>
                    <a:pt x="11430" y="24130"/>
                  </a:cubicBezTo>
                  <a:lnTo>
                    <a:pt x="48260" y="24130"/>
                  </a:lnTo>
                  <a:close/>
                </a:path>
              </a:pathLst>
            </a:custGeom>
            <a:solidFill>
              <a:srgbClr val="333333"/>
            </a:solidFill>
            <a:ln w="12700" cap="flat">
              <a:noFill/>
              <a:prstDash val="solid"/>
              <a:miter/>
            </a:ln>
          </p:spPr>
          <p:txBody>
            <a:bodyPr rtlCol="0" anchor="ctr"/>
            <a:lstStyle/>
            <a:p>
              <a:endParaRPr lang="nl-NL"/>
            </a:p>
          </p:txBody>
        </p:sp>
        <p:sp>
          <p:nvSpPr>
            <p:cNvPr id="5" name="Vrije vorm 4">
              <a:extLst>
                <a:ext uri="{FF2B5EF4-FFF2-40B4-BE49-F238E27FC236}">
                  <a16:creationId xmlns:a16="http://schemas.microsoft.com/office/drawing/2014/main" id="{2CA763F3-205B-5CE1-1309-C0470FA54514}"/>
                </a:ext>
              </a:extLst>
            </p:cNvPr>
            <p:cNvSpPr/>
            <p:nvPr userDrawn="1"/>
          </p:nvSpPr>
          <p:spPr>
            <a:xfrm>
              <a:off x="1097280" y="6593829"/>
              <a:ext cx="45719" cy="74930"/>
            </a:xfrm>
            <a:custGeom>
              <a:avLst/>
              <a:gdLst>
                <a:gd name="connsiteX0" fmla="*/ 2540 w 45719"/>
                <a:gd name="connsiteY0" fmla="*/ 52070 h 74930"/>
                <a:gd name="connsiteX1" fmla="*/ 2540 w 45719"/>
                <a:gd name="connsiteY1" fmla="*/ 0 h 74930"/>
                <a:gd name="connsiteX2" fmla="*/ 12700 w 45719"/>
                <a:gd name="connsiteY2" fmla="*/ 0 h 74930"/>
                <a:gd name="connsiteX3" fmla="*/ 12700 w 45719"/>
                <a:gd name="connsiteY3" fmla="*/ 16511 h 74930"/>
                <a:gd name="connsiteX4" fmla="*/ 43180 w 45719"/>
                <a:gd name="connsiteY4" fmla="*/ 16511 h 74930"/>
                <a:gd name="connsiteX5" fmla="*/ 43180 w 45719"/>
                <a:gd name="connsiteY5" fmla="*/ 26670 h 74930"/>
                <a:gd name="connsiteX6" fmla="*/ 12700 w 45719"/>
                <a:gd name="connsiteY6" fmla="*/ 26670 h 74930"/>
                <a:gd name="connsiteX7" fmla="*/ 12700 w 45719"/>
                <a:gd name="connsiteY7" fmla="*/ 52070 h 74930"/>
                <a:gd name="connsiteX8" fmla="*/ 24130 w 45719"/>
                <a:gd name="connsiteY8" fmla="*/ 64770 h 74930"/>
                <a:gd name="connsiteX9" fmla="*/ 35560 w 45719"/>
                <a:gd name="connsiteY9" fmla="*/ 52070 h 74930"/>
                <a:gd name="connsiteX10" fmla="*/ 35560 w 45719"/>
                <a:gd name="connsiteY10" fmla="*/ 52070 h 74930"/>
                <a:gd name="connsiteX11" fmla="*/ 45720 w 45719"/>
                <a:gd name="connsiteY11" fmla="*/ 50800 h 74930"/>
                <a:gd name="connsiteX12" fmla="*/ 45720 w 45719"/>
                <a:gd name="connsiteY12" fmla="*/ 50800 h 74930"/>
                <a:gd name="connsiteX13" fmla="*/ 22860 w 45719"/>
                <a:gd name="connsiteY13" fmla="*/ 74930 h 74930"/>
                <a:gd name="connsiteX14" fmla="*/ 0 w 45719"/>
                <a:gd name="connsiteY14" fmla="*/ 52070 h 74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19" h="74930">
                  <a:moveTo>
                    <a:pt x="2540" y="52070"/>
                  </a:moveTo>
                  <a:lnTo>
                    <a:pt x="2540" y="0"/>
                  </a:lnTo>
                  <a:lnTo>
                    <a:pt x="12700" y="0"/>
                  </a:lnTo>
                  <a:lnTo>
                    <a:pt x="12700" y="16511"/>
                  </a:lnTo>
                  <a:lnTo>
                    <a:pt x="43180" y="16511"/>
                  </a:lnTo>
                  <a:lnTo>
                    <a:pt x="43180" y="26670"/>
                  </a:lnTo>
                  <a:lnTo>
                    <a:pt x="12700" y="26670"/>
                  </a:lnTo>
                  <a:lnTo>
                    <a:pt x="12700" y="52070"/>
                  </a:lnTo>
                  <a:cubicBezTo>
                    <a:pt x="12700" y="60961"/>
                    <a:pt x="17780" y="64770"/>
                    <a:pt x="24130" y="64770"/>
                  </a:cubicBezTo>
                  <a:cubicBezTo>
                    <a:pt x="30480" y="64770"/>
                    <a:pt x="35560" y="60961"/>
                    <a:pt x="35560" y="52070"/>
                  </a:cubicBezTo>
                  <a:lnTo>
                    <a:pt x="35560" y="52070"/>
                  </a:lnTo>
                  <a:cubicBezTo>
                    <a:pt x="35560" y="50800"/>
                    <a:pt x="45720" y="50800"/>
                    <a:pt x="45720" y="50800"/>
                  </a:cubicBezTo>
                  <a:lnTo>
                    <a:pt x="45720" y="50800"/>
                  </a:lnTo>
                  <a:cubicBezTo>
                    <a:pt x="45720" y="67311"/>
                    <a:pt x="36830" y="74930"/>
                    <a:pt x="22860" y="74930"/>
                  </a:cubicBezTo>
                  <a:cubicBezTo>
                    <a:pt x="8890" y="74930"/>
                    <a:pt x="0" y="67311"/>
                    <a:pt x="0" y="52070"/>
                  </a:cubicBezTo>
                  <a:close/>
                </a:path>
              </a:pathLst>
            </a:custGeom>
            <a:solidFill>
              <a:srgbClr val="333333"/>
            </a:solidFill>
            <a:ln w="12700" cap="flat">
              <a:noFill/>
              <a:prstDash val="solid"/>
              <a:miter/>
            </a:ln>
          </p:spPr>
          <p:txBody>
            <a:bodyPr rtlCol="0" anchor="ctr"/>
            <a:lstStyle/>
            <a:p>
              <a:endParaRPr lang="nl-NL"/>
            </a:p>
          </p:txBody>
        </p:sp>
        <p:sp>
          <p:nvSpPr>
            <p:cNvPr id="6" name="Vrije vorm 5">
              <a:extLst>
                <a:ext uri="{FF2B5EF4-FFF2-40B4-BE49-F238E27FC236}">
                  <a16:creationId xmlns:a16="http://schemas.microsoft.com/office/drawing/2014/main" id="{7782A756-1E19-F745-09EB-767E58A3D8FD}"/>
                </a:ext>
              </a:extLst>
            </p:cNvPr>
            <p:cNvSpPr/>
            <p:nvPr userDrawn="1"/>
          </p:nvSpPr>
          <p:spPr>
            <a:xfrm>
              <a:off x="1151889" y="6609069"/>
              <a:ext cx="60960" cy="59690"/>
            </a:xfrm>
            <a:custGeom>
              <a:avLst/>
              <a:gdLst>
                <a:gd name="connsiteX0" fmla="*/ 0 w 60960"/>
                <a:gd name="connsiteY0" fmla="*/ 30480 h 59690"/>
                <a:gd name="connsiteX1" fmla="*/ 30480 w 60960"/>
                <a:gd name="connsiteY1" fmla="*/ 0 h 59690"/>
                <a:gd name="connsiteX2" fmla="*/ 60960 w 60960"/>
                <a:gd name="connsiteY2" fmla="*/ 30480 h 59690"/>
                <a:gd name="connsiteX3" fmla="*/ 60960 w 60960"/>
                <a:gd name="connsiteY3" fmla="*/ 59690 h 59690"/>
                <a:gd name="connsiteX4" fmla="*/ 50800 w 60960"/>
                <a:gd name="connsiteY4" fmla="*/ 59690 h 59690"/>
                <a:gd name="connsiteX5" fmla="*/ 50800 w 60960"/>
                <a:gd name="connsiteY5" fmla="*/ 45720 h 59690"/>
                <a:gd name="connsiteX6" fmla="*/ 29210 w 60960"/>
                <a:gd name="connsiteY6" fmla="*/ 59690 h 59690"/>
                <a:gd name="connsiteX7" fmla="*/ 1270 w 60960"/>
                <a:gd name="connsiteY7" fmla="*/ 30480 h 59690"/>
                <a:gd name="connsiteX8" fmla="*/ 49530 w 60960"/>
                <a:gd name="connsiteY8" fmla="*/ 29210 h 59690"/>
                <a:gd name="connsiteX9" fmla="*/ 30480 w 60960"/>
                <a:gd name="connsiteY9" fmla="*/ 10160 h 59690"/>
                <a:gd name="connsiteX10" fmla="*/ 11430 w 60960"/>
                <a:gd name="connsiteY10" fmla="*/ 29210 h 59690"/>
                <a:gd name="connsiteX11" fmla="*/ 30480 w 60960"/>
                <a:gd name="connsiteY11" fmla="*/ 48260 h 59690"/>
                <a:gd name="connsiteX12" fmla="*/ 49530 w 60960"/>
                <a:gd name="connsiteY12" fmla="*/ 29210 h 5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0960" h="59690">
                  <a:moveTo>
                    <a:pt x="0" y="30480"/>
                  </a:moveTo>
                  <a:cubicBezTo>
                    <a:pt x="0" y="12700"/>
                    <a:pt x="12700" y="0"/>
                    <a:pt x="30480" y="0"/>
                  </a:cubicBezTo>
                  <a:cubicBezTo>
                    <a:pt x="48260" y="0"/>
                    <a:pt x="60960" y="11430"/>
                    <a:pt x="60960" y="30480"/>
                  </a:cubicBezTo>
                  <a:lnTo>
                    <a:pt x="60960" y="59690"/>
                  </a:lnTo>
                  <a:lnTo>
                    <a:pt x="50800" y="59690"/>
                  </a:lnTo>
                  <a:lnTo>
                    <a:pt x="50800" y="45720"/>
                  </a:lnTo>
                  <a:cubicBezTo>
                    <a:pt x="46990" y="54610"/>
                    <a:pt x="39370" y="59690"/>
                    <a:pt x="29210" y="59690"/>
                  </a:cubicBezTo>
                  <a:cubicBezTo>
                    <a:pt x="13970" y="59690"/>
                    <a:pt x="1270" y="49530"/>
                    <a:pt x="1270" y="30480"/>
                  </a:cubicBezTo>
                  <a:close/>
                  <a:moveTo>
                    <a:pt x="49530" y="29210"/>
                  </a:moveTo>
                  <a:cubicBezTo>
                    <a:pt x="49530" y="17780"/>
                    <a:pt x="41910" y="10160"/>
                    <a:pt x="30480" y="10160"/>
                  </a:cubicBezTo>
                  <a:cubicBezTo>
                    <a:pt x="19050" y="10160"/>
                    <a:pt x="11430" y="17780"/>
                    <a:pt x="11430" y="29210"/>
                  </a:cubicBezTo>
                  <a:cubicBezTo>
                    <a:pt x="11430" y="40640"/>
                    <a:pt x="19050" y="48260"/>
                    <a:pt x="30480" y="48260"/>
                  </a:cubicBezTo>
                  <a:cubicBezTo>
                    <a:pt x="41910" y="48260"/>
                    <a:pt x="49530" y="40640"/>
                    <a:pt x="49530" y="29210"/>
                  </a:cubicBezTo>
                  <a:close/>
                </a:path>
              </a:pathLst>
            </a:custGeom>
            <a:solidFill>
              <a:srgbClr val="333333"/>
            </a:solidFill>
            <a:ln w="12700" cap="flat">
              <a:noFill/>
              <a:prstDash val="solid"/>
              <a:miter/>
            </a:ln>
          </p:spPr>
          <p:txBody>
            <a:bodyPr rtlCol="0" anchor="ctr"/>
            <a:lstStyle/>
            <a:p>
              <a:endParaRPr lang="nl-NL"/>
            </a:p>
          </p:txBody>
        </p:sp>
        <p:sp>
          <p:nvSpPr>
            <p:cNvPr id="7" name="Vrije vorm 6">
              <a:extLst>
                <a:ext uri="{FF2B5EF4-FFF2-40B4-BE49-F238E27FC236}">
                  <a16:creationId xmlns:a16="http://schemas.microsoft.com/office/drawing/2014/main" id="{7156718E-8313-4FFD-A8FC-CCE660264DA2}"/>
                </a:ext>
              </a:extLst>
            </p:cNvPr>
            <p:cNvSpPr/>
            <p:nvPr userDrawn="1"/>
          </p:nvSpPr>
          <p:spPr>
            <a:xfrm>
              <a:off x="1226819" y="6619229"/>
              <a:ext cx="10160" cy="49530"/>
            </a:xfrm>
            <a:custGeom>
              <a:avLst/>
              <a:gdLst>
                <a:gd name="connsiteX0" fmla="*/ 0 w 10160"/>
                <a:gd name="connsiteY0" fmla="*/ 0 h 49530"/>
                <a:gd name="connsiteX1" fmla="*/ 10160 w 10160"/>
                <a:gd name="connsiteY1" fmla="*/ 0 h 49530"/>
                <a:gd name="connsiteX2" fmla="*/ 10160 w 10160"/>
                <a:gd name="connsiteY2" fmla="*/ 49530 h 49530"/>
                <a:gd name="connsiteX3" fmla="*/ 0 w 10160"/>
                <a:gd name="connsiteY3" fmla="*/ 49530 h 49530"/>
                <a:gd name="connsiteX4" fmla="*/ 0 w 10160"/>
                <a:gd name="connsiteY4" fmla="*/ 0 h 495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60" h="49530">
                  <a:moveTo>
                    <a:pt x="0" y="0"/>
                  </a:moveTo>
                  <a:lnTo>
                    <a:pt x="10160" y="0"/>
                  </a:lnTo>
                  <a:lnTo>
                    <a:pt x="10160" y="49530"/>
                  </a:lnTo>
                  <a:lnTo>
                    <a:pt x="0" y="49530"/>
                  </a:lnTo>
                  <a:lnTo>
                    <a:pt x="0" y="0"/>
                  </a:lnTo>
                  <a:close/>
                </a:path>
              </a:pathLst>
            </a:custGeom>
            <a:solidFill>
              <a:srgbClr val="333333"/>
            </a:solidFill>
            <a:ln w="12700" cap="flat">
              <a:noFill/>
              <a:prstDash val="solid"/>
              <a:miter/>
            </a:ln>
          </p:spPr>
          <p:txBody>
            <a:bodyPr rtlCol="0" anchor="ctr"/>
            <a:lstStyle/>
            <a:p>
              <a:endParaRPr lang="nl-NL"/>
            </a:p>
          </p:txBody>
        </p:sp>
        <p:sp>
          <p:nvSpPr>
            <p:cNvPr id="8" name="Vrije vorm 7">
              <a:extLst>
                <a:ext uri="{FF2B5EF4-FFF2-40B4-BE49-F238E27FC236}">
                  <a16:creationId xmlns:a16="http://schemas.microsoft.com/office/drawing/2014/main" id="{A59F26B5-D0AD-4CE7-8F17-F03298DB0FAF}"/>
                </a:ext>
              </a:extLst>
            </p:cNvPr>
            <p:cNvSpPr/>
            <p:nvPr userDrawn="1"/>
          </p:nvSpPr>
          <p:spPr>
            <a:xfrm>
              <a:off x="1254760" y="6593829"/>
              <a:ext cx="10159" cy="74930"/>
            </a:xfrm>
            <a:custGeom>
              <a:avLst/>
              <a:gdLst>
                <a:gd name="connsiteX0" fmla="*/ 0 w 10159"/>
                <a:gd name="connsiteY0" fmla="*/ 0 h 74930"/>
                <a:gd name="connsiteX1" fmla="*/ 10160 w 10159"/>
                <a:gd name="connsiteY1" fmla="*/ 0 h 74930"/>
                <a:gd name="connsiteX2" fmla="*/ 10160 w 10159"/>
                <a:gd name="connsiteY2" fmla="*/ 74930 h 74930"/>
                <a:gd name="connsiteX3" fmla="*/ 0 w 10159"/>
                <a:gd name="connsiteY3" fmla="*/ 74930 h 74930"/>
                <a:gd name="connsiteX4" fmla="*/ 0 w 10159"/>
                <a:gd name="connsiteY4" fmla="*/ 0 h 749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59" h="74930">
                  <a:moveTo>
                    <a:pt x="0" y="0"/>
                  </a:moveTo>
                  <a:lnTo>
                    <a:pt x="10160" y="0"/>
                  </a:lnTo>
                  <a:lnTo>
                    <a:pt x="10160" y="74930"/>
                  </a:lnTo>
                  <a:lnTo>
                    <a:pt x="0" y="74930"/>
                  </a:lnTo>
                  <a:lnTo>
                    <a:pt x="0" y="0"/>
                  </a:lnTo>
                  <a:close/>
                </a:path>
              </a:pathLst>
            </a:custGeom>
            <a:solidFill>
              <a:srgbClr val="333333"/>
            </a:solidFill>
            <a:ln w="12700" cap="flat">
              <a:noFill/>
              <a:prstDash val="solid"/>
              <a:miter/>
            </a:ln>
          </p:spPr>
          <p:txBody>
            <a:bodyPr rtlCol="0" anchor="ctr"/>
            <a:lstStyle/>
            <a:p>
              <a:endParaRPr lang="nl-NL"/>
            </a:p>
          </p:txBody>
        </p:sp>
        <p:sp>
          <p:nvSpPr>
            <p:cNvPr id="9" name="Vrije vorm 8">
              <a:extLst>
                <a:ext uri="{FF2B5EF4-FFF2-40B4-BE49-F238E27FC236}">
                  <a16:creationId xmlns:a16="http://schemas.microsoft.com/office/drawing/2014/main" id="{39324678-76F0-476A-F75D-B14D95A0EE07}"/>
                </a:ext>
              </a:extLst>
            </p:cNvPr>
            <p:cNvSpPr/>
            <p:nvPr/>
          </p:nvSpPr>
          <p:spPr>
            <a:xfrm>
              <a:off x="1224280" y="6593829"/>
              <a:ext cx="15239" cy="15240"/>
            </a:xfrm>
            <a:custGeom>
              <a:avLst/>
              <a:gdLst>
                <a:gd name="connsiteX0" fmla="*/ 0 w 15239"/>
                <a:gd name="connsiteY0" fmla="*/ 7620 h 15240"/>
                <a:gd name="connsiteX1" fmla="*/ 7620 w 15239"/>
                <a:gd name="connsiteY1" fmla="*/ 0 h 15240"/>
                <a:gd name="connsiteX2" fmla="*/ 15240 w 15239"/>
                <a:gd name="connsiteY2" fmla="*/ 7620 h 15240"/>
                <a:gd name="connsiteX3" fmla="*/ 7620 w 15239"/>
                <a:gd name="connsiteY3" fmla="*/ 15240 h 15240"/>
                <a:gd name="connsiteX4" fmla="*/ 0 w 15239"/>
                <a:gd name="connsiteY4" fmla="*/ 7620 h 1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40">
                  <a:moveTo>
                    <a:pt x="0" y="7620"/>
                  </a:moveTo>
                  <a:cubicBezTo>
                    <a:pt x="0" y="3811"/>
                    <a:pt x="2540" y="0"/>
                    <a:pt x="7620" y="0"/>
                  </a:cubicBezTo>
                  <a:cubicBezTo>
                    <a:pt x="12700" y="0"/>
                    <a:pt x="15240" y="2540"/>
                    <a:pt x="15240" y="7620"/>
                  </a:cubicBezTo>
                  <a:cubicBezTo>
                    <a:pt x="15240" y="12700"/>
                    <a:pt x="12700" y="15240"/>
                    <a:pt x="7620" y="15240"/>
                  </a:cubicBezTo>
                  <a:cubicBezTo>
                    <a:pt x="2540" y="15240"/>
                    <a:pt x="0" y="11430"/>
                    <a:pt x="0" y="7620"/>
                  </a:cubicBezTo>
                  <a:close/>
                </a:path>
              </a:pathLst>
            </a:custGeom>
            <a:solidFill>
              <a:srgbClr val="333333"/>
            </a:solidFill>
            <a:ln w="12700" cap="flat">
              <a:noFill/>
              <a:prstDash val="solid"/>
              <a:miter/>
            </a:ln>
          </p:spPr>
          <p:txBody>
            <a:bodyPr rtlCol="0" anchor="ctr"/>
            <a:lstStyle/>
            <a:p>
              <a:endParaRPr lang="nl-NL"/>
            </a:p>
          </p:txBody>
        </p:sp>
        <p:sp>
          <p:nvSpPr>
            <p:cNvPr id="10" name="Vrije vorm 9">
              <a:extLst>
                <a:ext uri="{FF2B5EF4-FFF2-40B4-BE49-F238E27FC236}">
                  <a16:creationId xmlns:a16="http://schemas.microsoft.com/office/drawing/2014/main" id="{8B798A42-B6A8-5A16-2BBC-31E4B1ED1B89}"/>
                </a:ext>
              </a:extLst>
            </p:cNvPr>
            <p:cNvSpPr/>
            <p:nvPr userDrawn="1"/>
          </p:nvSpPr>
          <p:spPr>
            <a:xfrm>
              <a:off x="601415" y="6480235"/>
              <a:ext cx="34148" cy="34148"/>
            </a:xfrm>
            <a:custGeom>
              <a:avLst/>
              <a:gdLst>
                <a:gd name="connsiteX0" fmla="*/ 20884 w 34148"/>
                <a:gd name="connsiteY0" fmla="*/ 564 h 34148"/>
                <a:gd name="connsiteX1" fmla="*/ 564 w 34148"/>
                <a:gd name="connsiteY1" fmla="*/ 13264 h 34148"/>
                <a:gd name="connsiteX2" fmla="*/ 13264 w 34148"/>
                <a:gd name="connsiteY2" fmla="*/ 33584 h 34148"/>
                <a:gd name="connsiteX3" fmla="*/ 33584 w 34148"/>
                <a:gd name="connsiteY3" fmla="*/ 20884 h 34148"/>
                <a:gd name="connsiteX4" fmla="*/ 20884 w 34148"/>
                <a:gd name="connsiteY4" fmla="*/ 564 h 34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148" h="34148">
                  <a:moveTo>
                    <a:pt x="20884" y="564"/>
                  </a:moveTo>
                  <a:cubicBezTo>
                    <a:pt x="11994" y="-1976"/>
                    <a:pt x="3104" y="4374"/>
                    <a:pt x="564" y="13264"/>
                  </a:cubicBezTo>
                  <a:cubicBezTo>
                    <a:pt x="-1976" y="22154"/>
                    <a:pt x="4374" y="31044"/>
                    <a:pt x="13264" y="33584"/>
                  </a:cubicBezTo>
                  <a:cubicBezTo>
                    <a:pt x="22154" y="36124"/>
                    <a:pt x="31044" y="29774"/>
                    <a:pt x="33584" y="20884"/>
                  </a:cubicBezTo>
                  <a:cubicBezTo>
                    <a:pt x="36124" y="11994"/>
                    <a:pt x="29774" y="3104"/>
                    <a:pt x="20884" y="564"/>
                  </a:cubicBezTo>
                  <a:close/>
                </a:path>
              </a:pathLst>
            </a:custGeom>
            <a:solidFill>
              <a:srgbClr val="ED602F"/>
            </a:solidFill>
            <a:ln w="12700" cap="flat">
              <a:noFill/>
              <a:prstDash val="solid"/>
              <a:miter/>
            </a:ln>
          </p:spPr>
          <p:txBody>
            <a:bodyPr rtlCol="0" anchor="ctr"/>
            <a:lstStyle/>
            <a:p>
              <a:endParaRPr lang="nl-NL"/>
            </a:p>
          </p:txBody>
        </p:sp>
        <p:sp>
          <p:nvSpPr>
            <p:cNvPr id="11" name="Vrije vorm 10">
              <a:extLst>
                <a:ext uri="{FF2B5EF4-FFF2-40B4-BE49-F238E27FC236}">
                  <a16:creationId xmlns:a16="http://schemas.microsoft.com/office/drawing/2014/main" id="{D6AE467D-BF6C-E2B5-BD6C-510D2261C33F}"/>
                </a:ext>
              </a:extLst>
            </p:cNvPr>
            <p:cNvSpPr/>
            <p:nvPr userDrawn="1"/>
          </p:nvSpPr>
          <p:spPr>
            <a:xfrm>
              <a:off x="645865" y="6495475"/>
              <a:ext cx="34148" cy="34148"/>
            </a:xfrm>
            <a:custGeom>
              <a:avLst/>
              <a:gdLst>
                <a:gd name="connsiteX0" fmla="*/ 20884 w 34148"/>
                <a:gd name="connsiteY0" fmla="*/ 564 h 34148"/>
                <a:gd name="connsiteX1" fmla="*/ 564 w 34148"/>
                <a:gd name="connsiteY1" fmla="*/ 13264 h 34148"/>
                <a:gd name="connsiteX2" fmla="*/ 13264 w 34148"/>
                <a:gd name="connsiteY2" fmla="*/ 33584 h 34148"/>
                <a:gd name="connsiteX3" fmla="*/ 33584 w 34148"/>
                <a:gd name="connsiteY3" fmla="*/ 20884 h 34148"/>
                <a:gd name="connsiteX4" fmla="*/ 20884 w 34148"/>
                <a:gd name="connsiteY4" fmla="*/ 564 h 34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148" h="34148">
                  <a:moveTo>
                    <a:pt x="20884" y="564"/>
                  </a:moveTo>
                  <a:cubicBezTo>
                    <a:pt x="11994" y="-1975"/>
                    <a:pt x="3104" y="4375"/>
                    <a:pt x="564" y="13264"/>
                  </a:cubicBezTo>
                  <a:cubicBezTo>
                    <a:pt x="-1976" y="22154"/>
                    <a:pt x="4374" y="31044"/>
                    <a:pt x="13264" y="33584"/>
                  </a:cubicBezTo>
                  <a:cubicBezTo>
                    <a:pt x="22154" y="36125"/>
                    <a:pt x="31044" y="29775"/>
                    <a:pt x="33584" y="20884"/>
                  </a:cubicBezTo>
                  <a:cubicBezTo>
                    <a:pt x="36124" y="11994"/>
                    <a:pt x="29774" y="3104"/>
                    <a:pt x="20884" y="564"/>
                  </a:cubicBezTo>
                  <a:close/>
                </a:path>
              </a:pathLst>
            </a:custGeom>
            <a:solidFill>
              <a:srgbClr val="ED602F"/>
            </a:solidFill>
            <a:ln w="12700" cap="flat">
              <a:noFill/>
              <a:prstDash val="solid"/>
              <a:miter/>
            </a:ln>
          </p:spPr>
          <p:txBody>
            <a:bodyPr rtlCol="0" anchor="ctr"/>
            <a:lstStyle/>
            <a:p>
              <a:endParaRPr lang="nl-NL"/>
            </a:p>
          </p:txBody>
        </p:sp>
        <p:sp>
          <p:nvSpPr>
            <p:cNvPr id="12" name="Vrije vorm 11">
              <a:extLst>
                <a:ext uri="{FF2B5EF4-FFF2-40B4-BE49-F238E27FC236}">
                  <a16:creationId xmlns:a16="http://schemas.microsoft.com/office/drawing/2014/main" id="{83955C55-982F-C329-59B7-61B0EEF85E01}"/>
                </a:ext>
              </a:extLst>
            </p:cNvPr>
            <p:cNvSpPr/>
            <p:nvPr userDrawn="1"/>
          </p:nvSpPr>
          <p:spPr>
            <a:xfrm>
              <a:off x="681425" y="6524685"/>
              <a:ext cx="34148" cy="34148"/>
            </a:xfrm>
            <a:custGeom>
              <a:avLst/>
              <a:gdLst>
                <a:gd name="connsiteX0" fmla="*/ 20884 w 34148"/>
                <a:gd name="connsiteY0" fmla="*/ 564 h 34148"/>
                <a:gd name="connsiteX1" fmla="*/ 564 w 34148"/>
                <a:gd name="connsiteY1" fmla="*/ 13264 h 34148"/>
                <a:gd name="connsiteX2" fmla="*/ 13264 w 34148"/>
                <a:gd name="connsiteY2" fmla="*/ 33584 h 34148"/>
                <a:gd name="connsiteX3" fmla="*/ 33584 w 34148"/>
                <a:gd name="connsiteY3" fmla="*/ 20884 h 34148"/>
                <a:gd name="connsiteX4" fmla="*/ 20884 w 34148"/>
                <a:gd name="connsiteY4" fmla="*/ 564 h 34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148" h="34148">
                  <a:moveTo>
                    <a:pt x="20884" y="564"/>
                  </a:moveTo>
                  <a:cubicBezTo>
                    <a:pt x="11994" y="-1976"/>
                    <a:pt x="3104" y="4374"/>
                    <a:pt x="564" y="13264"/>
                  </a:cubicBezTo>
                  <a:cubicBezTo>
                    <a:pt x="-1976" y="22155"/>
                    <a:pt x="4374" y="31044"/>
                    <a:pt x="13264" y="33584"/>
                  </a:cubicBezTo>
                  <a:cubicBezTo>
                    <a:pt x="22154" y="36124"/>
                    <a:pt x="31044" y="29774"/>
                    <a:pt x="33584" y="20884"/>
                  </a:cubicBezTo>
                  <a:cubicBezTo>
                    <a:pt x="36124" y="11994"/>
                    <a:pt x="29774" y="3105"/>
                    <a:pt x="20884" y="564"/>
                  </a:cubicBezTo>
                  <a:close/>
                </a:path>
              </a:pathLst>
            </a:custGeom>
            <a:solidFill>
              <a:srgbClr val="ED602F"/>
            </a:solidFill>
            <a:ln w="12700" cap="flat">
              <a:noFill/>
              <a:prstDash val="solid"/>
              <a:miter/>
            </a:ln>
          </p:spPr>
          <p:txBody>
            <a:bodyPr rtlCol="0" anchor="ctr"/>
            <a:lstStyle/>
            <a:p>
              <a:endParaRPr lang="nl-NL"/>
            </a:p>
          </p:txBody>
        </p:sp>
        <p:sp>
          <p:nvSpPr>
            <p:cNvPr id="13" name="Vrije vorm 12">
              <a:extLst>
                <a:ext uri="{FF2B5EF4-FFF2-40B4-BE49-F238E27FC236}">
                  <a16:creationId xmlns:a16="http://schemas.microsoft.com/office/drawing/2014/main" id="{2A01A668-3606-D05D-17B7-777EE33247F0}"/>
                </a:ext>
              </a:extLst>
            </p:cNvPr>
            <p:cNvSpPr/>
            <p:nvPr userDrawn="1"/>
          </p:nvSpPr>
          <p:spPr>
            <a:xfrm>
              <a:off x="455930" y="6481505"/>
              <a:ext cx="266700" cy="282504"/>
            </a:xfrm>
            <a:custGeom>
              <a:avLst/>
              <a:gdLst>
                <a:gd name="connsiteX0" fmla="*/ 256540 w 266700"/>
                <a:gd name="connsiteY0" fmla="*/ 198685 h 282504"/>
                <a:gd name="connsiteX1" fmla="*/ 250190 w 266700"/>
                <a:gd name="connsiteY1" fmla="*/ 198685 h 282504"/>
                <a:gd name="connsiteX2" fmla="*/ 242570 w 266700"/>
                <a:gd name="connsiteY2" fmla="*/ 211385 h 282504"/>
                <a:gd name="connsiteX3" fmla="*/ 220980 w 266700"/>
                <a:gd name="connsiteY3" fmla="*/ 234245 h 282504"/>
                <a:gd name="connsiteX4" fmla="*/ 208280 w 266700"/>
                <a:gd name="connsiteY4" fmla="*/ 243135 h 282504"/>
                <a:gd name="connsiteX5" fmla="*/ 194310 w 266700"/>
                <a:gd name="connsiteY5" fmla="*/ 250754 h 282504"/>
                <a:gd name="connsiteX6" fmla="*/ 180340 w 266700"/>
                <a:gd name="connsiteY6" fmla="*/ 255835 h 282504"/>
                <a:gd name="connsiteX7" fmla="*/ 165100 w 266700"/>
                <a:gd name="connsiteY7" fmla="*/ 259645 h 282504"/>
                <a:gd name="connsiteX8" fmla="*/ 149860 w 266700"/>
                <a:gd name="connsiteY8" fmla="*/ 260914 h 282504"/>
                <a:gd name="connsiteX9" fmla="*/ 142240 w 266700"/>
                <a:gd name="connsiteY9" fmla="*/ 260914 h 282504"/>
                <a:gd name="connsiteX10" fmla="*/ 134620 w 266700"/>
                <a:gd name="connsiteY10" fmla="*/ 260914 h 282504"/>
                <a:gd name="connsiteX11" fmla="*/ 104140 w 266700"/>
                <a:gd name="connsiteY11" fmla="*/ 254564 h 282504"/>
                <a:gd name="connsiteX12" fmla="*/ 54610 w 266700"/>
                <a:gd name="connsiteY12" fmla="*/ 220274 h 282504"/>
                <a:gd name="connsiteX13" fmla="*/ 29210 w 266700"/>
                <a:gd name="connsiteY13" fmla="*/ 166935 h 282504"/>
                <a:gd name="connsiteX14" fmla="*/ 27940 w 266700"/>
                <a:gd name="connsiteY14" fmla="*/ 151695 h 282504"/>
                <a:gd name="connsiteX15" fmla="*/ 27940 w 266700"/>
                <a:gd name="connsiteY15" fmla="*/ 136454 h 282504"/>
                <a:gd name="connsiteX16" fmla="*/ 34290 w 266700"/>
                <a:gd name="connsiteY16" fmla="*/ 107245 h 282504"/>
                <a:gd name="connsiteX17" fmla="*/ 67310 w 266700"/>
                <a:gd name="connsiteY17" fmla="*/ 58985 h 282504"/>
                <a:gd name="connsiteX18" fmla="*/ 119380 w 266700"/>
                <a:gd name="connsiteY18" fmla="*/ 33584 h 282504"/>
                <a:gd name="connsiteX19" fmla="*/ 119380 w 266700"/>
                <a:gd name="connsiteY19" fmla="*/ 33584 h 282504"/>
                <a:gd name="connsiteX20" fmla="*/ 132080 w 266700"/>
                <a:gd name="connsiteY20" fmla="*/ 13264 h 282504"/>
                <a:gd name="connsiteX21" fmla="*/ 111760 w 266700"/>
                <a:gd name="connsiteY21" fmla="*/ 564 h 282504"/>
                <a:gd name="connsiteX22" fmla="*/ 111760 w 266700"/>
                <a:gd name="connsiteY22" fmla="*/ 564 h 282504"/>
                <a:gd name="connsiteX23" fmla="*/ 76200 w 266700"/>
                <a:gd name="connsiteY23" fmla="*/ 14534 h 282504"/>
                <a:gd name="connsiteX24" fmla="*/ 45720 w 266700"/>
                <a:gd name="connsiteY24" fmla="*/ 36124 h 282504"/>
                <a:gd name="connsiteX25" fmla="*/ 6350 w 266700"/>
                <a:gd name="connsiteY25" fmla="*/ 98354 h 282504"/>
                <a:gd name="connsiteX26" fmla="*/ 0 w 266700"/>
                <a:gd name="connsiteY26" fmla="*/ 135185 h 282504"/>
                <a:gd name="connsiteX27" fmla="*/ 0 w 266700"/>
                <a:gd name="connsiteY27" fmla="*/ 154235 h 282504"/>
                <a:gd name="connsiteX28" fmla="*/ 2540 w 266700"/>
                <a:gd name="connsiteY28" fmla="*/ 172014 h 282504"/>
                <a:gd name="connsiteX29" fmla="*/ 36830 w 266700"/>
                <a:gd name="connsiteY29" fmla="*/ 236785 h 282504"/>
                <a:gd name="connsiteX30" fmla="*/ 97790 w 266700"/>
                <a:gd name="connsiteY30" fmla="*/ 276154 h 282504"/>
                <a:gd name="connsiteX31" fmla="*/ 133350 w 266700"/>
                <a:gd name="connsiteY31" fmla="*/ 282504 h 282504"/>
                <a:gd name="connsiteX32" fmla="*/ 142240 w 266700"/>
                <a:gd name="connsiteY32" fmla="*/ 282504 h 282504"/>
                <a:gd name="connsiteX33" fmla="*/ 151130 w 266700"/>
                <a:gd name="connsiteY33" fmla="*/ 282504 h 282504"/>
                <a:gd name="connsiteX34" fmla="*/ 168910 w 266700"/>
                <a:gd name="connsiteY34" fmla="*/ 279964 h 282504"/>
                <a:gd name="connsiteX35" fmla="*/ 186690 w 266700"/>
                <a:gd name="connsiteY35" fmla="*/ 274885 h 282504"/>
                <a:gd name="connsiteX36" fmla="*/ 203200 w 266700"/>
                <a:gd name="connsiteY36" fmla="*/ 267264 h 282504"/>
                <a:gd name="connsiteX37" fmla="*/ 218440 w 266700"/>
                <a:gd name="connsiteY37" fmla="*/ 258374 h 282504"/>
                <a:gd name="connsiteX38" fmla="*/ 232410 w 266700"/>
                <a:gd name="connsiteY38" fmla="*/ 246945 h 282504"/>
                <a:gd name="connsiteX39" fmla="*/ 255270 w 266700"/>
                <a:gd name="connsiteY39" fmla="*/ 220274 h 282504"/>
                <a:gd name="connsiteX40" fmla="*/ 266700 w 266700"/>
                <a:gd name="connsiteY40" fmla="*/ 198685 h 282504"/>
                <a:gd name="connsiteX41" fmla="*/ 256540 w 266700"/>
                <a:gd name="connsiteY41" fmla="*/ 198685 h 282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66700" h="282504">
                  <a:moveTo>
                    <a:pt x="256540" y="198685"/>
                  </a:moveTo>
                  <a:lnTo>
                    <a:pt x="250190" y="198685"/>
                  </a:lnTo>
                  <a:cubicBezTo>
                    <a:pt x="247650" y="203764"/>
                    <a:pt x="245110" y="207574"/>
                    <a:pt x="242570" y="211385"/>
                  </a:cubicBezTo>
                  <a:cubicBezTo>
                    <a:pt x="236220" y="220274"/>
                    <a:pt x="229870" y="227895"/>
                    <a:pt x="220980" y="234245"/>
                  </a:cubicBezTo>
                  <a:cubicBezTo>
                    <a:pt x="217170" y="238054"/>
                    <a:pt x="213360" y="240595"/>
                    <a:pt x="208280" y="243135"/>
                  </a:cubicBezTo>
                  <a:cubicBezTo>
                    <a:pt x="204470" y="245674"/>
                    <a:pt x="199390" y="248214"/>
                    <a:pt x="194310" y="250754"/>
                  </a:cubicBezTo>
                  <a:cubicBezTo>
                    <a:pt x="189230" y="253295"/>
                    <a:pt x="184150" y="254564"/>
                    <a:pt x="180340" y="255835"/>
                  </a:cubicBezTo>
                  <a:cubicBezTo>
                    <a:pt x="175260" y="257104"/>
                    <a:pt x="170180" y="258374"/>
                    <a:pt x="165100" y="259645"/>
                  </a:cubicBezTo>
                  <a:cubicBezTo>
                    <a:pt x="160020" y="259645"/>
                    <a:pt x="154940" y="260914"/>
                    <a:pt x="149860" y="260914"/>
                  </a:cubicBezTo>
                  <a:cubicBezTo>
                    <a:pt x="147320" y="260914"/>
                    <a:pt x="144780" y="260914"/>
                    <a:pt x="142240" y="260914"/>
                  </a:cubicBezTo>
                  <a:cubicBezTo>
                    <a:pt x="139700" y="260914"/>
                    <a:pt x="137160" y="260914"/>
                    <a:pt x="134620" y="260914"/>
                  </a:cubicBezTo>
                  <a:cubicBezTo>
                    <a:pt x="124460" y="260914"/>
                    <a:pt x="114300" y="258374"/>
                    <a:pt x="104140" y="254564"/>
                  </a:cubicBezTo>
                  <a:cubicBezTo>
                    <a:pt x="85090" y="248214"/>
                    <a:pt x="67310" y="235514"/>
                    <a:pt x="54610" y="220274"/>
                  </a:cubicBezTo>
                  <a:cubicBezTo>
                    <a:pt x="41910" y="205035"/>
                    <a:pt x="33020" y="185985"/>
                    <a:pt x="29210" y="166935"/>
                  </a:cubicBezTo>
                  <a:cubicBezTo>
                    <a:pt x="29210" y="161854"/>
                    <a:pt x="27940" y="156774"/>
                    <a:pt x="27940" y="151695"/>
                  </a:cubicBezTo>
                  <a:cubicBezTo>
                    <a:pt x="27940" y="146614"/>
                    <a:pt x="27940" y="141535"/>
                    <a:pt x="27940" y="136454"/>
                  </a:cubicBezTo>
                  <a:cubicBezTo>
                    <a:pt x="27940" y="126295"/>
                    <a:pt x="30480" y="116135"/>
                    <a:pt x="34290" y="107245"/>
                  </a:cubicBezTo>
                  <a:cubicBezTo>
                    <a:pt x="40640" y="88195"/>
                    <a:pt x="52070" y="71685"/>
                    <a:pt x="67310" y="58985"/>
                  </a:cubicBezTo>
                  <a:cubicBezTo>
                    <a:pt x="82550" y="46285"/>
                    <a:pt x="100330" y="37395"/>
                    <a:pt x="119380" y="33584"/>
                  </a:cubicBezTo>
                  <a:cubicBezTo>
                    <a:pt x="119380" y="33584"/>
                    <a:pt x="119380" y="33584"/>
                    <a:pt x="119380" y="33584"/>
                  </a:cubicBezTo>
                  <a:cubicBezTo>
                    <a:pt x="128270" y="31045"/>
                    <a:pt x="134620" y="22154"/>
                    <a:pt x="132080" y="13264"/>
                  </a:cubicBezTo>
                  <a:cubicBezTo>
                    <a:pt x="129540" y="4375"/>
                    <a:pt x="120650" y="-1975"/>
                    <a:pt x="111760" y="564"/>
                  </a:cubicBezTo>
                  <a:lnTo>
                    <a:pt x="111760" y="564"/>
                  </a:lnTo>
                  <a:cubicBezTo>
                    <a:pt x="99060" y="3104"/>
                    <a:pt x="87630" y="8184"/>
                    <a:pt x="76200" y="14534"/>
                  </a:cubicBezTo>
                  <a:cubicBezTo>
                    <a:pt x="64770" y="20884"/>
                    <a:pt x="54610" y="28504"/>
                    <a:pt x="45720" y="36124"/>
                  </a:cubicBezTo>
                  <a:cubicBezTo>
                    <a:pt x="27940" y="53904"/>
                    <a:pt x="13970" y="75495"/>
                    <a:pt x="6350" y="98354"/>
                  </a:cubicBezTo>
                  <a:cubicBezTo>
                    <a:pt x="2540" y="109785"/>
                    <a:pt x="1270" y="122485"/>
                    <a:pt x="0" y="135185"/>
                  </a:cubicBezTo>
                  <a:cubicBezTo>
                    <a:pt x="0" y="141535"/>
                    <a:pt x="0" y="147885"/>
                    <a:pt x="0" y="154235"/>
                  </a:cubicBezTo>
                  <a:cubicBezTo>
                    <a:pt x="0" y="160585"/>
                    <a:pt x="1270" y="166935"/>
                    <a:pt x="2540" y="172014"/>
                  </a:cubicBezTo>
                  <a:cubicBezTo>
                    <a:pt x="7620" y="196145"/>
                    <a:pt x="20320" y="219004"/>
                    <a:pt x="36830" y="236785"/>
                  </a:cubicBezTo>
                  <a:cubicBezTo>
                    <a:pt x="53340" y="254564"/>
                    <a:pt x="74930" y="268535"/>
                    <a:pt x="97790" y="276154"/>
                  </a:cubicBezTo>
                  <a:cubicBezTo>
                    <a:pt x="109220" y="279964"/>
                    <a:pt x="121920" y="282504"/>
                    <a:pt x="133350" y="282504"/>
                  </a:cubicBezTo>
                  <a:cubicBezTo>
                    <a:pt x="135890" y="282504"/>
                    <a:pt x="139700" y="282504"/>
                    <a:pt x="142240" y="282504"/>
                  </a:cubicBezTo>
                  <a:cubicBezTo>
                    <a:pt x="144780" y="282504"/>
                    <a:pt x="148590" y="282504"/>
                    <a:pt x="151130" y="282504"/>
                  </a:cubicBezTo>
                  <a:cubicBezTo>
                    <a:pt x="157480" y="282504"/>
                    <a:pt x="162560" y="281235"/>
                    <a:pt x="168910" y="279964"/>
                  </a:cubicBezTo>
                  <a:cubicBezTo>
                    <a:pt x="175260" y="278695"/>
                    <a:pt x="180340" y="277424"/>
                    <a:pt x="186690" y="274885"/>
                  </a:cubicBezTo>
                  <a:cubicBezTo>
                    <a:pt x="191770" y="272345"/>
                    <a:pt x="198120" y="271074"/>
                    <a:pt x="203200" y="267264"/>
                  </a:cubicBezTo>
                  <a:cubicBezTo>
                    <a:pt x="208280" y="264724"/>
                    <a:pt x="213360" y="262185"/>
                    <a:pt x="218440" y="258374"/>
                  </a:cubicBezTo>
                  <a:cubicBezTo>
                    <a:pt x="223520" y="254564"/>
                    <a:pt x="228600" y="250754"/>
                    <a:pt x="232410" y="246945"/>
                  </a:cubicBezTo>
                  <a:cubicBezTo>
                    <a:pt x="241300" y="239324"/>
                    <a:pt x="248920" y="230435"/>
                    <a:pt x="255270" y="220274"/>
                  </a:cubicBezTo>
                  <a:cubicBezTo>
                    <a:pt x="260350" y="213924"/>
                    <a:pt x="264160" y="206304"/>
                    <a:pt x="266700" y="198685"/>
                  </a:cubicBezTo>
                  <a:cubicBezTo>
                    <a:pt x="262890" y="198685"/>
                    <a:pt x="260350" y="198685"/>
                    <a:pt x="256540" y="198685"/>
                  </a:cubicBezTo>
                  <a:close/>
                </a:path>
              </a:pathLst>
            </a:custGeom>
            <a:solidFill>
              <a:srgbClr val="03569F"/>
            </a:solidFill>
            <a:ln w="12700" cap="flat">
              <a:noFill/>
              <a:prstDash val="solid"/>
              <a:miter/>
            </a:ln>
          </p:spPr>
          <p:txBody>
            <a:bodyPr rtlCol="0" anchor="ctr"/>
            <a:lstStyle/>
            <a:p>
              <a:endParaRPr lang="nl-NL"/>
            </a:p>
          </p:txBody>
        </p:sp>
        <p:sp>
          <p:nvSpPr>
            <p:cNvPr id="14" name="Vrije vorm 13">
              <a:extLst>
                <a:ext uri="{FF2B5EF4-FFF2-40B4-BE49-F238E27FC236}">
                  <a16:creationId xmlns:a16="http://schemas.microsoft.com/office/drawing/2014/main" id="{24FD9AA8-7C22-7638-F8AE-32F09D3852B6}"/>
                </a:ext>
              </a:extLst>
            </p:cNvPr>
            <p:cNvSpPr/>
            <p:nvPr userDrawn="1"/>
          </p:nvSpPr>
          <p:spPr>
            <a:xfrm>
              <a:off x="567690" y="6593829"/>
              <a:ext cx="63500" cy="74930"/>
            </a:xfrm>
            <a:custGeom>
              <a:avLst/>
              <a:gdLst>
                <a:gd name="connsiteX0" fmla="*/ 0 w 63500"/>
                <a:gd name="connsiteY0" fmla="*/ 43180 h 74930"/>
                <a:gd name="connsiteX1" fmla="*/ 0 w 63500"/>
                <a:gd name="connsiteY1" fmla="*/ 0 h 74930"/>
                <a:gd name="connsiteX2" fmla="*/ 19050 w 63500"/>
                <a:gd name="connsiteY2" fmla="*/ 0 h 74930"/>
                <a:gd name="connsiteX3" fmla="*/ 19050 w 63500"/>
                <a:gd name="connsiteY3" fmla="*/ 43180 h 74930"/>
                <a:gd name="connsiteX4" fmla="*/ 31750 w 63500"/>
                <a:gd name="connsiteY4" fmla="*/ 57150 h 74930"/>
                <a:gd name="connsiteX5" fmla="*/ 45720 w 63500"/>
                <a:gd name="connsiteY5" fmla="*/ 43180 h 74930"/>
                <a:gd name="connsiteX6" fmla="*/ 45720 w 63500"/>
                <a:gd name="connsiteY6" fmla="*/ 0 h 74930"/>
                <a:gd name="connsiteX7" fmla="*/ 63500 w 63500"/>
                <a:gd name="connsiteY7" fmla="*/ 0 h 74930"/>
                <a:gd name="connsiteX8" fmla="*/ 63500 w 63500"/>
                <a:gd name="connsiteY8" fmla="*/ 43180 h 74930"/>
                <a:gd name="connsiteX9" fmla="*/ 31750 w 63500"/>
                <a:gd name="connsiteY9" fmla="*/ 74930 h 74930"/>
                <a:gd name="connsiteX10" fmla="*/ 0 w 63500"/>
                <a:gd name="connsiteY10" fmla="*/ 43180 h 74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500" h="74930">
                  <a:moveTo>
                    <a:pt x="0" y="43180"/>
                  </a:moveTo>
                  <a:lnTo>
                    <a:pt x="0" y="0"/>
                  </a:lnTo>
                  <a:lnTo>
                    <a:pt x="19050" y="0"/>
                  </a:lnTo>
                  <a:lnTo>
                    <a:pt x="19050" y="43180"/>
                  </a:lnTo>
                  <a:cubicBezTo>
                    <a:pt x="19050" y="52070"/>
                    <a:pt x="22860" y="57150"/>
                    <a:pt x="31750" y="57150"/>
                  </a:cubicBezTo>
                  <a:cubicBezTo>
                    <a:pt x="40640" y="57150"/>
                    <a:pt x="45720" y="52070"/>
                    <a:pt x="45720" y="43180"/>
                  </a:cubicBezTo>
                  <a:lnTo>
                    <a:pt x="45720" y="0"/>
                  </a:lnTo>
                  <a:lnTo>
                    <a:pt x="63500" y="0"/>
                  </a:lnTo>
                  <a:lnTo>
                    <a:pt x="63500" y="43180"/>
                  </a:lnTo>
                  <a:cubicBezTo>
                    <a:pt x="63500" y="62230"/>
                    <a:pt x="52070" y="74930"/>
                    <a:pt x="31750" y="74930"/>
                  </a:cubicBezTo>
                  <a:cubicBezTo>
                    <a:pt x="11430" y="74930"/>
                    <a:pt x="0" y="63500"/>
                    <a:pt x="0" y="43180"/>
                  </a:cubicBezTo>
                  <a:close/>
                </a:path>
              </a:pathLst>
            </a:custGeom>
            <a:solidFill>
              <a:srgbClr val="333333"/>
            </a:solidFill>
            <a:ln w="12700" cap="flat">
              <a:noFill/>
              <a:prstDash val="solid"/>
              <a:miter/>
            </a:ln>
          </p:spPr>
          <p:txBody>
            <a:bodyPr rtlCol="0" anchor="ctr"/>
            <a:lstStyle/>
            <a:p>
              <a:endParaRPr lang="nl-NL"/>
            </a:p>
          </p:txBody>
        </p:sp>
        <p:sp>
          <p:nvSpPr>
            <p:cNvPr id="15" name="Vrije vorm 14">
              <a:extLst>
                <a:ext uri="{FF2B5EF4-FFF2-40B4-BE49-F238E27FC236}">
                  <a16:creationId xmlns:a16="http://schemas.microsoft.com/office/drawing/2014/main" id="{A7296E19-4D33-2847-46A3-F5147C682550}"/>
                </a:ext>
              </a:extLst>
            </p:cNvPr>
            <p:cNvSpPr/>
            <p:nvPr userDrawn="1"/>
          </p:nvSpPr>
          <p:spPr>
            <a:xfrm>
              <a:off x="638809" y="6611610"/>
              <a:ext cx="55880" cy="57150"/>
            </a:xfrm>
            <a:custGeom>
              <a:avLst/>
              <a:gdLst>
                <a:gd name="connsiteX0" fmla="*/ 0 w 55880"/>
                <a:gd name="connsiteY0" fmla="*/ 27940 h 57150"/>
                <a:gd name="connsiteX1" fmla="*/ 27940 w 55880"/>
                <a:gd name="connsiteY1" fmla="*/ 0 h 57150"/>
                <a:gd name="connsiteX2" fmla="*/ 55880 w 55880"/>
                <a:gd name="connsiteY2" fmla="*/ 27940 h 57150"/>
                <a:gd name="connsiteX3" fmla="*/ 55880 w 55880"/>
                <a:gd name="connsiteY3" fmla="*/ 57150 h 57150"/>
                <a:gd name="connsiteX4" fmla="*/ 39370 w 55880"/>
                <a:gd name="connsiteY4" fmla="*/ 57150 h 57150"/>
                <a:gd name="connsiteX5" fmla="*/ 39370 w 55880"/>
                <a:gd name="connsiteY5" fmla="*/ 27940 h 57150"/>
                <a:gd name="connsiteX6" fmla="*/ 29210 w 55880"/>
                <a:gd name="connsiteY6" fmla="*/ 15240 h 57150"/>
                <a:gd name="connsiteX7" fmla="*/ 19050 w 55880"/>
                <a:gd name="connsiteY7" fmla="*/ 27940 h 57150"/>
                <a:gd name="connsiteX8" fmla="*/ 19050 w 55880"/>
                <a:gd name="connsiteY8" fmla="*/ 57150 h 57150"/>
                <a:gd name="connsiteX9" fmla="*/ 2540 w 55880"/>
                <a:gd name="connsiteY9" fmla="*/ 57150 h 57150"/>
                <a:gd name="connsiteX10" fmla="*/ 2540 w 55880"/>
                <a:gd name="connsiteY10" fmla="*/ 27940 h 57150"/>
                <a:gd name="connsiteX11" fmla="*/ 2540 w 55880"/>
                <a:gd name="connsiteY11" fmla="*/ 27940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5880" h="57150">
                  <a:moveTo>
                    <a:pt x="0" y="27940"/>
                  </a:moveTo>
                  <a:cubicBezTo>
                    <a:pt x="0" y="8890"/>
                    <a:pt x="11430" y="0"/>
                    <a:pt x="27940" y="0"/>
                  </a:cubicBezTo>
                  <a:cubicBezTo>
                    <a:pt x="44450" y="0"/>
                    <a:pt x="55880" y="8890"/>
                    <a:pt x="55880" y="27940"/>
                  </a:cubicBezTo>
                  <a:lnTo>
                    <a:pt x="55880" y="57150"/>
                  </a:lnTo>
                  <a:lnTo>
                    <a:pt x="39370" y="57150"/>
                  </a:lnTo>
                  <a:lnTo>
                    <a:pt x="39370" y="27940"/>
                  </a:lnTo>
                  <a:cubicBezTo>
                    <a:pt x="39370" y="19050"/>
                    <a:pt x="35560" y="15240"/>
                    <a:pt x="29210" y="15240"/>
                  </a:cubicBezTo>
                  <a:cubicBezTo>
                    <a:pt x="22860" y="15240"/>
                    <a:pt x="19050" y="19050"/>
                    <a:pt x="19050" y="27940"/>
                  </a:cubicBezTo>
                  <a:lnTo>
                    <a:pt x="19050" y="57150"/>
                  </a:lnTo>
                  <a:lnTo>
                    <a:pt x="2540" y="57150"/>
                  </a:lnTo>
                  <a:lnTo>
                    <a:pt x="2540" y="27940"/>
                  </a:lnTo>
                  <a:lnTo>
                    <a:pt x="2540" y="27940"/>
                  </a:lnTo>
                  <a:close/>
                </a:path>
              </a:pathLst>
            </a:custGeom>
            <a:solidFill>
              <a:srgbClr val="333333"/>
            </a:solidFill>
            <a:ln w="12700" cap="flat">
              <a:noFill/>
              <a:prstDash val="solid"/>
              <a:miter/>
            </a:ln>
          </p:spPr>
          <p:txBody>
            <a:bodyPr rtlCol="0" anchor="ctr"/>
            <a:lstStyle/>
            <a:p>
              <a:endParaRPr lang="nl-NL"/>
            </a:p>
          </p:txBody>
        </p:sp>
        <p:sp>
          <p:nvSpPr>
            <p:cNvPr id="16" name="Vrije vorm 15">
              <a:extLst>
                <a:ext uri="{FF2B5EF4-FFF2-40B4-BE49-F238E27FC236}">
                  <a16:creationId xmlns:a16="http://schemas.microsoft.com/office/drawing/2014/main" id="{11210CB0-A87C-2602-EDDE-5FEB3C84573E}"/>
                </a:ext>
              </a:extLst>
            </p:cNvPr>
            <p:cNvSpPr/>
            <p:nvPr userDrawn="1"/>
          </p:nvSpPr>
          <p:spPr>
            <a:xfrm>
              <a:off x="707390" y="6619229"/>
              <a:ext cx="16509" cy="49530"/>
            </a:xfrm>
            <a:custGeom>
              <a:avLst/>
              <a:gdLst>
                <a:gd name="connsiteX0" fmla="*/ 0 w 16509"/>
                <a:gd name="connsiteY0" fmla="*/ 0 h 49530"/>
                <a:gd name="connsiteX1" fmla="*/ 16510 w 16509"/>
                <a:gd name="connsiteY1" fmla="*/ 0 h 49530"/>
                <a:gd name="connsiteX2" fmla="*/ 16510 w 16509"/>
                <a:gd name="connsiteY2" fmla="*/ 49530 h 49530"/>
                <a:gd name="connsiteX3" fmla="*/ 0 w 16509"/>
                <a:gd name="connsiteY3" fmla="*/ 49530 h 49530"/>
                <a:gd name="connsiteX4" fmla="*/ 0 w 16509"/>
                <a:gd name="connsiteY4" fmla="*/ 0 h 495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09" h="49530">
                  <a:moveTo>
                    <a:pt x="0" y="0"/>
                  </a:moveTo>
                  <a:lnTo>
                    <a:pt x="16510" y="0"/>
                  </a:lnTo>
                  <a:lnTo>
                    <a:pt x="16510" y="49530"/>
                  </a:lnTo>
                  <a:lnTo>
                    <a:pt x="0" y="49530"/>
                  </a:lnTo>
                  <a:lnTo>
                    <a:pt x="0" y="0"/>
                  </a:lnTo>
                  <a:close/>
                </a:path>
              </a:pathLst>
            </a:custGeom>
            <a:solidFill>
              <a:srgbClr val="333333"/>
            </a:solidFill>
            <a:ln w="12700" cap="flat">
              <a:noFill/>
              <a:prstDash val="solid"/>
              <a:miter/>
            </a:ln>
          </p:spPr>
          <p:txBody>
            <a:bodyPr rtlCol="0" anchor="ctr"/>
            <a:lstStyle/>
            <a:p>
              <a:endParaRPr lang="nl-NL"/>
            </a:p>
          </p:txBody>
        </p:sp>
        <p:sp>
          <p:nvSpPr>
            <p:cNvPr id="17" name="Vrije vorm 16">
              <a:extLst>
                <a:ext uri="{FF2B5EF4-FFF2-40B4-BE49-F238E27FC236}">
                  <a16:creationId xmlns:a16="http://schemas.microsoft.com/office/drawing/2014/main" id="{0A6BF0AD-688C-C321-CF27-7E41FF31DDF4}"/>
                </a:ext>
              </a:extLst>
            </p:cNvPr>
            <p:cNvSpPr/>
            <p:nvPr userDrawn="1"/>
          </p:nvSpPr>
          <p:spPr>
            <a:xfrm>
              <a:off x="737869" y="6593829"/>
              <a:ext cx="46990" cy="74930"/>
            </a:xfrm>
            <a:custGeom>
              <a:avLst/>
              <a:gdLst>
                <a:gd name="connsiteX0" fmla="*/ 1270 w 46990"/>
                <a:gd name="connsiteY0" fmla="*/ 50800 h 74930"/>
                <a:gd name="connsiteX1" fmla="*/ 1270 w 46990"/>
                <a:gd name="connsiteY1" fmla="*/ 0 h 74930"/>
                <a:gd name="connsiteX2" fmla="*/ 17780 w 46990"/>
                <a:gd name="connsiteY2" fmla="*/ 0 h 74930"/>
                <a:gd name="connsiteX3" fmla="*/ 17780 w 46990"/>
                <a:gd name="connsiteY3" fmla="*/ 16511 h 74930"/>
                <a:gd name="connsiteX4" fmla="*/ 44450 w 46990"/>
                <a:gd name="connsiteY4" fmla="*/ 16511 h 74930"/>
                <a:gd name="connsiteX5" fmla="*/ 44450 w 46990"/>
                <a:gd name="connsiteY5" fmla="*/ 31750 h 74930"/>
                <a:gd name="connsiteX6" fmla="*/ 17780 w 46990"/>
                <a:gd name="connsiteY6" fmla="*/ 31750 h 74930"/>
                <a:gd name="connsiteX7" fmla="*/ 17780 w 46990"/>
                <a:gd name="connsiteY7" fmla="*/ 50800 h 74930"/>
                <a:gd name="connsiteX8" fmla="*/ 24130 w 46990"/>
                <a:gd name="connsiteY8" fmla="*/ 58420 h 74930"/>
                <a:gd name="connsiteX9" fmla="*/ 30480 w 46990"/>
                <a:gd name="connsiteY9" fmla="*/ 50800 h 74930"/>
                <a:gd name="connsiteX10" fmla="*/ 30480 w 46990"/>
                <a:gd name="connsiteY10" fmla="*/ 50800 h 74930"/>
                <a:gd name="connsiteX11" fmla="*/ 46990 w 46990"/>
                <a:gd name="connsiteY11" fmla="*/ 49530 h 74930"/>
                <a:gd name="connsiteX12" fmla="*/ 46990 w 46990"/>
                <a:gd name="connsiteY12" fmla="*/ 49530 h 74930"/>
                <a:gd name="connsiteX13" fmla="*/ 22860 w 46990"/>
                <a:gd name="connsiteY13" fmla="*/ 74930 h 74930"/>
                <a:gd name="connsiteX14" fmla="*/ 0 w 46990"/>
                <a:gd name="connsiteY14" fmla="*/ 50800 h 74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6990" h="74930">
                  <a:moveTo>
                    <a:pt x="1270" y="50800"/>
                  </a:moveTo>
                  <a:lnTo>
                    <a:pt x="1270" y="0"/>
                  </a:lnTo>
                  <a:lnTo>
                    <a:pt x="17780" y="0"/>
                  </a:lnTo>
                  <a:lnTo>
                    <a:pt x="17780" y="16511"/>
                  </a:lnTo>
                  <a:lnTo>
                    <a:pt x="44450" y="16511"/>
                  </a:lnTo>
                  <a:lnTo>
                    <a:pt x="44450" y="31750"/>
                  </a:lnTo>
                  <a:lnTo>
                    <a:pt x="17780" y="31750"/>
                  </a:lnTo>
                  <a:lnTo>
                    <a:pt x="17780" y="50800"/>
                  </a:lnTo>
                  <a:cubicBezTo>
                    <a:pt x="17780" y="57150"/>
                    <a:pt x="20320" y="58420"/>
                    <a:pt x="24130" y="58420"/>
                  </a:cubicBezTo>
                  <a:cubicBezTo>
                    <a:pt x="27940" y="58420"/>
                    <a:pt x="30480" y="57150"/>
                    <a:pt x="30480" y="50800"/>
                  </a:cubicBezTo>
                  <a:lnTo>
                    <a:pt x="30480" y="50800"/>
                  </a:lnTo>
                  <a:cubicBezTo>
                    <a:pt x="30480" y="49530"/>
                    <a:pt x="46990" y="49530"/>
                    <a:pt x="46990" y="49530"/>
                  </a:cubicBezTo>
                  <a:lnTo>
                    <a:pt x="46990" y="49530"/>
                  </a:lnTo>
                  <a:cubicBezTo>
                    <a:pt x="46990" y="67311"/>
                    <a:pt x="38100" y="74930"/>
                    <a:pt x="22860" y="74930"/>
                  </a:cubicBezTo>
                  <a:cubicBezTo>
                    <a:pt x="7620" y="74930"/>
                    <a:pt x="0" y="67311"/>
                    <a:pt x="0" y="50800"/>
                  </a:cubicBezTo>
                  <a:close/>
                </a:path>
              </a:pathLst>
            </a:custGeom>
            <a:solidFill>
              <a:srgbClr val="333333"/>
            </a:solidFill>
            <a:ln w="12700" cap="flat">
              <a:noFill/>
              <a:prstDash val="solid"/>
              <a:miter/>
            </a:ln>
          </p:spPr>
          <p:txBody>
            <a:bodyPr rtlCol="0" anchor="ctr"/>
            <a:lstStyle/>
            <a:p>
              <a:endParaRPr lang="nl-NL"/>
            </a:p>
          </p:txBody>
        </p:sp>
        <p:sp>
          <p:nvSpPr>
            <p:cNvPr id="18" name="Vrije vorm 17">
              <a:extLst>
                <a:ext uri="{FF2B5EF4-FFF2-40B4-BE49-F238E27FC236}">
                  <a16:creationId xmlns:a16="http://schemas.microsoft.com/office/drawing/2014/main" id="{304B67FF-6EF0-7E0F-FD8A-A6DB9D15D471}"/>
                </a:ext>
              </a:extLst>
            </p:cNvPr>
            <p:cNvSpPr/>
            <p:nvPr userDrawn="1"/>
          </p:nvSpPr>
          <p:spPr>
            <a:xfrm>
              <a:off x="793750" y="6609069"/>
              <a:ext cx="60960" cy="58420"/>
            </a:xfrm>
            <a:custGeom>
              <a:avLst/>
              <a:gdLst>
                <a:gd name="connsiteX0" fmla="*/ 0 w 60960"/>
                <a:gd name="connsiteY0" fmla="*/ 29210 h 58420"/>
                <a:gd name="connsiteX1" fmla="*/ 30480 w 60960"/>
                <a:gd name="connsiteY1" fmla="*/ 0 h 58420"/>
                <a:gd name="connsiteX2" fmla="*/ 60960 w 60960"/>
                <a:gd name="connsiteY2" fmla="*/ 29210 h 58420"/>
                <a:gd name="connsiteX3" fmla="*/ 60960 w 60960"/>
                <a:gd name="connsiteY3" fmla="*/ 34290 h 58420"/>
                <a:gd name="connsiteX4" fmla="*/ 19050 w 60960"/>
                <a:gd name="connsiteY4" fmla="*/ 34290 h 58420"/>
                <a:gd name="connsiteX5" fmla="*/ 31750 w 60960"/>
                <a:gd name="connsiteY5" fmla="*/ 43180 h 58420"/>
                <a:gd name="connsiteX6" fmla="*/ 41910 w 60960"/>
                <a:gd name="connsiteY6" fmla="*/ 39370 h 58420"/>
                <a:gd name="connsiteX7" fmla="*/ 59690 w 60960"/>
                <a:gd name="connsiteY7" fmla="*/ 39370 h 58420"/>
                <a:gd name="connsiteX8" fmla="*/ 31750 w 60960"/>
                <a:gd name="connsiteY8" fmla="*/ 58420 h 58420"/>
                <a:gd name="connsiteX9" fmla="*/ 1270 w 60960"/>
                <a:gd name="connsiteY9" fmla="*/ 29210 h 58420"/>
                <a:gd name="connsiteX10" fmla="*/ 41910 w 60960"/>
                <a:gd name="connsiteY10" fmla="*/ 24130 h 58420"/>
                <a:gd name="connsiteX11" fmla="*/ 29210 w 60960"/>
                <a:gd name="connsiteY11" fmla="*/ 15240 h 58420"/>
                <a:gd name="connsiteX12" fmla="*/ 16510 w 60960"/>
                <a:gd name="connsiteY12" fmla="*/ 24130 h 58420"/>
                <a:gd name="connsiteX13" fmla="*/ 40640 w 60960"/>
                <a:gd name="connsiteY13" fmla="*/ 24130 h 58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0960" h="58420">
                  <a:moveTo>
                    <a:pt x="0" y="29210"/>
                  </a:moveTo>
                  <a:cubicBezTo>
                    <a:pt x="0" y="12700"/>
                    <a:pt x="12700" y="0"/>
                    <a:pt x="30480" y="0"/>
                  </a:cubicBezTo>
                  <a:cubicBezTo>
                    <a:pt x="48260" y="0"/>
                    <a:pt x="60960" y="12700"/>
                    <a:pt x="60960" y="29210"/>
                  </a:cubicBezTo>
                  <a:lnTo>
                    <a:pt x="60960" y="34290"/>
                  </a:lnTo>
                  <a:lnTo>
                    <a:pt x="19050" y="34290"/>
                  </a:lnTo>
                  <a:cubicBezTo>
                    <a:pt x="20320" y="40640"/>
                    <a:pt x="25400" y="43180"/>
                    <a:pt x="31750" y="43180"/>
                  </a:cubicBezTo>
                  <a:cubicBezTo>
                    <a:pt x="38100" y="43180"/>
                    <a:pt x="40640" y="43180"/>
                    <a:pt x="41910" y="39370"/>
                  </a:cubicBezTo>
                  <a:lnTo>
                    <a:pt x="59690" y="39370"/>
                  </a:lnTo>
                  <a:cubicBezTo>
                    <a:pt x="55880" y="50800"/>
                    <a:pt x="45720" y="58420"/>
                    <a:pt x="31750" y="58420"/>
                  </a:cubicBezTo>
                  <a:cubicBezTo>
                    <a:pt x="13970" y="58420"/>
                    <a:pt x="1270" y="45720"/>
                    <a:pt x="1270" y="29210"/>
                  </a:cubicBezTo>
                  <a:close/>
                  <a:moveTo>
                    <a:pt x="41910" y="24130"/>
                  </a:moveTo>
                  <a:cubicBezTo>
                    <a:pt x="39370" y="17780"/>
                    <a:pt x="35560" y="15240"/>
                    <a:pt x="29210" y="15240"/>
                  </a:cubicBezTo>
                  <a:cubicBezTo>
                    <a:pt x="22860" y="15240"/>
                    <a:pt x="19050" y="17780"/>
                    <a:pt x="16510" y="24130"/>
                  </a:cubicBezTo>
                  <a:lnTo>
                    <a:pt x="40640" y="24130"/>
                  </a:lnTo>
                  <a:close/>
                </a:path>
              </a:pathLst>
            </a:custGeom>
            <a:solidFill>
              <a:srgbClr val="333333"/>
            </a:solidFill>
            <a:ln w="12700" cap="flat">
              <a:noFill/>
              <a:prstDash val="solid"/>
              <a:miter/>
            </a:ln>
          </p:spPr>
          <p:txBody>
            <a:bodyPr rtlCol="0" anchor="ctr"/>
            <a:lstStyle/>
            <a:p>
              <a:endParaRPr lang="nl-NL"/>
            </a:p>
          </p:txBody>
        </p:sp>
        <p:sp>
          <p:nvSpPr>
            <p:cNvPr id="19" name="Vrije vorm 18">
              <a:extLst>
                <a:ext uri="{FF2B5EF4-FFF2-40B4-BE49-F238E27FC236}">
                  <a16:creationId xmlns:a16="http://schemas.microsoft.com/office/drawing/2014/main" id="{CEC019C0-215F-2564-CCEF-721EBE1E3C62}"/>
                </a:ext>
              </a:extLst>
            </p:cNvPr>
            <p:cNvSpPr/>
            <p:nvPr userDrawn="1"/>
          </p:nvSpPr>
          <p:spPr>
            <a:xfrm>
              <a:off x="859789" y="6593829"/>
              <a:ext cx="60960" cy="74930"/>
            </a:xfrm>
            <a:custGeom>
              <a:avLst/>
              <a:gdLst>
                <a:gd name="connsiteX0" fmla="*/ 1270 w 60960"/>
                <a:gd name="connsiteY0" fmla="*/ 44450 h 74930"/>
                <a:gd name="connsiteX1" fmla="*/ 27940 w 60960"/>
                <a:gd name="connsiteY1" fmla="*/ 15240 h 74930"/>
                <a:gd name="connsiteX2" fmla="*/ 44450 w 60960"/>
                <a:gd name="connsiteY2" fmla="*/ 22861 h 74930"/>
                <a:gd name="connsiteX3" fmla="*/ 44450 w 60960"/>
                <a:gd name="connsiteY3" fmla="*/ 0 h 74930"/>
                <a:gd name="connsiteX4" fmla="*/ 60960 w 60960"/>
                <a:gd name="connsiteY4" fmla="*/ 0 h 74930"/>
                <a:gd name="connsiteX5" fmla="*/ 60960 w 60960"/>
                <a:gd name="connsiteY5" fmla="*/ 44450 h 74930"/>
                <a:gd name="connsiteX6" fmla="*/ 30480 w 60960"/>
                <a:gd name="connsiteY6" fmla="*/ 74930 h 74930"/>
                <a:gd name="connsiteX7" fmla="*/ 0 w 60960"/>
                <a:gd name="connsiteY7" fmla="*/ 44450 h 74930"/>
                <a:gd name="connsiteX8" fmla="*/ 44450 w 60960"/>
                <a:gd name="connsiteY8" fmla="*/ 44450 h 74930"/>
                <a:gd name="connsiteX9" fmla="*/ 31750 w 60960"/>
                <a:gd name="connsiteY9" fmla="*/ 30480 h 74930"/>
                <a:gd name="connsiteX10" fmla="*/ 19050 w 60960"/>
                <a:gd name="connsiteY10" fmla="*/ 44450 h 74930"/>
                <a:gd name="connsiteX11" fmla="*/ 31750 w 60960"/>
                <a:gd name="connsiteY11" fmla="*/ 58420 h 74930"/>
                <a:gd name="connsiteX12" fmla="*/ 44450 w 60960"/>
                <a:gd name="connsiteY12" fmla="*/ 44450 h 74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0960" h="74930">
                  <a:moveTo>
                    <a:pt x="1270" y="44450"/>
                  </a:moveTo>
                  <a:cubicBezTo>
                    <a:pt x="1270" y="25400"/>
                    <a:pt x="15240" y="15240"/>
                    <a:pt x="27940" y="15240"/>
                  </a:cubicBezTo>
                  <a:cubicBezTo>
                    <a:pt x="40640" y="15240"/>
                    <a:pt x="40640" y="17780"/>
                    <a:pt x="44450" y="22861"/>
                  </a:cubicBezTo>
                  <a:lnTo>
                    <a:pt x="44450" y="0"/>
                  </a:lnTo>
                  <a:lnTo>
                    <a:pt x="60960" y="0"/>
                  </a:lnTo>
                  <a:lnTo>
                    <a:pt x="60960" y="44450"/>
                  </a:lnTo>
                  <a:cubicBezTo>
                    <a:pt x="60960" y="63500"/>
                    <a:pt x="48260" y="74930"/>
                    <a:pt x="30480" y="74930"/>
                  </a:cubicBezTo>
                  <a:cubicBezTo>
                    <a:pt x="12700" y="74930"/>
                    <a:pt x="0" y="62230"/>
                    <a:pt x="0" y="44450"/>
                  </a:cubicBezTo>
                  <a:close/>
                  <a:moveTo>
                    <a:pt x="44450" y="44450"/>
                  </a:moveTo>
                  <a:cubicBezTo>
                    <a:pt x="44450" y="36830"/>
                    <a:pt x="39370" y="30480"/>
                    <a:pt x="31750" y="30480"/>
                  </a:cubicBezTo>
                  <a:cubicBezTo>
                    <a:pt x="24130" y="30480"/>
                    <a:pt x="19050" y="35561"/>
                    <a:pt x="19050" y="44450"/>
                  </a:cubicBezTo>
                  <a:cubicBezTo>
                    <a:pt x="19050" y="53340"/>
                    <a:pt x="24130" y="58420"/>
                    <a:pt x="31750" y="58420"/>
                  </a:cubicBezTo>
                  <a:cubicBezTo>
                    <a:pt x="39370" y="58420"/>
                    <a:pt x="44450" y="53340"/>
                    <a:pt x="44450" y="44450"/>
                  </a:cubicBezTo>
                  <a:close/>
                </a:path>
              </a:pathLst>
            </a:custGeom>
            <a:solidFill>
              <a:srgbClr val="333333"/>
            </a:solidFill>
            <a:ln w="12700" cap="flat">
              <a:noFill/>
              <a:prstDash val="solid"/>
              <a:miter/>
            </a:ln>
          </p:spPr>
          <p:txBody>
            <a:bodyPr rtlCol="0" anchor="ctr"/>
            <a:lstStyle/>
            <a:p>
              <a:endParaRPr lang="nl-NL"/>
            </a:p>
          </p:txBody>
        </p:sp>
        <p:sp>
          <p:nvSpPr>
            <p:cNvPr id="20" name="Vrije vorm 19">
              <a:extLst>
                <a:ext uri="{FF2B5EF4-FFF2-40B4-BE49-F238E27FC236}">
                  <a16:creationId xmlns:a16="http://schemas.microsoft.com/office/drawing/2014/main" id="{EC14543E-A7F4-D322-482F-5F71C459E44B}"/>
                </a:ext>
              </a:extLst>
            </p:cNvPr>
            <p:cNvSpPr/>
            <p:nvPr userDrawn="1"/>
          </p:nvSpPr>
          <p:spPr>
            <a:xfrm>
              <a:off x="707143" y="6593829"/>
              <a:ext cx="19542" cy="19050"/>
            </a:xfrm>
            <a:custGeom>
              <a:avLst/>
              <a:gdLst>
                <a:gd name="connsiteX0" fmla="*/ 11676 w 19542"/>
                <a:gd name="connsiteY0" fmla="*/ 0 h 19050"/>
                <a:gd name="connsiteX1" fmla="*/ 246 w 19542"/>
                <a:gd name="connsiteY1" fmla="*/ 7620 h 19050"/>
                <a:gd name="connsiteX2" fmla="*/ 7866 w 19542"/>
                <a:gd name="connsiteY2" fmla="*/ 19050 h 19050"/>
                <a:gd name="connsiteX3" fmla="*/ 19296 w 19542"/>
                <a:gd name="connsiteY3" fmla="*/ 11430 h 19050"/>
                <a:gd name="connsiteX4" fmla="*/ 11676 w 19542"/>
                <a:gd name="connsiteY4" fmla="*/ 0 h 1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542" h="19050">
                  <a:moveTo>
                    <a:pt x="11676" y="0"/>
                  </a:moveTo>
                  <a:cubicBezTo>
                    <a:pt x="6596" y="0"/>
                    <a:pt x="1516" y="2540"/>
                    <a:pt x="246" y="7620"/>
                  </a:cubicBezTo>
                  <a:cubicBezTo>
                    <a:pt x="-1024" y="12700"/>
                    <a:pt x="2786" y="17780"/>
                    <a:pt x="7866" y="19050"/>
                  </a:cubicBezTo>
                  <a:cubicBezTo>
                    <a:pt x="12946" y="19050"/>
                    <a:pt x="18026" y="16511"/>
                    <a:pt x="19296" y="11430"/>
                  </a:cubicBezTo>
                  <a:cubicBezTo>
                    <a:pt x="20566" y="6350"/>
                    <a:pt x="16756" y="1270"/>
                    <a:pt x="11676" y="0"/>
                  </a:cubicBezTo>
                  <a:close/>
                </a:path>
              </a:pathLst>
            </a:custGeom>
            <a:solidFill>
              <a:srgbClr val="333333"/>
            </a:solidFill>
            <a:ln w="12700" cap="flat">
              <a:noFill/>
              <a:prstDash val="solid"/>
              <a:miter/>
            </a:ln>
          </p:spPr>
          <p:txBody>
            <a:bodyPr rtlCol="0" anchor="ctr"/>
            <a:lstStyle/>
            <a:p>
              <a:endParaRPr lang="nl-NL"/>
            </a:p>
          </p:txBody>
        </p:sp>
      </p:grpSp>
    </p:spTree>
    <p:extLst>
      <p:ext uri="{BB962C8B-B14F-4D97-AF65-F5344CB8AC3E}">
        <p14:creationId xmlns:p14="http://schemas.microsoft.com/office/powerpoint/2010/main" val="421672968"/>
      </p:ext>
    </p:extLst>
  </p:cSld>
  <p:clrMapOvr>
    <a:masterClrMapping/>
  </p:clrMapOvr>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Quote slide met afbeelding">
    <p:spTree>
      <p:nvGrpSpPr>
        <p:cNvPr id="1" name=""/>
        <p:cNvGrpSpPr/>
        <p:nvPr/>
      </p:nvGrpSpPr>
      <p:grpSpPr>
        <a:xfrm>
          <a:off x="0" y="0"/>
          <a:ext cx="0" cy="0"/>
          <a:chOff x="0" y="0"/>
          <a:chExt cx="0" cy="0"/>
        </a:xfrm>
      </p:grpSpPr>
      <p:sp>
        <p:nvSpPr>
          <p:cNvPr id="29" name="Vrije vorm 28">
            <a:extLst>
              <a:ext uri="{FF2B5EF4-FFF2-40B4-BE49-F238E27FC236}">
                <a16:creationId xmlns:a16="http://schemas.microsoft.com/office/drawing/2014/main" id="{854D7FD3-0658-AD26-F771-C26A65135FEA}"/>
              </a:ext>
            </a:extLst>
          </p:cNvPr>
          <p:cNvSpPr/>
          <p:nvPr/>
        </p:nvSpPr>
        <p:spPr>
          <a:xfrm>
            <a:off x="0" y="701040"/>
            <a:ext cx="11749088" cy="5513069"/>
          </a:xfrm>
          <a:custGeom>
            <a:avLst/>
            <a:gdLst>
              <a:gd name="connsiteX0" fmla="*/ 11179810 w 11685269"/>
              <a:gd name="connsiteY0" fmla="*/ 5513070 h 5513069"/>
              <a:gd name="connsiteX1" fmla="*/ 0 w 11685269"/>
              <a:gd name="connsiteY1" fmla="*/ 5513070 h 5513069"/>
              <a:gd name="connsiteX2" fmla="*/ 0 w 11685269"/>
              <a:gd name="connsiteY2" fmla="*/ 0 h 5513069"/>
              <a:gd name="connsiteX3" fmla="*/ 11179810 w 11685269"/>
              <a:gd name="connsiteY3" fmla="*/ 0 h 5513069"/>
              <a:gd name="connsiteX4" fmla="*/ 11685270 w 11685269"/>
              <a:gd name="connsiteY4" fmla="*/ 595630 h 5513069"/>
              <a:gd name="connsiteX5" fmla="*/ 11685270 w 11685269"/>
              <a:gd name="connsiteY5" fmla="*/ 4916170 h 5513069"/>
              <a:gd name="connsiteX6" fmla="*/ 11179810 w 11685269"/>
              <a:gd name="connsiteY6" fmla="*/ 5511800 h 5513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685269" h="5513069">
                <a:moveTo>
                  <a:pt x="11179810" y="5513070"/>
                </a:moveTo>
                <a:lnTo>
                  <a:pt x="0" y="5513070"/>
                </a:lnTo>
                <a:lnTo>
                  <a:pt x="0" y="0"/>
                </a:lnTo>
                <a:lnTo>
                  <a:pt x="11179810" y="0"/>
                </a:lnTo>
                <a:cubicBezTo>
                  <a:pt x="11459210" y="0"/>
                  <a:pt x="11685270" y="266700"/>
                  <a:pt x="11685270" y="595630"/>
                </a:cubicBezTo>
                <a:lnTo>
                  <a:pt x="11685270" y="4916170"/>
                </a:lnTo>
                <a:cubicBezTo>
                  <a:pt x="11685270" y="5245100"/>
                  <a:pt x="11459210" y="5511800"/>
                  <a:pt x="11179810" y="5511800"/>
                </a:cubicBezTo>
                <a:close/>
              </a:path>
            </a:pathLst>
          </a:custGeom>
          <a:solidFill>
            <a:schemeClr val="accent1"/>
          </a:solidFill>
          <a:ln w="12700" cap="flat">
            <a:noFill/>
            <a:prstDash val="solid"/>
            <a:miter/>
          </a:ln>
        </p:spPr>
        <p:txBody>
          <a:bodyPr rtlCol="0" anchor="ctr"/>
          <a:lstStyle/>
          <a:p>
            <a:endParaRPr lang="nl-NL"/>
          </a:p>
        </p:txBody>
      </p:sp>
      <p:sp>
        <p:nvSpPr>
          <p:cNvPr id="137" name="Titel 136">
            <a:extLst>
              <a:ext uri="{FF2B5EF4-FFF2-40B4-BE49-F238E27FC236}">
                <a16:creationId xmlns:a16="http://schemas.microsoft.com/office/drawing/2014/main" id="{F63D3CCF-90C5-FD83-3D94-4D866B3896E6}"/>
              </a:ext>
            </a:extLst>
          </p:cNvPr>
          <p:cNvSpPr>
            <a:spLocks noGrp="1"/>
          </p:cNvSpPr>
          <p:nvPr>
            <p:ph type="title" hasCustomPrompt="1"/>
          </p:nvPr>
        </p:nvSpPr>
        <p:spPr>
          <a:xfrm>
            <a:off x="4241206" y="1953293"/>
            <a:ext cx="6904255" cy="2666833"/>
          </a:xfrm>
        </p:spPr>
        <p:txBody>
          <a:bodyPr anchor="b" anchorCtr="0">
            <a:noAutofit/>
          </a:bodyPr>
          <a:lstStyle>
            <a:lvl1pPr>
              <a:defRPr sz="5000">
                <a:solidFill>
                  <a:schemeClr val="bg1">
                    <a:lumMod val="95000"/>
                  </a:schemeClr>
                </a:solidFill>
              </a:defRPr>
            </a:lvl1pPr>
          </a:lstStyle>
          <a:p>
            <a:r>
              <a:rPr lang="nl-NL" dirty="0" err="1"/>
              <a:t>Lorem</a:t>
            </a:r>
            <a:r>
              <a:rPr lang="nl-NL" dirty="0"/>
              <a:t> </a:t>
            </a:r>
            <a:r>
              <a:rPr lang="nl-NL" dirty="0" err="1"/>
              <a:t>ipsum</a:t>
            </a:r>
            <a:r>
              <a:rPr lang="nl-NL" dirty="0"/>
              <a:t> </a:t>
            </a:r>
            <a:r>
              <a:rPr lang="nl-NL" dirty="0" err="1"/>
              <a:t>dolor</a:t>
            </a:r>
            <a:r>
              <a:rPr lang="nl-NL" dirty="0"/>
              <a:t> </a:t>
            </a:r>
            <a:r>
              <a:rPr lang="nl-NL" dirty="0" err="1"/>
              <a:t>sit</a:t>
            </a:r>
            <a:r>
              <a:rPr lang="nl-NL" dirty="0"/>
              <a:t> </a:t>
            </a:r>
            <a:r>
              <a:rPr lang="nl-NL" dirty="0" err="1"/>
              <a:t>amet</a:t>
            </a:r>
            <a:r>
              <a:rPr lang="nl-NL" dirty="0"/>
              <a:t>, </a:t>
            </a:r>
            <a:r>
              <a:rPr lang="nl-NL" dirty="0" err="1"/>
              <a:t>consectetuer</a:t>
            </a:r>
            <a:r>
              <a:rPr lang="nl-NL" dirty="0"/>
              <a:t> </a:t>
            </a:r>
            <a:r>
              <a:rPr lang="nl-NL" dirty="0" err="1"/>
              <a:t>adipiscing</a:t>
            </a:r>
            <a:r>
              <a:rPr lang="nl-NL" dirty="0"/>
              <a:t> </a:t>
            </a:r>
            <a:r>
              <a:rPr lang="nl-NL" dirty="0" err="1"/>
              <a:t>elit</a:t>
            </a:r>
            <a:r>
              <a:rPr lang="nl-NL" dirty="0"/>
              <a:t>, </a:t>
            </a:r>
            <a:r>
              <a:rPr lang="nl-NL" dirty="0" err="1"/>
              <a:t>sed</a:t>
            </a:r>
            <a:r>
              <a:rPr lang="nl-NL" dirty="0"/>
              <a:t> </a:t>
            </a:r>
            <a:r>
              <a:rPr lang="nl-NL" dirty="0" err="1"/>
              <a:t>diam</a:t>
            </a:r>
            <a:r>
              <a:rPr lang="nl-NL" dirty="0"/>
              <a:t> </a:t>
            </a:r>
            <a:r>
              <a:rPr lang="nl-NL" dirty="0" err="1"/>
              <a:t>nonummy</a:t>
            </a:r>
            <a:endParaRPr lang="nl-NL" dirty="0"/>
          </a:p>
        </p:txBody>
      </p:sp>
      <p:sp>
        <p:nvSpPr>
          <p:cNvPr id="147" name="Tijdelijke aanduiding voor dianummer 140">
            <a:extLst>
              <a:ext uri="{FF2B5EF4-FFF2-40B4-BE49-F238E27FC236}">
                <a16:creationId xmlns:a16="http://schemas.microsoft.com/office/drawing/2014/main" id="{0A65206A-CB1E-D8D9-0FCE-3D5732D778DB}"/>
              </a:ext>
            </a:extLst>
          </p:cNvPr>
          <p:cNvSpPr>
            <a:spLocks noGrp="1"/>
          </p:cNvSpPr>
          <p:nvPr>
            <p:ph type="sldNum" sz="quarter" idx="12"/>
          </p:nvPr>
        </p:nvSpPr>
        <p:spPr>
          <a:xfrm>
            <a:off x="8710930" y="6416675"/>
            <a:ext cx="3038157" cy="448819"/>
          </a:xfrm>
        </p:spPr>
        <p:txBody>
          <a:bodyPr/>
          <a:lstStyle>
            <a:lvl1pPr>
              <a:defRPr>
                <a:solidFill>
                  <a:srgbClr val="004996"/>
                </a:solidFill>
              </a:defRPr>
            </a:lvl1pPr>
          </a:lstStyle>
          <a:p>
            <a:fld id="{9F53E0E1-1632-AA43-9C83-C74C9E11BADB}" type="slidenum">
              <a:rPr lang="nl-NL" smtClean="0"/>
              <a:pPr/>
              <a:t>‹nr.›</a:t>
            </a:fld>
            <a:endParaRPr lang="nl-NL" dirty="0"/>
          </a:p>
        </p:txBody>
      </p:sp>
      <p:sp>
        <p:nvSpPr>
          <p:cNvPr id="148" name="Ovaal 147">
            <a:extLst>
              <a:ext uri="{FF2B5EF4-FFF2-40B4-BE49-F238E27FC236}">
                <a16:creationId xmlns:a16="http://schemas.microsoft.com/office/drawing/2014/main" id="{1D84B129-9659-9B75-1938-1D4175A0DF33}"/>
              </a:ext>
            </a:extLst>
          </p:cNvPr>
          <p:cNvSpPr/>
          <p:nvPr userDrawn="1"/>
        </p:nvSpPr>
        <p:spPr>
          <a:xfrm>
            <a:off x="11779408" y="6661582"/>
            <a:ext cx="37785" cy="37785"/>
          </a:xfrm>
          <a:prstGeom prst="ellipse">
            <a:avLst/>
          </a:prstGeom>
          <a:solidFill>
            <a:srgbClr val="E9522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70" name="Vrije vorm 169">
            <a:extLst>
              <a:ext uri="{FF2B5EF4-FFF2-40B4-BE49-F238E27FC236}">
                <a16:creationId xmlns:a16="http://schemas.microsoft.com/office/drawing/2014/main" id="{674C9C53-B635-5151-2E56-515ED3C3AF73}"/>
              </a:ext>
            </a:extLst>
          </p:cNvPr>
          <p:cNvSpPr/>
          <p:nvPr userDrawn="1"/>
        </p:nvSpPr>
        <p:spPr>
          <a:xfrm>
            <a:off x="1424940" y="6545580"/>
            <a:ext cx="12700" cy="127000"/>
          </a:xfrm>
          <a:custGeom>
            <a:avLst/>
            <a:gdLst>
              <a:gd name="connsiteX0" fmla="*/ 0 w 12700"/>
              <a:gd name="connsiteY0" fmla="*/ 0 h 127000"/>
              <a:gd name="connsiteX1" fmla="*/ 0 w 12700"/>
              <a:gd name="connsiteY1" fmla="*/ 127000 h 127000"/>
            </a:gdLst>
            <a:ahLst/>
            <a:cxnLst>
              <a:cxn ang="0">
                <a:pos x="connsiteX0" y="connsiteY0"/>
              </a:cxn>
              <a:cxn ang="0">
                <a:pos x="connsiteX1" y="connsiteY1"/>
              </a:cxn>
            </a:cxnLst>
            <a:rect l="l" t="t" r="r" b="b"/>
            <a:pathLst>
              <a:path w="12700" h="127000">
                <a:moveTo>
                  <a:pt x="0" y="0"/>
                </a:moveTo>
                <a:lnTo>
                  <a:pt x="0" y="127000"/>
                </a:lnTo>
              </a:path>
            </a:pathLst>
          </a:custGeom>
          <a:ln w="12700" cap="flat">
            <a:solidFill>
              <a:srgbClr val="E95223"/>
            </a:solidFill>
            <a:prstDash val="solid"/>
            <a:miter/>
          </a:ln>
        </p:spPr>
        <p:txBody>
          <a:bodyPr rtlCol="0" anchor="ctr"/>
          <a:lstStyle/>
          <a:p>
            <a:endParaRPr lang="nl-NL"/>
          </a:p>
        </p:txBody>
      </p:sp>
      <p:sp>
        <p:nvSpPr>
          <p:cNvPr id="171" name="Tijdelijke aanduiding voor voettekst 139">
            <a:extLst>
              <a:ext uri="{FF2B5EF4-FFF2-40B4-BE49-F238E27FC236}">
                <a16:creationId xmlns:a16="http://schemas.microsoft.com/office/drawing/2014/main" id="{68637359-19C0-3C25-0279-C4AA6009F666}"/>
              </a:ext>
            </a:extLst>
          </p:cNvPr>
          <p:cNvSpPr>
            <a:spLocks noGrp="1"/>
          </p:cNvSpPr>
          <p:nvPr>
            <p:ph type="ftr" sz="quarter" idx="11"/>
          </p:nvPr>
        </p:nvSpPr>
        <p:spPr>
          <a:xfrm>
            <a:off x="1599386" y="6416675"/>
            <a:ext cx="4891901" cy="441325"/>
          </a:xfrm>
        </p:spPr>
        <p:txBody>
          <a:bodyPr/>
          <a:lstStyle>
            <a:lvl1pPr>
              <a:defRPr sz="900" b="0" i="0">
                <a:latin typeface="Real Text Pro" panose="020B0504020204020204" pitchFamily="34" charset="77"/>
              </a:defRPr>
            </a:lvl1pPr>
          </a:lstStyle>
          <a:p>
            <a:pPr algn="l"/>
            <a:r>
              <a:rPr lang="nl-NL" dirty="0">
                <a:ln/>
                <a:solidFill>
                  <a:srgbClr val="B3B3B3"/>
                </a:solidFill>
                <a:sym typeface="RealTextPro-Regular"/>
                <a:rtl val="0"/>
              </a:rPr>
              <a:t>Optie voor presentatie titel of andere extra informatie.</a:t>
            </a:r>
          </a:p>
        </p:txBody>
      </p:sp>
      <p:sp>
        <p:nvSpPr>
          <p:cNvPr id="173" name="Tijdelijke aanduiding voor tekst 172">
            <a:extLst>
              <a:ext uri="{FF2B5EF4-FFF2-40B4-BE49-F238E27FC236}">
                <a16:creationId xmlns:a16="http://schemas.microsoft.com/office/drawing/2014/main" id="{BF08D46C-B8A1-B55E-20B0-7C53A7BCF6ED}"/>
              </a:ext>
            </a:extLst>
          </p:cNvPr>
          <p:cNvSpPr>
            <a:spLocks noGrp="1"/>
          </p:cNvSpPr>
          <p:nvPr>
            <p:ph type="body" sz="quarter" idx="13" hasCustomPrompt="1"/>
          </p:nvPr>
        </p:nvSpPr>
        <p:spPr>
          <a:xfrm>
            <a:off x="4549816" y="4981575"/>
            <a:ext cx="5175250" cy="155909"/>
          </a:xfrm>
        </p:spPr>
        <p:txBody>
          <a:bodyPr/>
          <a:lstStyle>
            <a:lvl1pPr marL="0" indent="0">
              <a:buNone/>
              <a:defRPr>
                <a:solidFill>
                  <a:schemeClr val="bg1">
                    <a:lumMod val="95000"/>
                  </a:schemeClr>
                </a:solidFill>
              </a:defRPr>
            </a:lvl1pPr>
            <a:lvl2pPr marL="457200" indent="0">
              <a:buNone/>
              <a:defRPr>
                <a:solidFill>
                  <a:schemeClr val="bg1">
                    <a:lumMod val="95000"/>
                  </a:schemeClr>
                </a:solidFill>
              </a:defRPr>
            </a:lvl2pPr>
            <a:lvl3pPr marL="914400" indent="0">
              <a:buNone/>
              <a:defRPr>
                <a:solidFill>
                  <a:schemeClr val="bg1">
                    <a:lumMod val="95000"/>
                  </a:schemeClr>
                </a:solidFill>
              </a:defRPr>
            </a:lvl3pPr>
            <a:lvl4pPr marL="1371600" indent="0">
              <a:buNone/>
              <a:defRPr>
                <a:solidFill>
                  <a:schemeClr val="bg1">
                    <a:lumMod val="95000"/>
                  </a:schemeClr>
                </a:solidFill>
              </a:defRPr>
            </a:lvl4pPr>
            <a:lvl5pPr marL="1828800" indent="0">
              <a:buNone/>
              <a:defRPr>
                <a:solidFill>
                  <a:schemeClr val="bg1">
                    <a:lumMod val="95000"/>
                  </a:schemeClr>
                </a:solidFill>
              </a:defRPr>
            </a:lvl5pPr>
          </a:lstStyle>
          <a:p>
            <a:pPr lvl="0"/>
            <a:r>
              <a:rPr lang="nl-NL" dirty="0"/>
              <a:t>Voor achternaam</a:t>
            </a:r>
          </a:p>
        </p:txBody>
      </p:sp>
      <p:sp>
        <p:nvSpPr>
          <p:cNvPr id="174" name="Rechthoek 173">
            <a:extLst>
              <a:ext uri="{FF2B5EF4-FFF2-40B4-BE49-F238E27FC236}">
                <a16:creationId xmlns:a16="http://schemas.microsoft.com/office/drawing/2014/main" id="{FA0EAD51-1BB5-709A-9D83-C08EE78BB57F}"/>
              </a:ext>
            </a:extLst>
          </p:cNvPr>
          <p:cNvSpPr/>
          <p:nvPr userDrawn="1"/>
        </p:nvSpPr>
        <p:spPr>
          <a:xfrm>
            <a:off x="4241206" y="5059529"/>
            <a:ext cx="130067" cy="45719"/>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afbeelding 2">
            <a:extLst>
              <a:ext uri="{FF2B5EF4-FFF2-40B4-BE49-F238E27FC236}">
                <a16:creationId xmlns:a16="http://schemas.microsoft.com/office/drawing/2014/main" id="{414E3079-DC34-5EC5-AEB3-AE7FA5047B6B}"/>
              </a:ext>
            </a:extLst>
          </p:cNvPr>
          <p:cNvSpPr>
            <a:spLocks noGrp="1"/>
          </p:cNvSpPr>
          <p:nvPr>
            <p:ph type="pic" sz="quarter" idx="14"/>
          </p:nvPr>
        </p:nvSpPr>
        <p:spPr>
          <a:xfrm>
            <a:off x="0" y="701675"/>
            <a:ext cx="3637579" cy="5511800"/>
          </a:xfrm>
          <a:solidFill>
            <a:schemeClr val="bg1">
              <a:lumMod val="95000"/>
            </a:schemeClr>
          </a:solidFill>
        </p:spPr>
        <p:txBody>
          <a:bodyPr tIns="216000"/>
          <a:lstStyle>
            <a:lvl1pPr marL="0" indent="0" algn="ctr">
              <a:buNone/>
              <a:defRPr/>
            </a:lvl1pPr>
          </a:lstStyle>
          <a:p>
            <a:endParaRPr lang="nl-NL" dirty="0"/>
          </a:p>
        </p:txBody>
      </p:sp>
      <p:grpSp>
        <p:nvGrpSpPr>
          <p:cNvPr id="7" name="Groep 6">
            <a:extLst>
              <a:ext uri="{FF2B5EF4-FFF2-40B4-BE49-F238E27FC236}">
                <a16:creationId xmlns:a16="http://schemas.microsoft.com/office/drawing/2014/main" id="{0BC09CEB-8498-66F2-8857-12A8129E9CDA}"/>
              </a:ext>
            </a:extLst>
          </p:cNvPr>
          <p:cNvGrpSpPr/>
          <p:nvPr userDrawn="1"/>
        </p:nvGrpSpPr>
        <p:grpSpPr>
          <a:xfrm>
            <a:off x="455930" y="6497074"/>
            <a:ext cx="808989" cy="283774"/>
            <a:chOff x="455930" y="6480235"/>
            <a:chExt cx="808989" cy="283774"/>
          </a:xfrm>
        </p:grpSpPr>
        <p:sp>
          <p:nvSpPr>
            <p:cNvPr id="8" name="Vrije vorm 7">
              <a:extLst>
                <a:ext uri="{FF2B5EF4-FFF2-40B4-BE49-F238E27FC236}">
                  <a16:creationId xmlns:a16="http://schemas.microsoft.com/office/drawing/2014/main" id="{D476C38D-749D-7A20-F93A-C1FE88182641}"/>
                </a:ext>
              </a:extLst>
            </p:cNvPr>
            <p:cNvSpPr/>
            <p:nvPr userDrawn="1"/>
          </p:nvSpPr>
          <p:spPr>
            <a:xfrm>
              <a:off x="961389" y="6593829"/>
              <a:ext cx="62230" cy="74930"/>
            </a:xfrm>
            <a:custGeom>
              <a:avLst/>
              <a:gdLst>
                <a:gd name="connsiteX0" fmla="*/ 0 w 62230"/>
                <a:gd name="connsiteY0" fmla="*/ 0 h 74930"/>
                <a:gd name="connsiteX1" fmla="*/ 31750 w 62230"/>
                <a:gd name="connsiteY1" fmla="*/ 0 h 74930"/>
                <a:gd name="connsiteX2" fmla="*/ 58420 w 62230"/>
                <a:gd name="connsiteY2" fmla="*/ 24130 h 74930"/>
                <a:gd name="connsiteX3" fmla="*/ 41910 w 62230"/>
                <a:gd name="connsiteY3" fmla="*/ 46990 h 74930"/>
                <a:gd name="connsiteX4" fmla="*/ 62230 w 62230"/>
                <a:gd name="connsiteY4" fmla="*/ 74930 h 74930"/>
                <a:gd name="connsiteX5" fmla="*/ 48260 w 62230"/>
                <a:gd name="connsiteY5" fmla="*/ 74930 h 74930"/>
                <a:gd name="connsiteX6" fmla="*/ 30480 w 62230"/>
                <a:gd name="connsiteY6" fmla="*/ 48261 h 74930"/>
                <a:gd name="connsiteX7" fmla="*/ 12700 w 62230"/>
                <a:gd name="connsiteY7" fmla="*/ 48261 h 74930"/>
                <a:gd name="connsiteX8" fmla="*/ 12700 w 62230"/>
                <a:gd name="connsiteY8" fmla="*/ 74930 h 74930"/>
                <a:gd name="connsiteX9" fmla="*/ 1270 w 62230"/>
                <a:gd name="connsiteY9" fmla="*/ 74930 h 74930"/>
                <a:gd name="connsiteX10" fmla="*/ 1270 w 62230"/>
                <a:gd name="connsiteY10" fmla="*/ 0 h 74930"/>
                <a:gd name="connsiteX11" fmla="*/ 31750 w 62230"/>
                <a:gd name="connsiteY11" fmla="*/ 36830 h 74930"/>
                <a:gd name="connsiteX12" fmla="*/ 45720 w 62230"/>
                <a:gd name="connsiteY12" fmla="*/ 24130 h 74930"/>
                <a:gd name="connsiteX13" fmla="*/ 31750 w 62230"/>
                <a:gd name="connsiteY13" fmla="*/ 11430 h 74930"/>
                <a:gd name="connsiteX14" fmla="*/ 11430 w 62230"/>
                <a:gd name="connsiteY14" fmla="*/ 11430 h 74930"/>
                <a:gd name="connsiteX15" fmla="*/ 11430 w 62230"/>
                <a:gd name="connsiteY15" fmla="*/ 38100 h 74930"/>
                <a:gd name="connsiteX16" fmla="*/ 31750 w 62230"/>
                <a:gd name="connsiteY16" fmla="*/ 38100 h 74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2230" h="74930">
                  <a:moveTo>
                    <a:pt x="0" y="0"/>
                  </a:moveTo>
                  <a:lnTo>
                    <a:pt x="31750" y="0"/>
                  </a:lnTo>
                  <a:cubicBezTo>
                    <a:pt x="49530" y="0"/>
                    <a:pt x="58420" y="10161"/>
                    <a:pt x="58420" y="24130"/>
                  </a:cubicBezTo>
                  <a:cubicBezTo>
                    <a:pt x="58420" y="38100"/>
                    <a:pt x="53340" y="44450"/>
                    <a:pt x="41910" y="46990"/>
                  </a:cubicBezTo>
                  <a:lnTo>
                    <a:pt x="62230" y="74930"/>
                  </a:lnTo>
                  <a:lnTo>
                    <a:pt x="48260" y="74930"/>
                  </a:lnTo>
                  <a:lnTo>
                    <a:pt x="30480" y="48261"/>
                  </a:lnTo>
                  <a:lnTo>
                    <a:pt x="12700" y="48261"/>
                  </a:lnTo>
                  <a:lnTo>
                    <a:pt x="12700" y="74930"/>
                  </a:lnTo>
                  <a:lnTo>
                    <a:pt x="1270" y="74930"/>
                  </a:lnTo>
                  <a:lnTo>
                    <a:pt x="1270" y="0"/>
                  </a:lnTo>
                  <a:close/>
                  <a:moveTo>
                    <a:pt x="31750" y="36830"/>
                  </a:moveTo>
                  <a:cubicBezTo>
                    <a:pt x="43180" y="36830"/>
                    <a:pt x="45720" y="31750"/>
                    <a:pt x="45720" y="24130"/>
                  </a:cubicBezTo>
                  <a:cubicBezTo>
                    <a:pt x="45720" y="16511"/>
                    <a:pt x="41910" y="11430"/>
                    <a:pt x="31750" y="11430"/>
                  </a:cubicBezTo>
                  <a:lnTo>
                    <a:pt x="11430" y="11430"/>
                  </a:lnTo>
                  <a:lnTo>
                    <a:pt x="11430" y="38100"/>
                  </a:lnTo>
                  <a:lnTo>
                    <a:pt x="31750" y="38100"/>
                  </a:lnTo>
                  <a:close/>
                </a:path>
              </a:pathLst>
            </a:custGeom>
            <a:solidFill>
              <a:srgbClr val="333333"/>
            </a:solidFill>
            <a:ln w="12700" cap="flat">
              <a:noFill/>
              <a:prstDash val="solid"/>
              <a:miter/>
            </a:ln>
          </p:spPr>
          <p:txBody>
            <a:bodyPr rtlCol="0" anchor="ctr"/>
            <a:lstStyle/>
            <a:p>
              <a:endParaRPr lang="nl-NL"/>
            </a:p>
          </p:txBody>
        </p:sp>
        <p:sp>
          <p:nvSpPr>
            <p:cNvPr id="9" name="Vrije vorm 8">
              <a:extLst>
                <a:ext uri="{FF2B5EF4-FFF2-40B4-BE49-F238E27FC236}">
                  <a16:creationId xmlns:a16="http://schemas.microsoft.com/office/drawing/2014/main" id="{CBAC3E00-1AC0-D02A-4681-C77C0B413DA8}"/>
                </a:ext>
              </a:extLst>
            </p:cNvPr>
            <p:cNvSpPr/>
            <p:nvPr userDrawn="1"/>
          </p:nvSpPr>
          <p:spPr>
            <a:xfrm>
              <a:off x="1028700" y="6609069"/>
              <a:ext cx="60960" cy="58420"/>
            </a:xfrm>
            <a:custGeom>
              <a:avLst/>
              <a:gdLst>
                <a:gd name="connsiteX0" fmla="*/ 0 w 60960"/>
                <a:gd name="connsiteY0" fmla="*/ 29210 h 58420"/>
                <a:gd name="connsiteX1" fmla="*/ 30480 w 60960"/>
                <a:gd name="connsiteY1" fmla="*/ 0 h 58420"/>
                <a:gd name="connsiteX2" fmla="*/ 60960 w 60960"/>
                <a:gd name="connsiteY2" fmla="*/ 29210 h 58420"/>
                <a:gd name="connsiteX3" fmla="*/ 60960 w 60960"/>
                <a:gd name="connsiteY3" fmla="*/ 33020 h 58420"/>
                <a:gd name="connsiteX4" fmla="*/ 12700 w 60960"/>
                <a:gd name="connsiteY4" fmla="*/ 33020 h 58420"/>
                <a:gd name="connsiteX5" fmla="*/ 31750 w 60960"/>
                <a:gd name="connsiteY5" fmla="*/ 48260 h 58420"/>
                <a:gd name="connsiteX6" fmla="*/ 46990 w 60960"/>
                <a:gd name="connsiteY6" fmla="*/ 40640 h 58420"/>
                <a:gd name="connsiteX7" fmla="*/ 58420 w 60960"/>
                <a:gd name="connsiteY7" fmla="*/ 40640 h 58420"/>
                <a:gd name="connsiteX8" fmla="*/ 30480 w 60960"/>
                <a:gd name="connsiteY8" fmla="*/ 58420 h 58420"/>
                <a:gd name="connsiteX9" fmla="*/ 0 w 60960"/>
                <a:gd name="connsiteY9" fmla="*/ 29210 h 58420"/>
                <a:gd name="connsiteX10" fmla="*/ 49530 w 60960"/>
                <a:gd name="connsiteY10" fmla="*/ 24130 h 58420"/>
                <a:gd name="connsiteX11" fmla="*/ 30480 w 60960"/>
                <a:gd name="connsiteY11" fmla="*/ 10160 h 58420"/>
                <a:gd name="connsiteX12" fmla="*/ 11430 w 60960"/>
                <a:gd name="connsiteY12" fmla="*/ 24130 h 58420"/>
                <a:gd name="connsiteX13" fmla="*/ 48260 w 60960"/>
                <a:gd name="connsiteY13" fmla="*/ 24130 h 58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0960" h="58420">
                  <a:moveTo>
                    <a:pt x="0" y="29210"/>
                  </a:moveTo>
                  <a:cubicBezTo>
                    <a:pt x="0" y="12700"/>
                    <a:pt x="12700" y="0"/>
                    <a:pt x="30480" y="0"/>
                  </a:cubicBezTo>
                  <a:cubicBezTo>
                    <a:pt x="48260" y="0"/>
                    <a:pt x="60960" y="12700"/>
                    <a:pt x="60960" y="29210"/>
                  </a:cubicBezTo>
                  <a:lnTo>
                    <a:pt x="60960" y="33020"/>
                  </a:lnTo>
                  <a:lnTo>
                    <a:pt x="12700" y="33020"/>
                  </a:lnTo>
                  <a:cubicBezTo>
                    <a:pt x="13970" y="43180"/>
                    <a:pt x="21590" y="48260"/>
                    <a:pt x="31750" y="48260"/>
                  </a:cubicBezTo>
                  <a:cubicBezTo>
                    <a:pt x="41910" y="48260"/>
                    <a:pt x="44450" y="45720"/>
                    <a:pt x="46990" y="40640"/>
                  </a:cubicBezTo>
                  <a:lnTo>
                    <a:pt x="58420" y="40640"/>
                  </a:lnTo>
                  <a:cubicBezTo>
                    <a:pt x="54610" y="50800"/>
                    <a:pt x="44450" y="58420"/>
                    <a:pt x="30480" y="58420"/>
                  </a:cubicBezTo>
                  <a:cubicBezTo>
                    <a:pt x="12700" y="58420"/>
                    <a:pt x="0" y="45720"/>
                    <a:pt x="0" y="29210"/>
                  </a:cubicBezTo>
                  <a:close/>
                  <a:moveTo>
                    <a:pt x="49530" y="24130"/>
                  </a:moveTo>
                  <a:cubicBezTo>
                    <a:pt x="46990" y="15240"/>
                    <a:pt x="40640" y="10160"/>
                    <a:pt x="30480" y="10160"/>
                  </a:cubicBezTo>
                  <a:cubicBezTo>
                    <a:pt x="20320" y="10160"/>
                    <a:pt x="13970" y="15240"/>
                    <a:pt x="11430" y="24130"/>
                  </a:cubicBezTo>
                  <a:lnTo>
                    <a:pt x="48260" y="24130"/>
                  </a:lnTo>
                  <a:close/>
                </a:path>
              </a:pathLst>
            </a:custGeom>
            <a:solidFill>
              <a:srgbClr val="333333"/>
            </a:solidFill>
            <a:ln w="12700" cap="flat">
              <a:noFill/>
              <a:prstDash val="solid"/>
              <a:miter/>
            </a:ln>
          </p:spPr>
          <p:txBody>
            <a:bodyPr rtlCol="0" anchor="ctr"/>
            <a:lstStyle/>
            <a:p>
              <a:endParaRPr lang="nl-NL"/>
            </a:p>
          </p:txBody>
        </p:sp>
        <p:sp>
          <p:nvSpPr>
            <p:cNvPr id="10" name="Vrije vorm 9">
              <a:extLst>
                <a:ext uri="{FF2B5EF4-FFF2-40B4-BE49-F238E27FC236}">
                  <a16:creationId xmlns:a16="http://schemas.microsoft.com/office/drawing/2014/main" id="{5D79DCDD-1554-8B33-C75D-C56521A64DF7}"/>
                </a:ext>
              </a:extLst>
            </p:cNvPr>
            <p:cNvSpPr/>
            <p:nvPr userDrawn="1"/>
          </p:nvSpPr>
          <p:spPr>
            <a:xfrm>
              <a:off x="1097280" y="6593829"/>
              <a:ext cx="45719" cy="74930"/>
            </a:xfrm>
            <a:custGeom>
              <a:avLst/>
              <a:gdLst>
                <a:gd name="connsiteX0" fmla="*/ 2540 w 45719"/>
                <a:gd name="connsiteY0" fmla="*/ 52070 h 74930"/>
                <a:gd name="connsiteX1" fmla="*/ 2540 w 45719"/>
                <a:gd name="connsiteY1" fmla="*/ 0 h 74930"/>
                <a:gd name="connsiteX2" fmla="*/ 12700 w 45719"/>
                <a:gd name="connsiteY2" fmla="*/ 0 h 74930"/>
                <a:gd name="connsiteX3" fmla="*/ 12700 w 45719"/>
                <a:gd name="connsiteY3" fmla="*/ 16511 h 74930"/>
                <a:gd name="connsiteX4" fmla="*/ 43180 w 45719"/>
                <a:gd name="connsiteY4" fmla="*/ 16511 h 74930"/>
                <a:gd name="connsiteX5" fmla="*/ 43180 w 45719"/>
                <a:gd name="connsiteY5" fmla="*/ 26670 h 74930"/>
                <a:gd name="connsiteX6" fmla="*/ 12700 w 45719"/>
                <a:gd name="connsiteY6" fmla="*/ 26670 h 74930"/>
                <a:gd name="connsiteX7" fmla="*/ 12700 w 45719"/>
                <a:gd name="connsiteY7" fmla="*/ 52070 h 74930"/>
                <a:gd name="connsiteX8" fmla="*/ 24130 w 45719"/>
                <a:gd name="connsiteY8" fmla="*/ 64770 h 74930"/>
                <a:gd name="connsiteX9" fmla="*/ 35560 w 45719"/>
                <a:gd name="connsiteY9" fmla="*/ 52070 h 74930"/>
                <a:gd name="connsiteX10" fmla="*/ 35560 w 45719"/>
                <a:gd name="connsiteY10" fmla="*/ 52070 h 74930"/>
                <a:gd name="connsiteX11" fmla="*/ 45720 w 45719"/>
                <a:gd name="connsiteY11" fmla="*/ 50800 h 74930"/>
                <a:gd name="connsiteX12" fmla="*/ 45720 w 45719"/>
                <a:gd name="connsiteY12" fmla="*/ 50800 h 74930"/>
                <a:gd name="connsiteX13" fmla="*/ 22860 w 45719"/>
                <a:gd name="connsiteY13" fmla="*/ 74930 h 74930"/>
                <a:gd name="connsiteX14" fmla="*/ 0 w 45719"/>
                <a:gd name="connsiteY14" fmla="*/ 52070 h 74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19" h="74930">
                  <a:moveTo>
                    <a:pt x="2540" y="52070"/>
                  </a:moveTo>
                  <a:lnTo>
                    <a:pt x="2540" y="0"/>
                  </a:lnTo>
                  <a:lnTo>
                    <a:pt x="12700" y="0"/>
                  </a:lnTo>
                  <a:lnTo>
                    <a:pt x="12700" y="16511"/>
                  </a:lnTo>
                  <a:lnTo>
                    <a:pt x="43180" y="16511"/>
                  </a:lnTo>
                  <a:lnTo>
                    <a:pt x="43180" y="26670"/>
                  </a:lnTo>
                  <a:lnTo>
                    <a:pt x="12700" y="26670"/>
                  </a:lnTo>
                  <a:lnTo>
                    <a:pt x="12700" y="52070"/>
                  </a:lnTo>
                  <a:cubicBezTo>
                    <a:pt x="12700" y="60961"/>
                    <a:pt x="17780" y="64770"/>
                    <a:pt x="24130" y="64770"/>
                  </a:cubicBezTo>
                  <a:cubicBezTo>
                    <a:pt x="30480" y="64770"/>
                    <a:pt x="35560" y="60961"/>
                    <a:pt x="35560" y="52070"/>
                  </a:cubicBezTo>
                  <a:lnTo>
                    <a:pt x="35560" y="52070"/>
                  </a:lnTo>
                  <a:cubicBezTo>
                    <a:pt x="35560" y="50800"/>
                    <a:pt x="45720" y="50800"/>
                    <a:pt x="45720" y="50800"/>
                  </a:cubicBezTo>
                  <a:lnTo>
                    <a:pt x="45720" y="50800"/>
                  </a:lnTo>
                  <a:cubicBezTo>
                    <a:pt x="45720" y="67311"/>
                    <a:pt x="36830" y="74930"/>
                    <a:pt x="22860" y="74930"/>
                  </a:cubicBezTo>
                  <a:cubicBezTo>
                    <a:pt x="8890" y="74930"/>
                    <a:pt x="0" y="67311"/>
                    <a:pt x="0" y="52070"/>
                  </a:cubicBezTo>
                  <a:close/>
                </a:path>
              </a:pathLst>
            </a:custGeom>
            <a:solidFill>
              <a:srgbClr val="333333"/>
            </a:solidFill>
            <a:ln w="12700" cap="flat">
              <a:noFill/>
              <a:prstDash val="solid"/>
              <a:miter/>
            </a:ln>
          </p:spPr>
          <p:txBody>
            <a:bodyPr rtlCol="0" anchor="ctr"/>
            <a:lstStyle/>
            <a:p>
              <a:endParaRPr lang="nl-NL"/>
            </a:p>
          </p:txBody>
        </p:sp>
        <p:sp>
          <p:nvSpPr>
            <p:cNvPr id="11" name="Vrije vorm 10">
              <a:extLst>
                <a:ext uri="{FF2B5EF4-FFF2-40B4-BE49-F238E27FC236}">
                  <a16:creationId xmlns:a16="http://schemas.microsoft.com/office/drawing/2014/main" id="{C6A7DEF3-5866-594B-1DD0-DF27AE33F2B0}"/>
                </a:ext>
              </a:extLst>
            </p:cNvPr>
            <p:cNvSpPr/>
            <p:nvPr userDrawn="1"/>
          </p:nvSpPr>
          <p:spPr>
            <a:xfrm>
              <a:off x="1151889" y="6609069"/>
              <a:ext cx="60960" cy="59690"/>
            </a:xfrm>
            <a:custGeom>
              <a:avLst/>
              <a:gdLst>
                <a:gd name="connsiteX0" fmla="*/ 0 w 60960"/>
                <a:gd name="connsiteY0" fmla="*/ 30480 h 59690"/>
                <a:gd name="connsiteX1" fmla="*/ 30480 w 60960"/>
                <a:gd name="connsiteY1" fmla="*/ 0 h 59690"/>
                <a:gd name="connsiteX2" fmla="*/ 60960 w 60960"/>
                <a:gd name="connsiteY2" fmla="*/ 30480 h 59690"/>
                <a:gd name="connsiteX3" fmla="*/ 60960 w 60960"/>
                <a:gd name="connsiteY3" fmla="*/ 59690 h 59690"/>
                <a:gd name="connsiteX4" fmla="*/ 50800 w 60960"/>
                <a:gd name="connsiteY4" fmla="*/ 59690 h 59690"/>
                <a:gd name="connsiteX5" fmla="*/ 50800 w 60960"/>
                <a:gd name="connsiteY5" fmla="*/ 45720 h 59690"/>
                <a:gd name="connsiteX6" fmla="*/ 29210 w 60960"/>
                <a:gd name="connsiteY6" fmla="*/ 59690 h 59690"/>
                <a:gd name="connsiteX7" fmla="*/ 1270 w 60960"/>
                <a:gd name="connsiteY7" fmla="*/ 30480 h 59690"/>
                <a:gd name="connsiteX8" fmla="*/ 49530 w 60960"/>
                <a:gd name="connsiteY8" fmla="*/ 29210 h 59690"/>
                <a:gd name="connsiteX9" fmla="*/ 30480 w 60960"/>
                <a:gd name="connsiteY9" fmla="*/ 10160 h 59690"/>
                <a:gd name="connsiteX10" fmla="*/ 11430 w 60960"/>
                <a:gd name="connsiteY10" fmla="*/ 29210 h 59690"/>
                <a:gd name="connsiteX11" fmla="*/ 30480 w 60960"/>
                <a:gd name="connsiteY11" fmla="*/ 48260 h 59690"/>
                <a:gd name="connsiteX12" fmla="*/ 49530 w 60960"/>
                <a:gd name="connsiteY12" fmla="*/ 29210 h 5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0960" h="59690">
                  <a:moveTo>
                    <a:pt x="0" y="30480"/>
                  </a:moveTo>
                  <a:cubicBezTo>
                    <a:pt x="0" y="12700"/>
                    <a:pt x="12700" y="0"/>
                    <a:pt x="30480" y="0"/>
                  </a:cubicBezTo>
                  <a:cubicBezTo>
                    <a:pt x="48260" y="0"/>
                    <a:pt x="60960" y="11430"/>
                    <a:pt x="60960" y="30480"/>
                  </a:cubicBezTo>
                  <a:lnTo>
                    <a:pt x="60960" y="59690"/>
                  </a:lnTo>
                  <a:lnTo>
                    <a:pt x="50800" y="59690"/>
                  </a:lnTo>
                  <a:lnTo>
                    <a:pt x="50800" y="45720"/>
                  </a:lnTo>
                  <a:cubicBezTo>
                    <a:pt x="46990" y="54610"/>
                    <a:pt x="39370" y="59690"/>
                    <a:pt x="29210" y="59690"/>
                  </a:cubicBezTo>
                  <a:cubicBezTo>
                    <a:pt x="13970" y="59690"/>
                    <a:pt x="1270" y="49530"/>
                    <a:pt x="1270" y="30480"/>
                  </a:cubicBezTo>
                  <a:close/>
                  <a:moveTo>
                    <a:pt x="49530" y="29210"/>
                  </a:moveTo>
                  <a:cubicBezTo>
                    <a:pt x="49530" y="17780"/>
                    <a:pt x="41910" y="10160"/>
                    <a:pt x="30480" y="10160"/>
                  </a:cubicBezTo>
                  <a:cubicBezTo>
                    <a:pt x="19050" y="10160"/>
                    <a:pt x="11430" y="17780"/>
                    <a:pt x="11430" y="29210"/>
                  </a:cubicBezTo>
                  <a:cubicBezTo>
                    <a:pt x="11430" y="40640"/>
                    <a:pt x="19050" y="48260"/>
                    <a:pt x="30480" y="48260"/>
                  </a:cubicBezTo>
                  <a:cubicBezTo>
                    <a:pt x="41910" y="48260"/>
                    <a:pt x="49530" y="40640"/>
                    <a:pt x="49530" y="29210"/>
                  </a:cubicBezTo>
                  <a:close/>
                </a:path>
              </a:pathLst>
            </a:custGeom>
            <a:solidFill>
              <a:srgbClr val="333333"/>
            </a:solidFill>
            <a:ln w="12700" cap="flat">
              <a:noFill/>
              <a:prstDash val="solid"/>
              <a:miter/>
            </a:ln>
          </p:spPr>
          <p:txBody>
            <a:bodyPr rtlCol="0" anchor="ctr"/>
            <a:lstStyle/>
            <a:p>
              <a:endParaRPr lang="nl-NL"/>
            </a:p>
          </p:txBody>
        </p:sp>
        <p:sp>
          <p:nvSpPr>
            <p:cNvPr id="12" name="Vrije vorm 11">
              <a:extLst>
                <a:ext uri="{FF2B5EF4-FFF2-40B4-BE49-F238E27FC236}">
                  <a16:creationId xmlns:a16="http://schemas.microsoft.com/office/drawing/2014/main" id="{B31B0F19-DD1F-1C43-91EB-62695F1675CA}"/>
                </a:ext>
              </a:extLst>
            </p:cNvPr>
            <p:cNvSpPr/>
            <p:nvPr userDrawn="1"/>
          </p:nvSpPr>
          <p:spPr>
            <a:xfrm>
              <a:off x="1226819" y="6619229"/>
              <a:ext cx="10160" cy="49530"/>
            </a:xfrm>
            <a:custGeom>
              <a:avLst/>
              <a:gdLst>
                <a:gd name="connsiteX0" fmla="*/ 0 w 10160"/>
                <a:gd name="connsiteY0" fmla="*/ 0 h 49530"/>
                <a:gd name="connsiteX1" fmla="*/ 10160 w 10160"/>
                <a:gd name="connsiteY1" fmla="*/ 0 h 49530"/>
                <a:gd name="connsiteX2" fmla="*/ 10160 w 10160"/>
                <a:gd name="connsiteY2" fmla="*/ 49530 h 49530"/>
                <a:gd name="connsiteX3" fmla="*/ 0 w 10160"/>
                <a:gd name="connsiteY3" fmla="*/ 49530 h 49530"/>
                <a:gd name="connsiteX4" fmla="*/ 0 w 10160"/>
                <a:gd name="connsiteY4" fmla="*/ 0 h 495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60" h="49530">
                  <a:moveTo>
                    <a:pt x="0" y="0"/>
                  </a:moveTo>
                  <a:lnTo>
                    <a:pt x="10160" y="0"/>
                  </a:lnTo>
                  <a:lnTo>
                    <a:pt x="10160" y="49530"/>
                  </a:lnTo>
                  <a:lnTo>
                    <a:pt x="0" y="49530"/>
                  </a:lnTo>
                  <a:lnTo>
                    <a:pt x="0" y="0"/>
                  </a:lnTo>
                  <a:close/>
                </a:path>
              </a:pathLst>
            </a:custGeom>
            <a:solidFill>
              <a:srgbClr val="333333"/>
            </a:solidFill>
            <a:ln w="12700" cap="flat">
              <a:noFill/>
              <a:prstDash val="solid"/>
              <a:miter/>
            </a:ln>
          </p:spPr>
          <p:txBody>
            <a:bodyPr rtlCol="0" anchor="ctr"/>
            <a:lstStyle/>
            <a:p>
              <a:endParaRPr lang="nl-NL"/>
            </a:p>
          </p:txBody>
        </p:sp>
        <p:sp>
          <p:nvSpPr>
            <p:cNvPr id="13" name="Vrije vorm 12">
              <a:extLst>
                <a:ext uri="{FF2B5EF4-FFF2-40B4-BE49-F238E27FC236}">
                  <a16:creationId xmlns:a16="http://schemas.microsoft.com/office/drawing/2014/main" id="{BB49B25A-5417-F0C6-604B-86D65F86EA43}"/>
                </a:ext>
              </a:extLst>
            </p:cNvPr>
            <p:cNvSpPr/>
            <p:nvPr userDrawn="1"/>
          </p:nvSpPr>
          <p:spPr>
            <a:xfrm>
              <a:off x="1254760" y="6593829"/>
              <a:ext cx="10159" cy="74930"/>
            </a:xfrm>
            <a:custGeom>
              <a:avLst/>
              <a:gdLst>
                <a:gd name="connsiteX0" fmla="*/ 0 w 10159"/>
                <a:gd name="connsiteY0" fmla="*/ 0 h 74930"/>
                <a:gd name="connsiteX1" fmla="*/ 10160 w 10159"/>
                <a:gd name="connsiteY1" fmla="*/ 0 h 74930"/>
                <a:gd name="connsiteX2" fmla="*/ 10160 w 10159"/>
                <a:gd name="connsiteY2" fmla="*/ 74930 h 74930"/>
                <a:gd name="connsiteX3" fmla="*/ 0 w 10159"/>
                <a:gd name="connsiteY3" fmla="*/ 74930 h 74930"/>
                <a:gd name="connsiteX4" fmla="*/ 0 w 10159"/>
                <a:gd name="connsiteY4" fmla="*/ 0 h 749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59" h="74930">
                  <a:moveTo>
                    <a:pt x="0" y="0"/>
                  </a:moveTo>
                  <a:lnTo>
                    <a:pt x="10160" y="0"/>
                  </a:lnTo>
                  <a:lnTo>
                    <a:pt x="10160" y="74930"/>
                  </a:lnTo>
                  <a:lnTo>
                    <a:pt x="0" y="74930"/>
                  </a:lnTo>
                  <a:lnTo>
                    <a:pt x="0" y="0"/>
                  </a:lnTo>
                  <a:close/>
                </a:path>
              </a:pathLst>
            </a:custGeom>
            <a:solidFill>
              <a:srgbClr val="333333"/>
            </a:solidFill>
            <a:ln w="12700" cap="flat">
              <a:noFill/>
              <a:prstDash val="solid"/>
              <a:miter/>
            </a:ln>
          </p:spPr>
          <p:txBody>
            <a:bodyPr rtlCol="0" anchor="ctr"/>
            <a:lstStyle/>
            <a:p>
              <a:endParaRPr lang="nl-NL"/>
            </a:p>
          </p:txBody>
        </p:sp>
        <p:sp>
          <p:nvSpPr>
            <p:cNvPr id="14" name="Vrije vorm 13">
              <a:extLst>
                <a:ext uri="{FF2B5EF4-FFF2-40B4-BE49-F238E27FC236}">
                  <a16:creationId xmlns:a16="http://schemas.microsoft.com/office/drawing/2014/main" id="{0F3DE839-A276-03DF-41F6-491473C57BE8}"/>
                </a:ext>
              </a:extLst>
            </p:cNvPr>
            <p:cNvSpPr/>
            <p:nvPr/>
          </p:nvSpPr>
          <p:spPr>
            <a:xfrm>
              <a:off x="1224280" y="6593829"/>
              <a:ext cx="15239" cy="15240"/>
            </a:xfrm>
            <a:custGeom>
              <a:avLst/>
              <a:gdLst>
                <a:gd name="connsiteX0" fmla="*/ 0 w 15239"/>
                <a:gd name="connsiteY0" fmla="*/ 7620 h 15240"/>
                <a:gd name="connsiteX1" fmla="*/ 7620 w 15239"/>
                <a:gd name="connsiteY1" fmla="*/ 0 h 15240"/>
                <a:gd name="connsiteX2" fmla="*/ 15240 w 15239"/>
                <a:gd name="connsiteY2" fmla="*/ 7620 h 15240"/>
                <a:gd name="connsiteX3" fmla="*/ 7620 w 15239"/>
                <a:gd name="connsiteY3" fmla="*/ 15240 h 15240"/>
                <a:gd name="connsiteX4" fmla="*/ 0 w 15239"/>
                <a:gd name="connsiteY4" fmla="*/ 7620 h 1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40">
                  <a:moveTo>
                    <a:pt x="0" y="7620"/>
                  </a:moveTo>
                  <a:cubicBezTo>
                    <a:pt x="0" y="3811"/>
                    <a:pt x="2540" y="0"/>
                    <a:pt x="7620" y="0"/>
                  </a:cubicBezTo>
                  <a:cubicBezTo>
                    <a:pt x="12700" y="0"/>
                    <a:pt x="15240" y="2540"/>
                    <a:pt x="15240" y="7620"/>
                  </a:cubicBezTo>
                  <a:cubicBezTo>
                    <a:pt x="15240" y="12700"/>
                    <a:pt x="12700" y="15240"/>
                    <a:pt x="7620" y="15240"/>
                  </a:cubicBezTo>
                  <a:cubicBezTo>
                    <a:pt x="2540" y="15240"/>
                    <a:pt x="0" y="11430"/>
                    <a:pt x="0" y="7620"/>
                  </a:cubicBezTo>
                  <a:close/>
                </a:path>
              </a:pathLst>
            </a:custGeom>
            <a:solidFill>
              <a:srgbClr val="333333"/>
            </a:solidFill>
            <a:ln w="12700" cap="flat">
              <a:noFill/>
              <a:prstDash val="solid"/>
              <a:miter/>
            </a:ln>
          </p:spPr>
          <p:txBody>
            <a:bodyPr rtlCol="0" anchor="ctr"/>
            <a:lstStyle/>
            <a:p>
              <a:endParaRPr lang="nl-NL"/>
            </a:p>
          </p:txBody>
        </p:sp>
        <p:sp>
          <p:nvSpPr>
            <p:cNvPr id="15" name="Vrije vorm 14">
              <a:extLst>
                <a:ext uri="{FF2B5EF4-FFF2-40B4-BE49-F238E27FC236}">
                  <a16:creationId xmlns:a16="http://schemas.microsoft.com/office/drawing/2014/main" id="{C497D5F3-61A4-2218-433E-A8EB1839E52D}"/>
                </a:ext>
              </a:extLst>
            </p:cNvPr>
            <p:cNvSpPr/>
            <p:nvPr userDrawn="1"/>
          </p:nvSpPr>
          <p:spPr>
            <a:xfrm>
              <a:off x="601415" y="6480235"/>
              <a:ext cx="34148" cy="34148"/>
            </a:xfrm>
            <a:custGeom>
              <a:avLst/>
              <a:gdLst>
                <a:gd name="connsiteX0" fmla="*/ 20884 w 34148"/>
                <a:gd name="connsiteY0" fmla="*/ 564 h 34148"/>
                <a:gd name="connsiteX1" fmla="*/ 564 w 34148"/>
                <a:gd name="connsiteY1" fmla="*/ 13264 h 34148"/>
                <a:gd name="connsiteX2" fmla="*/ 13264 w 34148"/>
                <a:gd name="connsiteY2" fmla="*/ 33584 h 34148"/>
                <a:gd name="connsiteX3" fmla="*/ 33584 w 34148"/>
                <a:gd name="connsiteY3" fmla="*/ 20884 h 34148"/>
                <a:gd name="connsiteX4" fmla="*/ 20884 w 34148"/>
                <a:gd name="connsiteY4" fmla="*/ 564 h 34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148" h="34148">
                  <a:moveTo>
                    <a:pt x="20884" y="564"/>
                  </a:moveTo>
                  <a:cubicBezTo>
                    <a:pt x="11994" y="-1976"/>
                    <a:pt x="3104" y="4374"/>
                    <a:pt x="564" y="13264"/>
                  </a:cubicBezTo>
                  <a:cubicBezTo>
                    <a:pt x="-1976" y="22154"/>
                    <a:pt x="4374" y="31044"/>
                    <a:pt x="13264" y="33584"/>
                  </a:cubicBezTo>
                  <a:cubicBezTo>
                    <a:pt x="22154" y="36124"/>
                    <a:pt x="31044" y="29774"/>
                    <a:pt x="33584" y="20884"/>
                  </a:cubicBezTo>
                  <a:cubicBezTo>
                    <a:pt x="36124" y="11994"/>
                    <a:pt x="29774" y="3104"/>
                    <a:pt x="20884" y="564"/>
                  </a:cubicBezTo>
                  <a:close/>
                </a:path>
              </a:pathLst>
            </a:custGeom>
            <a:solidFill>
              <a:srgbClr val="ED602F"/>
            </a:solidFill>
            <a:ln w="12700" cap="flat">
              <a:noFill/>
              <a:prstDash val="solid"/>
              <a:miter/>
            </a:ln>
          </p:spPr>
          <p:txBody>
            <a:bodyPr rtlCol="0" anchor="ctr"/>
            <a:lstStyle/>
            <a:p>
              <a:endParaRPr lang="nl-NL"/>
            </a:p>
          </p:txBody>
        </p:sp>
        <p:sp>
          <p:nvSpPr>
            <p:cNvPr id="16" name="Vrije vorm 15">
              <a:extLst>
                <a:ext uri="{FF2B5EF4-FFF2-40B4-BE49-F238E27FC236}">
                  <a16:creationId xmlns:a16="http://schemas.microsoft.com/office/drawing/2014/main" id="{2C720939-25E0-58B4-6B05-0CDBCFF688CC}"/>
                </a:ext>
              </a:extLst>
            </p:cNvPr>
            <p:cNvSpPr/>
            <p:nvPr userDrawn="1"/>
          </p:nvSpPr>
          <p:spPr>
            <a:xfrm>
              <a:off x="645865" y="6495475"/>
              <a:ext cx="34148" cy="34148"/>
            </a:xfrm>
            <a:custGeom>
              <a:avLst/>
              <a:gdLst>
                <a:gd name="connsiteX0" fmla="*/ 20884 w 34148"/>
                <a:gd name="connsiteY0" fmla="*/ 564 h 34148"/>
                <a:gd name="connsiteX1" fmla="*/ 564 w 34148"/>
                <a:gd name="connsiteY1" fmla="*/ 13264 h 34148"/>
                <a:gd name="connsiteX2" fmla="*/ 13264 w 34148"/>
                <a:gd name="connsiteY2" fmla="*/ 33584 h 34148"/>
                <a:gd name="connsiteX3" fmla="*/ 33584 w 34148"/>
                <a:gd name="connsiteY3" fmla="*/ 20884 h 34148"/>
                <a:gd name="connsiteX4" fmla="*/ 20884 w 34148"/>
                <a:gd name="connsiteY4" fmla="*/ 564 h 34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148" h="34148">
                  <a:moveTo>
                    <a:pt x="20884" y="564"/>
                  </a:moveTo>
                  <a:cubicBezTo>
                    <a:pt x="11994" y="-1975"/>
                    <a:pt x="3104" y="4375"/>
                    <a:pt x="564" y="13264"/>
                  </a:cubicBezTo>
                  <a:cubicBezTo>
                    <a:pt x="-1976" y="22154"/>
                    <a:pt x="4374" y="31044"/>
                    <a:pt x="13264" y="33584"/>
                  </a:cubicBezTo>
                  <a:cubicBezTo>
                    <a:pt x="22154" y="36125"/>
                    <a:pt x="31044" y="29775"/>
                    <a:pt x="33584" y="20884"/>
                  </a:cubicBezTo>
                  <a:cubicBezTo>
                    <a:pt x="36124" y="11994"/>
                    <a:pt x="29774" y="3104"/>
                    <a:pt x="20884" y="564"/>
                  </a:cubicBezTo>
                  <a:close/>
                </a:path>
              </a:pathLst>
            </a:custGeom>
            <a:solidFill>
              <a:srgbClr val="ED602F"/>
            </a:solidFill>
            <a:ln w="12700" cap="flat">
              <a:noFill/>
              <a:prstDash val="solid"/>
              <a:miter/>
            </a:ln>
          </p:spPr>
          <p:txBody>
            <a:bodyPr rtlCol="0" anchor="ctr"/>
            <a:lstStyle/>
            <a:p>
              <a:endParaRPr lang="nl-NL"/>
            </a:p>
          </p:txBody>
        </p:sp>
        <p:sp>
          <p:nvSpPr>
            <p:cNvPr id="17" name="Vrije vorm 16">
              <a:extLst>
                <a:ext uri="{FF2B5EF4-FFF2-40B4-BE49-F238E27FC236}">
                  <a16:creationId xmlns:a16="http://schemas.microsoft.com/office/drawing/2014/main" id="{D9162D29-5D62-571D-7209-E07902564375}"/>
                </a:ext>
              </a:extLst>
            </p:cNvPr>
            <p:cNvSpPr/>
            <p:nvPr userDrawn="1"/>
          </p:nvSpPr>
          <p:spPr>
            <a:xfrm>
              <a:off x="681425" y="6524685"/>
              <a:ext cx="34148" cy="34148"/>
            </a:xfrm>
            <a:custGeom>
              <a:avLst/>
              <a:gdLst>
                <a:gd name="connsiteX0" fmla="*/ 20884 w 34148"/>
                <a:gd name="connsiteY0" fmla="*/ 564 h 34148"/>
                <a:gd name="connsiteX1" fmla="*/ 564 w 34148"/>
                <a:gd name="connsiteY1" fmla="*/ 13264 h 34148"/>
                <a:gd name="connsiteX2" fmla="*/ 13264 w 34148"/>
                <a:gd name="connsiteY2" fmla="*/ 33584 h 34148"/>
                <a:gd name="connsiteX3" fmla="*/ 33584 w 34148"/>
                <a:gd name="connsiteY3" fmla="*/ 20884 h 34148"/>
                <a:gd name="connsiteX4" fmla="*/ 20884 w 34148"/>
                <a:gd name="connsiteY4" fmla="*/ 564 h 34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148" h="34148">
                  <a:moveTo>
                    <a:pt x="20884" y="564"/>
                  </a:moveTo>
                  <a:cubicBezTo>
                    <a:pt x="11994" y="-1976"/>
                    <a:pt x="3104" y="4374"/>
                    <a:pt x="564" y="13264"/>
                  </a:cubicBezTo>
                  <a:cubicBezTo>
                    <a:pt x="-1976" y="22155"/>
                    <a:pt x="4374" y="31044"/>
                    <a:pt x="13264" y="33584"/>
                  </a:cubicBezTo>
                  <a:cubicBezTo>
                    <a:pt x="22154" y="36124"/>
                    <a:pt x="31044" y="29774"/>
                    <a:pt x="33584" y="20884"/>
                  </a:cubicBezTo>
                  <a:cubicBezTo>
                    <a:pt x="36124" y="11994"/>
                    <a:pt x="29774" y="3105"/>
                    <a:pt x="20884" y="564"/>
                  </a:cubicBezTo>
                  <a:close/>
                </a:path>
              </a:pathLst>
            </a:custGeom>
            <a:solidFill>
              <a:srgbClr val="ED602F"/>
            </a:solidFill>
            <a:ln w="12700" cap="flat">
              <a:noFill/>
              <a:prstDash val="solid"/>
              <a:miter/>
            </a:ln>
          </p:spPr>
          <p:txBody>
            <a:bodyPr rtlCol="0" anchor="ctr"/>
            <a:lstStyle/>
            <a:p>
              <a:endParaRPr lang="nl-NL"/>
            </a:p>
          </p:txBody>
        </p:sp>
        <p:sp>
          <p:nvSpPr>
            <p:cNvPr id="18" name="Vrije vorm 17">
              <a:extLst>
                <a:ext uri="{FF2B5EF4-FFF2-40B4-BE49-F238E27FC236}">
                  <a16:creationId xmlns:a16="http://schemas.microsoft.com/office/drawing/2014/main" id="{942BE172-73A0-0B01-8EF5-E6735DF9F94C}"/>
                </a:ext>
              </a:extLst>
            </p:cNvPr>
            <p:cNvSpPr/>
            <p:nvPr userDrawn="1"/>
          </p:nvSpPr>
          <p:spPr>
            <a:xfrm>
              <a:off x="455930" y="6481505"/>
              <a:ext cx="266700" cy="282504"/>
            </a:xfrm>
            <a:custGeom>
              <a:avLst/>
              <a:gdLst>
                <a:gd name="connsiteX0" fmla="*/ 256540 w 266700"/>
                <a:gd name="connsiteY0" fmla="*/ 198685 h 282504"/>
                <a:gd name="connsiteX1" fmla="*/ 250190 w 266700"/>
                <a:gd name="connsiteY1" fmla="*/ 198685 h 282504"/>
                <a:gd name="connsiteX2" fmla="*/ 242570 w 266700"/>
                <a:gd name="connsiteY2" fmla="*/ 211385 h 282504"/>
                <a:gd name="connsiteX3" fmla="*/ 220980 w 266700"/>
                <a:gd name="connsiteY3" fmla="*/ 234245 h 282504"/>
                <a:gd name="connsiteX4" fmla="*/ 208280 w 266700"/>
                <a:gd name="connsiteY4" fmla="*/ 243135 h 282504"/>
                <a:gd name="connsiteX5" fmla="*/ 194310 w 266700"/>
                <a:gd name="connsiteY5" fmla="*/ 250754 h 282504"/>
                <a:gd name="connsiteX6" fmla="*/ 180340 w 266700"/>
                <a:gd name="connsiteY6" fmla="*/ 255835 h 282504"/>
                <a:gd name="connsiteX7" fmla="*/ 165100 w 266700"/>
                <a:gd name="connsiteY7" fmla="*/ 259645 h 282504"/>
                <a:gd name="connsiteX8" fmla="*/ 149860 w 266700"/>
                <a:gd name="connsiteY8" fmla="*/ 260914 h 282504"/>
                <a:gd name="connsiteX9" fmla="*/ 142240 w 266700"/>
                <a:gd name="connsiteY9" fmla="*/ 260914 h 282504"/>
                <a:gd name="connsiteX10" fmla="*/ 134620 w 266700"/>
                <a:gd name="connsiteY10" fmla="*/ 260914 h 282504"/>
                <a:gd name="connsiteX11" fmla="*/ 104140 w 266700"/>
                <a:gd name="connsiteY11" fmla="*/ 254564 h 282504"/>
                <a:gd name="connsiteX12" fmla="*/ 54610 w 266700"/>
                <a:gd name="connsiteY12" fmla="*/ 220274 h 282504"/>
                <a:gd name="connsiteX13" fmla="*/ 29210 w 266700"/>
                <a:gd name="connsiteY13" fmla="*/ 166935 h 282504"/>
                <a:gd name="connsiteX14" fmla="*/ 27940 w 266700"/>
                <a:gd name="connsiteY14" fmla="*/ 151695 h 282504"/>
                <a:gd name="connsiteX15" fmla="*/ 27940 w 266700"/>
                <a:gd name="connsiteY15" fmla="*/ 136454 h 282504"/>
                <a:gd name="connsiteX16" fmla="*/ 34290 w 266700"/>
                <a:gd name="connsiteY16" fmla="*/ 107245 h 282504"/>
                <a:gd name="connsiteX17" fmla="*/ 67310 w 266700"/>
                <a:gd name="connsiteY17" fmla="*/ 58985 h 282504"/>
                <a:gd name="connsiteX18" fmla="*/ 119380 w 266700"/>
                <a:gd name="connsiteY18" fmla="*/ 33584 h 282504"/>
                <a:gd name="connsiteX19" fmla="*/ 119380 w 266700"/>
                <a:gd name="connsiteY19" fmla="*/ 33584 h 282504"/>
                <a:gd name="connsiteX20" fmla="*/ 132080 w 266700"/>
                <a:gd name="connsiteY20" fmla="*/ 13264 h 282504"/>
                <a:gd name="connsiteX21" fmla="*/ 111760 w 266700"/>
                <a:gd name="connsiteY21" fmla="*/ 564 h 282504"/>
                <a:gd name="connsiteX22" fmla="*/ 111760 w 266700"/>
                <a:gd name="connsiteY22" fmla="*/ 564 h 282504"/>
                <a:gd name="connsiteX23" fmla="*/ 76200 w 266700"/>
                <a:gd name="connsiteY23" fmla="*/ 14534 h 282504"/>
                <a:gd name="connsiteX24" fmla="*/ 45720 w 266700"/>
                <a:gd name="connsiteY24" fmla="*/ 36124 h 282504"/>
                <a:gd name="connsiteX25" fmla="*/ 6350 w 266700"/>
                <a:gd name="connsiteY25" fmla="*/ 98354 h 282504"/>
                <a:gd name="connsiteX26" fmla="*/ 0 w 266700"/>
                <a:gd name="connsiteY26" fmla="*/ 135185 h 282504"/>
                <a:gd name="connsiteX27" fmla="*/ 0 w 266700"/>
                <a:gd name="connsiteY27" fmla="*/ 154235 h 282504"/>
                <a:gd name="connsiteX28" fmla="*/ 2540 w 266700"/>
                <a:gd name="connsiteY28" fmla="*/ 172014 h 282504"/>
                <a:gd name="connsiteX29" fmla="*/ 36830 w 266700"/>
                <a:gd name="connsiteY29" fmla="*/ 236785 h 282504"/>
                <a:gd name="connsiteX30" fmla="*/ 97790 w 266700"/>
                <a:gd name="connsiteY30" fmla="*/ 276154 h 282504"/>
                <a:gd name="connsiteX31" fmla="*/ 133350 w 266700"/>
                <a:gd name="connsiteY31" fmla="*/ 282504 h 282504"/>
                <a:gd name="connsiteX32" fmla="*/ 142240 w 266700"/>
                <a:gd name="connsiteY32" fmla="*/ 282504 h 282504"/>
                <a:gd name="connsiteX33" fmla="*/ 151130 w 266700"/>
                <a:gd name="connsiteY33" fmla="*/ 282504 h 282504"/>
                <a:gd name="connsiteX34" fmla="*/ 168910 w 266700"/>
                <a:gd name="connsiteY34" fmla="*/ 279964 h 282504"/>
                <a:gd name="connsiteX35" fmla="*/ 186690 w 266700"/>
                <a:gd name="connsiteY35" fmla="*/ 274885 h 282504"/>
                <a:gd name="connsiteX36" fmla="*/ 203200 w 266700"/>
                <a:gd name="connsiteY36" fmla="*/ 267264 h 282504"/>
                <a:gd name="connsiteX37" fmla="*/ 218440 w 266700"/>
                <a:gd name="connsiteY37" fmla="*/ 258374 h 282504"/>
                <a:gd name="connsiteX38" fmla="*/ 232410 w 266700"/>
                <a:gd name="connsiteY38" fmla="*/ 246945 h 282504"/>
                <a:gd name="connsiteX39" fmla="*/ 255270 w 266700"/>
                <a:gd name="connsiteY39" fmla="*/ 220274 h 282504"/>
                <a:gd name="connsiteX40" fmla="*/ 266700 w 266700"/>
                <a:gd name="connsiteY40" fmla="*/ 198685 h 282504"/>
                <a:gd name="connsiteX41" fmla="*/ 256540 w 266700"/>
                <a:gd name="connsiteY41" fmla="*/ 198685 h 282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66700" h="282504">
                  <a:moveTo>
                    <a:pt x="256540" y="198685"/>
                  </a:moveTo>
                  <a:lnTo>
                    <a:pt x="250190" y="198685"/>
                  </a:lnTo>
                  <a:cubicBezTo>
                    <a:pt x="247650" y="203764"/>
                    <a:pt x="245110" y="207574"/>
                    <a:pt x="242570" y="211385"/>
                  </a:cubicBezTo>
                  <a:cubicBezTo>
                    <a:pt x="236220" y="220274"/>
                    <a:pt x="229870" y="227895"/>
                    <a:pt x="220980" y="234245"/>
                  </a:cubicBezTo>
                  <a:cubicBezTo>
                    <a:pt x="217170" y="238054"/>
                    <a:pt x="213360" y="240595"/>
                    <a:pt x="208280" y="243135"/>
                  </a:cubicBezTo>
                  <a:cubicBezTo>
                    <a:pt x="204470" y="245674"/>
                    <a:pt x="199390" y="248214"/>
                    <a:pt x="194310" y="250754"/>
                  </a:cubicBezTo>
                  <a:cubicBezTo>
                    <a:pt x="189230" y="253295"/>
                    <a:pt x="184150" y="254564"/>
                    <a:pt x="180340" y="255835"/>
                  </a:cubicBezTo>
                  <a:cubicBezTo>
                    <a:pt x="175260" y="257104"/>
                    <a:pt x="170180" y="258374"/>
                    <a:pt x="165100" y="259645"/>
                  </a:cubicBezTo>
                  <a:cubicBezTo>
                    <a:pt x="160020" y="259645"/>
                    <a:pt x="154940" y="260914"/>
                    <a:pt x="149860" y="260914"/>
                  </a:cubicBezTo>
                  <a:cubicBezTo>
                    <a:pt x="147320" y="260914"/>
                    <a:pt x="144780" y="260914"/>
                    <a:pt x="142240" y="260914"/>
                  </a:cubicBezTo>
                  <a:cubicBezTo>
                    <a:pt x="139700" y="260914"/>
                    <a:pt x="137160" y="260914"/>
                    <a:pt x="134620" y="260914"/>
                  </a:cubicBezTo>
                  <a:cubicBezTo>
                    <a:pt x="124460" y="260914"/>
                    <a:pt x="114300" y="258374"/>
                    <a:pt x="104140" y="254564"/>
                  </a:cubicBezTo>
                  <a:cubicBezTo>
                    <a:pt x="85090" y="248214"/>
                    <a:pt x="67310" y="235514"/>
                    <a:pt x="54610" y="220274"/>
                  </a:cubicBezTo>
                  <a:cubicBezTo>
                    <a:pt x="41910" y="205035"/>
                    <a:pt x="33020" y="185985"/>
                    <a:pt x="29210" y="166935"/>
                  </a:cubicBezTo>
                  <a:cubicBezTo>
                    <a:pt x="29210" y="161854"/>
                    <a:pt x="27940" y="156774"/>
                    <a:pt x="27940" y="151695"/>
                  </a:cubicBezTo>
                  <a:cubicBezTo>
                    <a:pt x="27940" y="146614"/>
                    <a:pt x="27940" y="141535"/>
                    <a:pt x="27940" y="136454"/>
                  </a:cubicBezTo>
                  <a:cubicBezTo>
                    <a:pt x="27940" y="126295"/>
                    <a:pt x="30480" y="116135"/>
                    <a:pt x="34290" y="107245"/>
                  </a:cubicBezTo>
                  <a:cubicBezTo>
                    <a:pt x="40640" y="88195"/>
                    <a:pt x="52070" y="71685"/>
                    <a:pt x="67310" y="58985"/>
                  </a:cubicBezTo>
                  <a:cubicBezTo>
                    <a:pt x="82550" y="46285"/>
                    <a:pt x="100330" y="37395"/>
                    <a:pt x="119380" y="33584"/>
                  </a:cubicBezTo>
                  <a:cubicBezTo>
                    <a:pt x="119380" y="33584"/>
                    <a:pt x="119380" y="33584"/>
                    <a:pt x="119380" y="33584"/>
                  </a:cubicBezTo>
                  <a:cubicBezTo>
                    <a:pt x="128270" y="31045"/>
                    <a:pt x="134620" y="22154"/>
                    <a:pt x="132080" y="13264"/>
                  </a:cubicBezTo>
                  <a:cubicBezTo>
                    <a:pt x="129540" y="4375"/>
                    <a:pt x="120650" y="-1975"/>
                    <a:pt x="111760" y="564"/>
                  </a:cubicBezTo>
                  <a:lnTo>
                    <a:pt x="111760" y="564"/>
                  </a:lnTo>
                  <a:cubicBezTo>
                    <a:pt x="99060" y="3104"/>
                    <a:pt x="87630" y="8184"/>
                    <a:pt x="76200" y="14534"/>
                  </a:cubicBezTo>
                  <a:cubicBezTo>
                    <a:pt x="64770" y="20884"/>
                    <a:pt x="54610" y="28504"/>
                    <a:pt x="45720" y="36124"/>
                  </a:cubicBezTo>
                  <a:cubicBezTo>
                    <a:pt x="27940" y="53904"/>
                    <a:pt x="13970" y="75495"/>
                    <a:pt x="6350" y="98354"/>
                  </a:cubicBezTo>
                  <a:cubicBezTo>
                    <a:pt x="2540" y="109785"/>
                    <a:pt x="1270" y="122485"/>
                    <a:pt x="0" y="135185"/>
                  </a:cubicBezTo>
                  <a:cubicBezTo>
                    <a:pt x="0" y="141535"/>
                    <a:pt x="0" y="147885"/>
                    <a:pt x="0" y="154235"/>
                  </a:cubicBezTo>
                  <a:cubicBezTo>
                    <a:pt x="0" y="160585"/>
                    <a:pt x="1270" y="166935"/>
                    <a:pt x="2540" y="172014"/>
                  </a:cubicBezTo>
                  <a:cubicBezTo>
                    <a:pt x="7620" y="196145"/>
                    <a:pt x="20320" y="219004"/>
                    <a:pt x="36830" y="236785"/>
                  </a:cubicBezTo>
                  <a:cubicBezTo>
                    <a:pt x="53340" y="254564"/>
                    <a:pt x="74930" y="268535"/>
                    <a:pt x="97790" y="276154"/>
                  </a:cubicBezTo>
                  <a:cubicBezTo>
                    <a:pt x="109220" y="279964"/>
                    <a:pt x="121920" y="282504"/>
                    <a:pt x="133350" y="282504"/>
                  </a:cubicBezTo>
                  <a:cubicBezTo>
                    <a:pt x="135890" y="282504"/>
                    <a:pt x="139700" y="282504"/>
                    <a:pt x="142240" y="282504"/>
                  </a:cubicBezTo>
                  <a:cubicBezTo>
                    <a:pt x="144780" y="282504"/>
                    <a:pt x="148590" y="282504"/>
                    <a:pt x="151130" y="282504"/>
                  </a:cubicBezTo>
                  <a:cubicBezTo>
                    <a:pt x="157480" y="282504"/>
                    <a:pt x="162560" y="281235"/>
                    <a:pt x="168910" y="279964"/>
                  </a:cubicBezTo>
                  <a:cubicBezTo>
                    <a:pt x="175260" y="278695"/>
                    <a:pt x="180340" y="277424"/>
                    <a:pt x="186690" y="274885"/>
                  </a:cubicBezTo>
                  <a:cubicBezTo>
                    <a:pt x="191770" y="272345"/>
                    <a:pt x="198120" y="271074"/>
                    <a:pt x="203200" y="267264"/>
                  </a:cubicBezTo>
                  <a:cubicBezTo>
                    <a:pt x="208280" y="264724"/>
                    <a:pt x="213360" y="262185"/>
                    <a:pt x="218440" y="258374"/>
                  </a:cubicBezTo>
                  <a:cubicBezTo>
                    <a:pt x="223520" y="254564"/>
                    <a:pt x="228600" y="250754"/>
                    <a:pt x="232410" y="246945"/>
                  </a:cubicBezTo>
                  <a:cubicBezTo>
                    <a:pt x="241300" y="239324"/>
                    <a:pt x="248920" y="230435"/>
                    <a:pt x="255270" y="220274"/>
                  </a:cubicBezTo>
                  <a:cubicBezTo>
                    <a:pt x="260350" y="213924"/>
                    <a:pt x="264160" y="206304"/>
                    <a:pt x="266700" y="198685"/>
                  </a:cubicBezTo>
                  <a:cubicBezTo>
                    <a:pt x="262890" y="198685"/>
                    <a:pt x="260350" y="198685"/>
                    <a:pt x="256540" y="198685"/>
                  </a:cubicBezTo>
                  <a:close/>
                </a:path>
              </a:pathLst>
            </a:custGeom>
            <a:solidFill>
              <a:srgbClr val="03569F"/>
            </a:solidFill>
            <a:ln w="12700" cap="flat">
              <a:noFill/>
              <a:prstDash val="solid"/>
              <a:miter/>
            </a:ln>
          </p:spPr>
          <p:txBody>
            <a:bodyPr rtlCol="0" anchor="ctr"/>
            <a:lstStyle/>
            <a:p>
              <a:endParaRPr lang="nl-NL"/>
            </a:p>
          </p:txBody>
        </p:sp>
        <p:sp>
          <p:nvSpPr>
            <p:cNvPr id="19" name="Vrije vorm 18">
              <a:extLst>
                <a:ext uri="{FF2B5EF4-FFF2-40B4-BE49-F238E27FC236}">
                  <a16:creationId xmlns:a16="http://schemas.microsoft.com/office/drawing/2014/main" id="{5D911424-B655-69D6-D2FD-0159355B4D88}"/>
                </a:ext>
              </a:extLst>
            </p:cNvPr>
            <p:cNvSpPr/>
            <p:nvPr userDrawn="1"/>
          </p:nvSpPr>
          <p:spPr>
            <a:xfrm>
              <a:off x="567690" y="6593829"/>
              <a:ext cx="63500" cy="74930"/>
            </a:xfrm>
            <a:custGeom>
              <a:avLst/>
              <a:gdLst>
                <a:gd name="connsiteX0" fmla="*/ 0 w 63500"/>
                <a:gd name="connsiteY0" fmla="*/ 43180 h 74930"/>
                <a:gd name="connsiteX1" fmla="*/ 0 w 63500"/>
                <a:gd name="connsiteY1" fmla="*/ 0 h 74930"/>
                <a:gd name="connsiteX2" fmla="*/ 19050 w 63500"/>
                <a:gd name="connsiteY2" fmla="*/ 0 h 74930"/>
                <a:gd name="connsiteX3" fmla="*/ 19050 w 63500"/>
                <a:gd name="connsiteY3" fmla="*/ 43180 h 74930"/>
                <a:gd name="connsiteX4" fmla="*/ 31750 w 63500"/>
                <a:gd name="connsiteY4" fmla="*/ 57150 h 74930"/>
                <a:gd name="connsiteX5" fmla="*/ 45720 w 63500"/>
                <a:gd name="connsiteY5" fmla="*/ 43180 h 74930"/>
                <a:gd name="connsiteX6" fmla="*/ 45720 w 63500"/>
                <a:gd name="connsiteY6" fmla="*/ 0 h 74930"/>
                <a:gd name="connsiteX7" fmla="*/ 63500 w 63500"/>
                <a:gd name="connsiteY7" fmla="*/ 0 h 74930"/>
                <a:gd name="connsiteX8" fmla="*/ 63500 w 63500"/>
                <a:gd name="connsiteY8" fmla="*/ 43180 h 74930"/>
                <a:gd name="connsiteX9" fmla="*/ 31750 w 63500"/>
                <a:gd name="connsiteY9" fmla="*/ 74930 h 74930"/>
                <a:gd name="connsiteX10" fmla="*/ 0 w 63500"/>
                <a:gd name="connsiteY10" fmla="*/ 43180 h 74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500" h="74930">
                  <a:moveTo>
                    <a:pt x="0" y="43180"/>
                  </a:moveTo>
                  <a:lnTo>
                    <a:pt x="0" y="0"/>
                  </a:lnTo>
                  <a:lnTo>
                    <a:pt x="19050" y="0"/>
                  </a:lnTo>
                  <a:lnTo>
                    <a:pt x="19050" y="43180"/>
                  </a:lnTo>
                  <a:cubicBezTo>
                    <a:pt x="19050" y="52070"/>
                    <a:pt x="22860" y="57150"/>
                    <a:pt x="31750" y="57150"/>
                  </a:cubicBezTo>
                  <a:cubicBezTo>
                    <a:pt x="40640" y="57150"/>
                    <a:pt x="45720" y="52070"/>
                    <a:pt x="45720" y="43180"/>
                  </a:cubicBezTo>
                  <a:lnTo>
                    <a:pt x="45720" y="0"/>
                  </a:lnTo>
                  <a:lnTo>
                    <a:pt x="63500" y="0"/>
                  </a:lnTo>
                  <a:lnTo>
                    <a:pt x="63500" y="43180"/>
                  </a:lnTo>
                  <a:cubicBezTo>
                    <a:pt x="63500" y="62230"/>
                    <a:pt x="52070" y="74930"/>
                    <a:pt x="31750" y="74930"/>
                  </a:cubicBezTo>
                  <a:cubicBezTo>
                    <a:pt x="11430" y="74930"/>
                    <a:pt x="0" y="63500"/>
                    <a:pt x="0" y="43180"/>
                  </a:cubicBezTo>
                  <a:close/>
                </a:path>
              </a:pathLst>
            </a:custGeom>
            <a:solidFill>
              <a:srgbClr val="333333"/>
            </a:solidFill>
            <a:ln w="12700" cap="flat">
              <a:noFill/>
              <a:prstDash val="solid"/>
              <a:miter/>
            </a:ln>
          </p:spPr>
          <p:txBody>
            <a:bodyPr rtlCol="0" anchor="ctr"/>
            <a:lstStyle/>
            <a:p>
              <a:endParaRPr lang="nl-NL"/>
            </a:p>
          </p:txBody>
        </p:sp>
        <p:sp>
          <p:nvSpPr>
            <p:cNvPr id="20" name="Vrije vorm 19">
              <a:extLst>
                <a:ext uri="{FF2B5EF4-FFF2-40B4-BE49-F238E27FC236}">
                  <a16:creationId xmlns:a16="http://schemas.microsoft.com/office/drawing/2014/main" id="{B439C917-A10E-A434-A2A0-378D482A8D16}"/>
                </a:ext>
              </a:extLst>
            </p:cNvPr>
            <p:cNvSpPr/>
            <p:nvPr userDrawn="1"/>
          </p:nvSpPr>
          <p:spPr>
            <a:xfrm>
              <a:off x="638809" y="6611610"/>
              <a:ext cx="55880" cy="57150"/>
            </a:xfrm>
            <a:custGeom>
              <a:avLst/>
              <a:gdLst>
                <a:gd name="connsiteX0" fmla="*/ 0 w 55880"/>
                <a:gd name="connsiteY0" fmla="*/ 27940 h 57150"/>
                <a:gd name="connsiteX1" fmla="*/ 27940 w 55880"/>
                <a:gd name="connsiteY1" fmla="*/ 0 h 57150"/>
                <a:gd name="connsiteX2" fmla="*/ 55880 w 55880"/>
                <a:gd name="connsiteY2" fmla="*/ 27940 h 57150"/>
                <a:gd name="connsiteX3" fmla="*/ 55880 w 55880"/>
                <a:gd name="connsiteY3" fmla="*/ 57150 h 57150"/>
                <a:gd name="connsiteX4" fmla="*/ 39370 w 55880"/>
                <a:gd name="connsiteY4" fmla="*/ 57150 h 57150"/>
                <a:gd name="connsiteX5" fmla="*/ 39370 w 55880"/>
                <a:gd name="connsiteY5" fmla="*/ 27940 h 57150"/>
                <a:gd name="connsiteX6" fmla="*/ 29210 w 55880"/>
                <a:gd name="connsiteY6" fmla="*/ 15240 h 57150"/>
                <a:gd name="connsiteX7" fmla="*/ 19050 w 55880"/>
                <a:gd name="connsiteY7" fmla="*/ 27940 h 57150"/>
                <a:gd name="connsiteX8" fmla="*/ 19050 w 55880"/>
                <a:gd name="connsiteY8" fmla="*/ 57150 h 57150"/>
                <a:gd name="connsiteX9" fmla="*/ 2540 w 55880"/>
                <a:gd name="connsiteY9" fmla="*/ 57150 h 57150"/>
                <a:gd name="connsiteX10" fmla="*/ 2540 w 55880"/>
                <a:gd name="connsiteY10" fmla="*/ 27940 h 57150"/>
                <a:gd name="connsiteX11" fmla="*/ 2540 w 55880"/>
                <a:gd name="connsiteY11" fmla="*/ 27940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5880" h="57150">
                  <a:moveTo>
                    <a:pt x="0" y="27940"/>
                  </a:moveTo>
                  <a:cubicBezTo>
                    <a:pt x="0" y="8890"/>
                    <a:pt x="11430" y="0"/>
                    <a:pt x="27940" y="0"/>
                  </a:cubicBezTo>
                  <a:cubicBezTo>
                    <a:pt x="44450" y="0"/>
                    <a:pt x="55880" y="8890"/>
                    <a:pt x="55880" y="27940"/>
                  </a:cubicBezTo>
                  <a:lnTo>
                    <a:pt x="55880" y="57150"/>
                  </a:lnTo>
                  <a:lnTo>
                    <a:pt x="39370" y="57150"/>
                  </a:lnTo>
                  <a:lnTo>
                    <a:pt x="39370" y="27940"/>
                  </a:lnTo>
                  <a:cubicBezTo>
                    <a:pt x="39370" y="19050"/>
                    <a:pt x="35560" y="15240"/>
                    <a:pt x="29210" y="15240"/>
                  </a:cubicBezTo>
                  <a:cubicBezTo>
                    <a:pt x="22860" y="15240"/>
                    <a:pt x="19050" y="19050"/>
                    <a:pt x="19050" y="27940"/>
                  </a:cubicBezTo>
                  <a:lnTo>
                    <a:pt x="19050" y="57150"/>
                  </a:lnTo>
                  <a:lnTo>
                    <a:pt x="2540" y="57150"/>
                  </a:lnTo>
                  <a:lnTo>
                    <a:pt x="2540" y="27940"/>
                  </a:lnTo>
                  <a:lnTo>
                    <a:pt x="2540" y="27940"/>
                  </a:lnTo>
                  <a:close/>
                </a:path>
              </a:pathLst>
            </a:custGeom>
            <a:solidFill>
              <a:srgbClr val="333333"/>
            </a:solidFill>
            <a:ln w="12700" cap="flat">
              <a:noFill/>
              <a:prstDash val="solid"/>
              <a:miter/>
            </a:ln>
          </p:spPr>
          <p:txBody>
            <a:bodyPr rtlCol="0" anchor="ctr"/>
            <a:lstStyle/>
            <a:p>
              <a:endParaRPr lang="nl-NL"/>
            </a:p>
          </p:txBody>
        </p:sp>
        <p:sp>
          <p:nvSpPr>
            <p:cNvPr id="21" name="Vrije vorm 20">
              <a:extLst>
                <a:ext uri="{FF2B5EF4-FFF2-40B4-BE49-F238E27FC236}">
                  <a16:creationId xmlns:a16="http://schemas.microsoft.com/office/drawing/2014/main" id="{2FC68C22-8E37-5872-B93E-3488AD036DF3}"/>
                </a:ext>
              </a:extLst>
            </p:cNvPr>
            <p:cNvSpPr/>
            <p:nvPr userDrawn="1"/>
          </p:nvSpPr>
          <p:spPr>
            <a:xfrm>
              <a:off x="707390" y="6619229"/>
              <a:ext cx="16509" cy="49530"/>
            </a:xfrm>
            <a:custGeom>
              <a:avLst/>
              <a:gdLst>
                <a:gd name="connsiteX0" fmla="*/ 0 w 16509"/>
                <a:gd name="connsiteY0" fmla="*/ 0 h 49530"/>
                <a:gd name="connsiteX1" fmla="*/ 16510 w 16509"/>
                <a:gd name="connsiteY1" fmla="*/ 0 h 49530"/>
                <a:gd name="connsiteX2" fmla="*/ 16510 w 16509"/>
                <a:gd name="connsiteY2" fmla="*/ 49530 h 49530"/>
                <a:gd name="connsiteX3" fmla="*/ 0 w 16509"/>
                <a:gd name="connsiteY3" fmla="*/ 49530 h 49530"/>
                <a:gd name="connsiteX4" fmla="*/ 0 w 16509"/>
                <a:gd name="connsiteY4" fmla="*/ 0 h 495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09" h="49530">
                  <a:moveTo>
                    <a:pt x="0" y="0"/>
                  </a:moveTo>
                  <a:lnTo>
                    <a:pt x="16510" y="0"/>
                  </a:lnTo>
                  <a:lnTo>
                    <a:pt x="16510" y="49530"/>
                  </a:lnTo>
                  <a:lnTo>
                    <a:pt x="0" y="49530"/>
                  </a:lnTo>
                  <a:lnTo>
                    <a:pt x="0" y="0"/>
                  </a:lnTo>
                  <a:close/>
                </a:path>
              </a:pathLst>
            </a:custGeom>
            <a:solidFill>
              <a:srgbClr val="333333"/>
            </a:solidFill>
            <a:ln w="12700" cap="flat">
              <a:noFill/>
              <a:prstDash val="solid"/>
              <a:miter/>
            </a:ln>
          </p:spPr>
          <p:txBody>
            <a:bodyPr rtlCol="0" anchor="ctr"/>
            <a:lstStyle/>
            <a:p>
              <a:endParaRPr lang="nl-NL"/>
            </a:p>
          </p:txBody>
        </p:sp>
        <p:sp>
          <p:nvSpPr>
            <p:cNvPr id="22" name="Vrije vorm 21">
              <a:extLst>
                <a:ext uri="{FF2B5EF4-FFF2-40B4-BE49-F238E27FC236}">
                  <a16:creationId xmlns:a16="http://schemas.microsoft.com/office/drawing/2014/main" id="{6914EC68-3380-0E43-54A0-E855548A207C}"/>
                </a:ext>
              </a:extLst>
            </p:cNvPr>
            <p:cNvSpPr/>
            <p:nvPr userDrawn="1"/>
          </p:nvSpPr>
          <p:spPr>
            <a:xfrm>
              <a:off x="737869" y="6593829"/>
              <a:ext cx="46990" cy="74930"/>
            </a:xfrm>
            <a:custGeom>
              <a:avLst/>
              <a:gdLst>
                <a:gd name="connsiteX0" fmla="*/ 1270 w 46990"/>
                <a:gd name="connsiteY0" fmla="*/ 50800 h 74930"/>
                <a:gd name="connsiteX1" fmla="*/ 1270 w 46990"/>
                <a:gd name="connsiteY1" fmla="*/ 0 h 74930"/>
                <a:gd name="connsiteX2" fmla="*/ 17780 w 46990"/>
                <a:gd name="connsiteY2" fmla="*/ 0 h 74930"/>
                <a:gd name="connsiteX3" fmla="*/ 17780 w 46990"/>
                <a:gd name="connsiteY3" fmla="*/ 16511 h 74930"/>
                <a:gd name="connsiteX4" fmla="*/ 44450 w 46990"/>
                <a:gd name="connsiteY4" fmla="*/ 16511 h 74930"/>
                <a:gd name="connsiteX5" fmla="*/ 44450 w 46990"/>
                <a:gd name="connsiteY5" fmla="*/ 31750 h 74930"/>
                <a:gd name="connsiteX6" fmla="*/ 17780 w 46990"/>
                <a:gd name="connsiteY6" fmla="*/ 31750 h 74930"/>
                <a:gd name="connsiteX7" fmla="*/ 17780 w 46990"/>
                <a:gd name="connsiteY7" fmla="*/ 50800 h 74930"/>
                <a:gd name="connsiteX8" fmla="*/ 24130 w 46990"/>
                <a:gd name="connsiteY8" fmla="*/ 58420 h 74930"/>
                <a:gd name="connsiteX9" fmla="*/ 30480 w 46990"/>
                <a:gd name="connsiteY9" fmla="*/ 50800 h 74930"/>
                <a:gd name="connsiteX10" fmla="*/ 30480 w 46990"/>
                <a:gd name="connsiteY10" fmla="*/ 50800 h 74930"/>
                <a:gd name="connsiteX11" fmla="*/ 46990 w 46990"/>
                <a:gd name="connsiteY11" fmla="*/ 49530 h 74930"/>
                <a:gd name="connsiteX12" fmla="*/ 46990 w 46990"/>
                <a:gd name="connsiteY12" fmla="*/ 49530 h 74930"/>
                <a:gd name="connsiteX13" fmla="*/ 22860 w 46990"/>
                <a:gd name="connsiteY13" fmla="*/ 74930 h 74930"/>
                <a:gd name="connsiteX14" fmla="*/ 0 w 46990"/>
                <a:gd name="connsiteY14" fmla="*/ 50800 h 74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6990" h="74930">
                  <a:moveTo>
                    <a:pt x="1270" y="50800"/>
                  </a:moveTo>
                  <a:lnTo>
                    <a:pt x="1270" y="0"/>
                  </a:lnTo>
                  <a:lnTo>
                    <a:pt x="17780" y="0"/>
                  </a:lnTo>
                  <a:lnTo>
                    <a:pt x="17780" y="16511"/>
                  </a:lnTo>
                  <a:lnTo>
                    <a:pt x="44450" y="16511"/>
                  </a:lnTo>
                  <a:lnTo>
                    <a:pt x="44450" y="31750"/>
                  </a:lnTo>
                  <a:lnTo>
                    <a:pt x="17780" y="31750"/>
                  </a:lnTo>
                  <a:lnTo>
                    <a:pt x="17780" y="50800"/>
                  </a:lnTo>
                  <a:cubicBezTo>
                    <a:pt x="17780" y="57150"/>
                    <a:pt x="20320" y="58420"/>
                    <a:pt x="24130" y="58420"/>
                  </a:cubicBezTo>
                  <a:cubicBezTo>
                    <a:pt x="27940" y="58420"/>
                    <a:pt x="30480" y="57150"/>
                    <a:pt x="30480" y="50800"/>
                  </a:cubicBezTo>
                  <a:lnTo>
                    <a:pt x="30480" y="50800"/>
                  </a:lnTo>
                  <a:cubicBezTo>
                    <a:pt x="30480" y="49530"/>
                    <a:pt x="46990" y="49530"/>
                    <a:pt x="46990" y="49530"/>
                  </a:cubicBezTo>
                  <a:lnTo>
                    <a:pt x="46990" y="49530"/>
                  </a:lnTo>
                  <a:cubicBezTo>
                    <a:pt x="46990" y="67311"/>
                    <a:pt x="38100" y="74930"/>
                    <a:pt x="22860" y="74930"/>
                  </a:cubicBezTo>
                  <a:cubicBezTo>
                    <a:pt x="7620" y="74930"/>
                    <a:pt x="0" y="67311"/>
                    <a:pt x="0" y="50800"/>
                  </a:cubicBezTo>
                  <a:close/>
                </a:path>
              </a:pathLst>
            </a:custGeom>
            <a:solidFill>
              <a:srgbClr val="333333"/>
            </a:solidFill>
            <a:ln w="12700" cap="flat">
              <a:noFill/>
              <a:prstDash val="solid"/>
              <a:miter/>
            </a:ln>
          </p:spPr>
          <p:txBody>
            <a:bodyPr rtlCol="0" anchor="ctr"/>
            <a:lstStyle/>
            <a:p>
              <a:endParaRPr lang="nl-NL"/>
            </a:p>
          </p:txBody>
        </p:sp>
        <p:sp>
          <p:nvSpPr>
            <p:cNvPr id="23" name="Vrije vorm 22">
              <a:extLst>
                <a:ext uri="{FF2B5EF4-FFF2-40B4-BE49-F238E27FC236}">
                  <a16:creationId xmlns:a16="http://schemas.microsoft.com/office/drawing/2014/main" id="{4847A274-E0D0-27B5-C66A-68E883B8EF9F}"/>
                </a:ext>
              </a:extLst>
            </p:cNvPr>
            <p:cNvSpPr/>
            <p:nvPr userDrawn="1"/>
          </p:nvSpPr>
          <p:spPr>
            <a:xfrm>
              <a:off x="793750" y="6609069"/>
              <a:ext cx="60960" cy="58420"/>
            </a:xfrm>
            <a:custGeom>
              <a:avLst/>
              <a:gdLst>
                <a:gd name="connsiteX0" fmla="*/ 0 w 60960"/>
                <a:gd name="connsiteY0" fmla="*/ 29210 h 58420"/>
                <a:gd name="connsiteX1" fmla="*/ 30480 w 60960"/>
                <a:gd name="connsiteY1" fmla="*/ 0 h 58420"/>
                <a:gd name="connsiteX2" fmla="*/ 60960 w 60960"/>
                <a:gd name="connsiteY2" fmla="*/ 29210 h 58420"/>
                <a:gd name="connsiteX3" fmla="*/ 60960 w 60960"/>
                <a:gd name="connsiteY3" fmla="*/ 34290 h 58420"/>
                <a:gd name="connsiteX4" fmla="*/ 19050 w 60960"/>
                <a:gd name="connsiteY4" fmla="*/ 34290 h 58420"/>
                <a:gd name="connsiteX5" fmla="*/ 31750 w 60960"/>
                <a:gd name="connsiteY5" fmla="*/ 43180 h 58420"/>
                <a:gd name="connsiteX6" fmla="*/ 41910 w 60960"/>
                <a:gd name="connsiteY6" fmla="*/ 39370 h 58420"/>
                <a:gd name="connsiteX7" fmla="*/ 59690 w 60960"/>
                <a:gd name="connsiteY7" fmla="*/ 39370 h 58420"/>
                <a:gd name="connsiteX8" fmla="*/ 31750 w 60960"/>
                <a:gd name="connsiteY8" fmla="*/ 58420 h 58420"/>
                <a:gd name="connsiteX9" fmla="*/ 1270 w 60960"/>
                <a:gd name="connsiteY9" fmla="*/ 29210 h 58420"/>
                <a:gd name="connsiteX10" fmla="*/ 41910 w 60960"/>
                <a:gd name="connsiteY10" fmla="*/ 24130 h 58420"/>
                <a:gd name="connsiteX11" fmla="*/ 29210 w 60960"/>
                <a:gd name="connsiteY11" fmla="*/ 15240 h 58420"/>
                <a:gd name="connsiteX12" fmla="*/ 16510 w 60960"/>
                <a:gd name="connsiteY12" fmla="*/ 24130 h 58420"/>
                <a:gd name="connsiteX13" fmla="*/ 40640 w 60960"/>
                <a:gd name="connsiteY13" fmla="*/ 24130 h 58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0960" h="58420">
                  <a:moveTo>
                    <a:pt x="0" y="29210"/>
                  </a:moveTo>
                  <a:cubicBezTo>
                    <a:pt x="0" y="12700"/>
                    <a:pt x="12700" y="0"/>
                    <a:pt x="30480" y="0"/>
                  </a:cubicBezTo>
                  <a:cubicBezTo>
                    <a:pt x="48260" y="0"/>
                    <a:pt x="60960" y="12700"/>
                    <a:pt x="60960" y="29210"/>
                  </a:cubicBezTo>
                  <a:lnTo>
                    <a:pt x="60960" y="34290"/>
                  </a:lnTo>
                  <a:lnTo>
                    <a:pt x="19050" y="34290"/>
                  </a:lnTo>
                  <a:cubicBezTo>
                    <a:pt x="20320" y="40640"/>
                    <a:pt x="25400" y="43180"/>
                    <a:pt x="31750" y="43180"/>
                  </a:cubicBezTo>
                  <a:cubicBezTo>
                    <a:pt x="38100" y="43180"/>
                    <a:pt x="40640" y="43180"/>
                    <a:pt x="41910" y="39370"/>
                  </a:cubicBezTo>
                  <a:lnTo>
                    <a:pt x="59690" y="39370"/>
                  </a:lnTo>
                  <a:cubicBezTo>
                    <a:pt x="55880" y="50800"/>
                    <a:pt x="45720" y="58420"/>
                    <a:pt x="31750" y="58420"/>
                  </a:cubicBezTo>
                  <a:cubicBezTo>
                    <a:pt x="13970" y="58420"/>
                    <a:pt x="1270" y="45720"/>
                    <a:pt x="1270" y="29210"/>
                  </a:cubicBezTo>
                  <a:close/>
                  <a:moveTo>
                    <a:pt x="41910" y="24130"/>
                  </a:moveTo>
                  <a:cubicBezTo>
                    <a:pt x="39370" y="17780"/>
                    <a:pt x="35560" y="15240"/>
                    <a:pt x="29210" y="15240"/>
                  </a:cubicBezTo>
                  <a:cubicBezTo>
                    <a:pt x="22860" y="15240"/>
                    <a:pt x="19050" y="17780"/>
                    <a:pt x="16510" y="24130"/>
                  </a:cubicBezTo>
                  <a:lnTo>
                    <a:pt x="40640" y="24130"/>
                  </a:lnTo>
                  <a:close/>
                </a:path>
              </a:pathLst>
            </a:custGeom>
            <a:solidFill>
              <a:srgbClr val="333333"/>
            </a:solidFill>
            <a:ln w="12700" cap="flat">
              <a:noFill/>
              <a:prstDash val="solid"/>
              <a:miter/>
            </a:ln>
          </p:spPr>
          <p:txBody>
            <a:bodyPr rtlCol="0" anchor="ctr"/>
            <a:lstStyle/>
            <a:p>
              <a:endParaRPr lang="nl-NL"/>
            </a:p>
          </p:txBody>
        </p:sp>
        <p:sp>
          <p:nvSpPr>
            <p:cNvPr id="24" name="Vrije vorm 23">
              <a:extLst>
                <a:ext uri="{FF2B5EF4-FFF2-40B4-BE49-F238E27FC236}">
                  <a16:creationId xmlns:a16="http://schemas.microsoft.com/office/drawing/2014/main" id="{06902FCD-202E-CE81-6341-2CB33EF4CE8D}"/>
                </a:ext>
              </a:extLst>
            </p:cNvPr>
            <p:cNvSpPr/>
            <p:nvPr userDrawn="1"/>
          </p:nvSpPr>
          <p:spPr>
            <a:xfrm>
              <a:off x="859789" y="6593829"/>
              <a:ext cx="60960" cy="74930"/>
            </a:xfrm>
            <a:custGeom>
              <a:avLst/>
              <a:gdLst>
                <a:gd name="connsiteX0" fmla="*/ 1270 w 60960"/>
                <a:gd name="connsiteY0" fmla="*/ 44450 h 74930"/>
                <a:gd name="connsiteX1" fmla="*/ 27940 w 60960"/>
                <a:gd name="connsiteY1" fmla="*/ 15240 h 74930"/>
                <a:gd name="connsiteX2" fmla="*/ 44450 w 60960"/>
                <a:gd name="connsiteY2" fmla="*/ 22861 h 74930"/>
                <a:gd name="connsiteX3" fmla="*/ 44450 w 60960"/>
                <a:gd name="connsiteY3" fmla="*/ 0 h 74930"/>
                <a:gd name="connsiteX4" fmla="*/ 60960 w 60960"/>
                <a:gd name="connsiteY4" fmla="*/ 0 h 74930"/>
                <a:gd name="connsiteX5" fmla="*/ 60960 w 60960"/>
                <a:gd name="connsiteY5" fmla="*/ 44450 h 74930"/>
                <a:gd name="connsiteX6" fmla="*/ 30480 w 60960"/>
                <a:gd name="connsiteY6" fmla="*/ 74930 h 74930"/>
                <a:gd name="connsiteX7" fmla="*/ 0 w 60960"/>
                <a:gd name="connsiteY7" fmla="*/ 44450 h 74930"/>
                <a:gd name="connsiteX8" fmla="*/ 44450 w 60960"/>
                <a:gd name="connsiteY8" fmla="*/ 44450 h 74930"/>
                <a:gd name="connsiteX9" fmla="*/ 31750 w 60960"/>
                <a:gd name="connsiteY9" fmla="*/ 30480 h 74930"/>
                <a:gd name="connsiteX10" fmla="*/ 19050 w 60960"/>
                <a:gd name="connsiteY10" fmla="*/ 44450 h 74930"/>
                <a:gd name="connsiteX11" fmla="*/ 31750 w 60960"/>
                <a:gd name="connsiteY11" fmla="*/ 58420 h 74930"/>
                <a:gd name="connsiteX12" fmla="*/ 44450 w 60960"/>
                <a:gd name="connsiteY12" fmla="*/ 44450 h 74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0960" h="74930">
                  <a:moveTo>
                    <a:pt x="1270" y="44450"/>
                  </a:moveTo>
                  <a:cubicBezTo>
                    <a:pt x="1270" y="25400"/>
                    <a:pt x="15240" y="15240"/>
                    <a:pt x="27940" y="15240"/>
                  </a:cubicBezTo>
                  <a:cubicBezTo>
                    <a:pt x="40640" y="15240"/>
                    <a:pt x="40640" y="17780"/>
                    <a:pt x="44450" y="22861"/>
                  </a:cubicBezTo>
                  <a:lnTo>
                    <a:pt x="44450" y="0"/>
                  </a:lnTo>
                  <a:lnTo>
                    <a:pt x="60960" y="0"/>
                  </a:lnTo>
                  <a:lnTo>
                    <a:pt x="60960" y="44450"/>
                  </a:lnTo>
                  <a:cubicBezTo>
                    <a:pt x="60960" y="63500"/>
                    <a:pt x="48260" y="74930"/>
                    <a:pt x="30480" y="74930"/>
                  </a:cubicBezTo>
                  <a:cubicBezTo>
                    <a:pt x="12700" y="74930"/>
                    <a:pt x="0" y="62230"/>
                    <a:pt x="0" y="44450"/>
                  </a:cubicBezTo>
                  <a:close/>
                  <a:moveTo>
                    <a:pt x="44450" y="44450"/>
                  </a:moveTo>
                  <a:cubicBezTo>
                    <a:pt x="44450" y="36830"/>
                    <a:pt x="39370" y="30480"/>
                    <a:pt x="31750" y="30480"/>
                  </a:cubicBezTo>
                  <a:cubicBezTo>
                    <a:pt x="24130" y="30480"/>
                    <a:pt x="19050" y="35561"/>
                    <a:pt x="19050" y="44450"/>
                  </a:cubicBezTo>
                  <a:cubicBezTo>
                    <a:pt x="19050" y="53340"/>
                    <a:pt x="24130" y="58420"/>
                    <a:pt x="31750" y="58420"/>
                  </a:cubicBezTo>
                  <a:cubicBezTo>
                    <a:pt x="39370" y="58420"/>
                    <a:pt x="44450" y="53340"/>
                    <a:pt x="44450" y="44450"/>
                  </a:cubicBezTo>
                  <a:close/>
                </a:path>
              </a:pathLst>
            </a:custGeom>
            <a:solidFill>
              <a:srgbClr val="333333"/>
            </a:solidFill>
            <a:ln w="12700" cap="flat">
              <a:noFill/>
              <a:prstDash val="solid"/>
              <a:miter/>
            </a:ln>
          </p:spPr>
          <p:txBody>
            <a:bodyPr rtlCol="0" anchor="ctr"/>
            <a:lstStyle/>
            <a:p>
              <a:endParaRPr lang="nl-NL"/>
            </a:p>
          </p:txBody>
        </p:sp>
        <p:sp>
          <p:nvSpPr>
            <p:cNvPr id="25" name="Vrije vorm 24">
              <a:extLst>
                <a:ext uri="{FF2B5EF4-FFF2-40B4-BE49-F238E27FC236}">
                  <a16:creationId xmlns:a16="http://schemas.microsoft.com/office/drawing/2014/main" id="{741FD946-50AE-75D5-87BB-73A5E0A534AC}"/>
                </a:ext>
              </a:extLst>
            </p:cNvPr>
            <p:cNvSpPr/>
            <p:nvPr userDrawn="1"/>
          </p:nvSpPr>
          <p:spPr>
            <a:xfrm>
              <a:off x="707143" y="6593829"/>
              <a:ext cx="19542" cy="19050"/>
            </a:xfrm>
            <a:custGeom>
              <a:avLst/>
              <a:gdLst>
                <a:gd name="connsiteX0" fmla="*/ 11676 w 19542"/>
                <a:gd name="connsiteY0" fmla="*/ 0 h 19050"/>
                <a:gd name="connsiteX1" fmla="*/ 246 w 19542"/>
                <a:gd name="connsiteY1" fmla="*/ 7620 h 19050"/>
                <a:gd name="connsiteX2" fmla="*/ 7866 w 19542"/>
                <a:gd name="connsiteY2" fmla="*/ 19050 h 19050"/>
                <a:gd name="connsiteX3" fmla="*/ 19296 w 19542"/>
                <a:gd name="connsiteY3" fmla="*/ 11430 h 19050"/>
                <a:gd name="connsiteX4" fmla="*/ 11676 w 19542"/>
                <a:gd name="connsiteY4" fmla="*/ 0 h 1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542" h="19050">
                  <a:moveTo>
                    <a:pt x="11676" y="0"/>
                  </a:moveTo>
                  <a:cubicBezTo>
                    <a:pt x="6596" y="0"/>
                    <a:pt x="1516" y="2540"/>
                    <a:pt x="246" y="7620"/>
                  </a:cubicBezTo>
                  <a:cubicBezTo>
                    <a:pt x="-1024" y="12700"/>
                    <a:pt x="2786" y="17780"/>
                    <a:pt x="7866" y="19050"/>
                  </a:cubicBezTo>
                  <a:cubicBezTo>
                    <a:pt x="12946" y="19050"/>
                    <a:pt x="18026" y="16511"/>
                    <a:pt x="19296" y="11430"/>
                  </a:cubicBezTo>
                  <a:cubicBezTo>
                    <a:pt x="20566" y="6350"/>
                    <a:pt x="16756" y="1270"/>
                    <a:pt x="11676" y="0"/>
                  </a:cubicBezTo>
                  <a:close/>
                </a:path>
              </a:pathLst>
            </a:custGeom>
            <a:solidFill>
              <a:srgbClr val="333333"/>
            </a:solidFill>
            <a:ln w="12700" cap="flat">
              <a:noFill/>
              <a:prstDash val="solid"/>
              <a:miter/>
            </a:ln>
          </p:spPr>
          <p:txBody>
            <a:bodyPr rtlCol="0" anchor="ctr"/>
            <a:lstStyle/>
            <a:p>
              <a:endParaRPr lang="nl-NL"/>
            </a:p>
          </p:txBody>
        </p:sp>
      </p:grpSp>
      <p:grpSp>
        <p:nvGrpSpPr>
          <p:cNvPr id="26" name="Groep 25">
            <a:extLst>
              <a:ext uri="{FF2B5EF4-FFF2-40B4-BE49-F238E27FC236}">
                <a16:creationId xmlns:a16="http://schemas.microsoft.com/office/drawing/2014/main" id="{646B2935-687F-977B-8F20-605A269580D3}"/>
              </a:ext>
            </a:extLst>
          </p:cNvPr>
          <p:cNvGrpSpPr/>
          <p:nvPr userDrawn="1"/>
        </p:nvGrpSpPr>
        <p:grpSpPr>
          <a:xfrm>
            <a:off x="-3620530" y="0"/>
            <a:ext cx="3527668" cy="3899322"/>
            <a:chOff x="-3913429" y="2864654"/>
            <a:chExt cx="3820567" cy="3899322"/>
          </a:xfrm>
        </p:grpSpPr>
        <p:sp>
          <p:nvSpPr>
            <p:cNvPr id="27" name="Rechthoek: afgeronde hoeken 26">
              <a:extLst>
                <a:ext uri="{FF2B5EF4-FFF2-40B4-BE49-F238E27FC236}">
                  <a16:creationId xmlns:a16="http://schemas.microsoft.com/office/drawing/2014/main" id="{634A3033-5836-B74A-48B9-D12D9A7E61FA}"/>
                </a:ext>
              </a:extLst>
            </p:cNvPr>
            <p:cNvSpPr/>
            <p:nvPr userDrawn="1"/>
          </p:nvSpPr>
          <p:spPr>
            <a:xfrm>
              <a:off x="-3913429" y="3343976"/>
              <a:ext cx="3820567" cy="3420000"/>
            </a:xfrm>
            <a:prstGeom prst="roundRect">
              <a:avLst>
                <a:gd name="adj" fmla="val 0"/>
              </a:avLst>
            </a:prstGeom>
            <a:solidFill>
              <a:schemeClr val="bg1"/>
            </a:solidFill>
            <a:ln w="7620" cap="flat">
              <a:noFill/>
              <a:prstDash val="solid"/>
              <a:miter/>
            </a:ln>
          </p:spPr>
          <p:txBody>
            <a:bodyPr lIns="216000" tIns="144000" rIns="216000" rtlCol="0" anchor="t"/>
            <a:lstStyle/>
            <a:p>
              <a:pPr marL="171450" indent="-171450" algn="l">
                <a:spcAft>
                  <a:spcPts val="400"/>
                </a:spcAft>
                <a:buClr>
                  <a:schemeClr val="tx1"/>
                </a:buClr>
                <a:buFont typeface="Arial" panose="020B0604020202020204" pitchFamily="34" charset="0"/>
                <a:buChar char="•"/>
              </a:pPr>
              <a:r>
                <a:rPr lang="nl-NL" sz="1000" b="0" dirty="0">
                  <a:latin typeface="Arial" panose="020B0604020202020204" pitchFamily="34" charset="0"/>
                  <a:cs typeface="Arial" panose="020B0604020202020204" pitchFamily="34" charset="0"/>
                </a:rPr>
                <a:t>Voeg een afbeelding toe door een afbeelding vanaf je bestanden naar deze slide te slepen. Of door op het icoon te klikken en een afbeelding in te voegen.</a:t>
              </a:r>
            </a:p>
            <a:p>
              <a:pPr marL="171450" indent="-171450" algn="l">
                <a:spcAft>
                  <a:spcPts val="400"/>
                </a:spcAft>
                <a:buClr>
                  <a:schemeClr val="tx1"/>
                </a:buClr>
                <a:buFont typeface="Arial" panose="020B0604020202020204" pitchFamily="34" charset="0"/>
                <a:buChar char="•"/>
              </a:pPr>
              <a:r>
                <a:rPr lang="nl-NL" sz="1000" b="0" dirty="0">
                  <a:latin typeface="Arial" panose="020B0604020202020204" pitchFamily="34" charset="0"/>
                  <a:cs typeface="Arial" panose="020B0604020202020204" pitchFamily="34" charset="0"/>
                </a:rPr>
                <a:t>Als er al een afbeelding is toegevoegd, moet je deze eerst verwijderen. Nadat je dit hebt gedaan, komen er iconen tevoorschijn in het kader. </a:t>
              </a:r>
            </a:p>
            <a:p>
              <a:pPr marL="171450" indent="-171450">
                <a:spcAft>
                  <a:spcPts val="400"/>
                </a:spcAft>
                <a:buClr>
                  <a:schemeClr val="tx1"/>
                </a:buClr>
                <a:buFont typeface="Arial" panose="020B0604020202020204" pitchFamily="34" charset="0"/>
                <a:buChar char="•"/>
              </a:pPr>
              <a:r>
                <a:rPr lang="nl-NL" sz="1000" b="0" dirty="0">
                  <a:latin typeface="Arial" panose="020B0604020202020204" pitchFamily="34" charset="0"/>
                  <a:cs typeface="Arial" panose="020B0604020202020204" pitchFamily="34" charset="0"/>
                </a:rPr>
                <a:t>Wanneer je de afbeelding bij wilt snijden of een andere positie in het kader wilt geven, </a:t>
              </a:r>
              <a:r>
                <a:rPr lang="nl-NL" sz="1000" dirty="0">
                  <a:latin typeface="Arial" panose="020B0604020202020204" pitchFamily="34" charset="0"/>
                  <a:cs typeface="Arial" panose="020B0604020202020204" pitchFamily="34" charset="0"/>
                </a:rPr>
                <a:t>d</a:t>
              </a:r>
              <a:r>
                <a:rPr lang="nl-NL" sz="1000" b="0" dirty="0">
                  <a:latin typeface="Arial" panose="020B0604020202020204" pitchFamily="34" charset="0"/>
                  <a:cs typeface="Arial" panose="020B0604020202020204" pitchFamily="34" charset="0"/>
                </a:rPr>
                <a:t>an kun je dit doen door:</a:t>
              </a:r>
            </a:p>
            <a:p>
              <a:pPr marL="447675" indent="-180975">
                <a:spcAft>
                  <a:spcPts val="400"/>
                </a:spcAft>
                <a:buClr>
                  <a:schemeClr val="tx1"/>
                </a:buClr>
                <a:buFont typeface="+mj-lt"/>
                <a:buAutoNum type="arabicPeriod"/>
              </a:pPr>
              <a:r>
                <a:rPr lang="nl-NL" sz="1000" dirty="0">
                  <a:latin typeface="Arial" panose="020B0604020202020204" pitchFamily="34" charset="0"/>
                  <a:cs typeface="Arial" panose="020B0604020202020204" pitchFamily="34" charset="0"/>
                </a:rPr>
                <a:t>Klik op</a:t>
              </a:r>
              <a:r>
                <a:rPr lang="nl-NL" sz="1000" b="0" dirty="0">
                  <a:latin typeface="Arial" panose="020B0604020202020204" pitchFamily="34" charset="0"/>
                  <a:cs typeface="Arial" panose="020B0604020202020204" pitchFamily="34" charset="0"/>
                </a:rPr>
                <a:t> de afbeelding met de rechtermuisknop en kies voor: “Bijsnijden”. </a:t>
              </a:r>
            </a:p>
            <a:p>
              <a:pPr marL="447675" indent="-180975">
                <a:spcAft>
                  <a:spcPts val="400"/>
                </a:spcAft>
                <a:buClr>
                  <a:schemeClr val="tx1"/>
                </a:buClr>
                <a:buFont typeface="+mj-lt"/>
                <a:buAutoNum type="arabicPeriod"/>
              </a:pPr>
              <a:r>
                <a:rPr lang="nl-NL" sz="1000" b="0" dirty="0">
                  <a:latin typeface="Arial" panose="020B0604020202020204" pitchFamily="34" charset="0"/>
                  <a:cs typeface="Arial" panose="020B0604020202020204" pitchFamily="34" charset="0"/>
                </a:rPr>
                <a:t>Nu kun je de uitsnede van de afbeelding aanpassen door de afbeelding te verplaatsen of de witte bollen gebruiken om de grootte van de afbeelding te bepalen.</a:t>
              </a:r>
            </a:p>
            <a:p>
              <a:pPr marL="171450" indent="-171450">
                <a:spcAft>
                  <a:spcPts val="400"/>
                </a:spcAft>
                <a:buClr>
                  <a:schemeClr val="tx1"/>
                </a:buClr>
                <a:buFont typeface="Arial" panose="020B0604020202020204" pitchFamily="34" charset="0"/>
                <a:buChar char="•"/>
              </a:pPr>
              <a:r>
                <a:rPr lang="nl-NL" sz="1000" b="0" dirty="0">
                  <a:latin typeface="Arial" panose="020B0604020202020204" pitchFamily="34" charset="0"/>
                  <a:cs typeface="Arial" panose="020B0604020202020204" pitchFamily="34" charset="0"/>
                </a:rPr>
                <a:t>Nadat je de wijzingen hebt doorgevoerd, klik je nogmaals op: “Bijsnijden”. Nu is de afbeelding gewijzigd. </a:t>
              </a:r>
            </a:p>
          </p:txBody>
        </p:sp>
        <p:sp>
          <p:nvSpPr>
            <p:cNvPr id="28" name="Rechthoek: afgeronde hoeken 27">
              <a:extLst>
                <a:ext uri="{FF2B5EF4-FFF2-40B4-BE49-F238E27FC236}">
                  <a16:creationId xmlns:a16="http://schemas.microsoft.com/office/drawing/2014/main" id="{7EF0E7A5-B61C-5547-FA4E-EFC4E362218F}"/>
                </a:ext>
              </a:extLst>
            </p:cNvPr>
            <p:cNvSpPr/>
            <p:nvPr userDrawn="1"/>
          </p:nvSpPr>
          <p:spPr>
            <a:xfrm>
              <a:off x="-3913429" y="2864654"/>
              <a:ext cx="3820567" cy="479322"/>
            </a:xfrm>
            <a:prstGeom prst="roundRect">
              <a:avLst>
                <a:gd name="adj" fmla="val 0"/>
              </a:avLst>
            </a:prstGeom>
            <a:solidFill>
              <a:schemeClr val="tx1"/>
            </a:solidFill>
            <a:ln w="7620" cap="flat">
              <a:noFill/>
              <a:prstDash val="solid"/>
              <a:miter/>
            </a:ln>
          </p:spPr>
          <p:txBody>
            <a:bodyPr lIns="216000" tIns="90000" rIns="216000" bIns="90000" rtlCol="0" anchor="ctr"/>
            <a:lstStyle/>
            <a:p>
              <a:pPr>
                <a:spcAft>
                  <a:spcPts val="600"/>
                </a:spcAft>
              </a:pPr>
              <a:r>
                <a:rPr lang="nl-NL" sz="1400" b="1" dirty="0">
                  <a:solidFill>
                    <a:schemeClr val="bg1"/>
                  </a:solidFill>
                  <a:latin typeface="Arial" panose="020B0604020202020204" pitchFamily="34" charset="0"/>
                  <a:cs typeface="Arial" panose="020B0604020202020204" pitchFamily="34" charset="0"/>
                </a:rPr>
                <a:t>Afbeeldingen toevoegen of wijzigen</a:t>
              </a:r>
              <a:endParaRPr lang="nl-NL" sz="900" b="0" dirty="0">
                <a:solidFill>
                  <a:schemeClr val="bg1"/>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2568656049"/>
      </p:ext>
    </p:extLst>
  </p:cSld>
  <p:clrMapOvr>
    <a:masterClrMapping/>
  </p:clrMapOvr>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lanning per maand (marketing)">
    <p:spTree>
      <p:nvGrpSpPr>
        <p:cNvPr id="1" name=""/>
        <p:cNvGrpSpPr/>
        <p:nvPr/>
      </p:nvGrpSpPr>
      <p:grpSpPr>
        <a:xfrm>
          <a:off x="0" y="0"/>
          <a:ext cx="0" cy="0"/>
          <a:chOff x="0" y="0"/>
          <a:chExt cx="0" cy="0"/>
        </a:xfrm>
      </p:grpSpPr>
      <p:sp>
        <p:nvSpPr>
          <p:cNvPr id="147" name="Tijdelijke aanduiding voor dianummer 140">
            <a:extLst>
              <a:ext uri="{FF2B5EF4-FFF2-40B4-BE49-F238E27FC236}">
                <a16:creationId xmlns:a16="http://schemas.microsoft.com/office/drawing/2014/main" id="{0A65206A-CB1E-D8D9-0FCE-3D5732D778DB}"/>
              </a:ext>
            </a:extLst>
          </p:cNvPr>
          <p:cNvSpPr>
            <a:spLocks noGrp="1"/>
          </p:cNvSpPr>
          <p:nvPr>
            <p:ph type="sldNum" sz="quarter" idx="12"/>
          </p:nvPr>
        </p:nvSpPr>
        <p:spPr>
          <a:xfrm>
            <a:off x="8710930" y="6416675"/>
            <a:ext cx="3038157" cy="448819"/>
          </a:xfrm>
        </p:spPr>
        <p:txBody>
          <a:bodyPr/>
          <a:lstStyle>
            <a:lvl1pPr>
              <a:defRPr>
                <a:solidFill>
                  <a:srgbClr val="004996"/>
                </a:solidFill>
              </a:defRPr>
            </a:lvl1pPr>
          </a:lstStyle>
          <a:p>
            <a:fld id="{9F53E0E1-1632-AA43-9C83-C74C9E11BADB}" type="slidenum">
              <a:rPr lang="nl-NL" smtClean="0"/>
              <a:pPr/>
              <a:t>‹nr.›</a:t>
            </a:fld>
            <a:endParaRPr lang="nl-NL" dirty="0"/>
          </a:p>
        </p:txBody>
      </p:sp>
      <p:sp>
        <p:nvSpPr>
          <p:cNvPr id="148" name="Ovaal 147">
            <a:extLst>
              <a:ext uri="{FF2B5EF4-FFF2-40B4-BE49-F238E27FC236}">
                <a16:creationId xmlns:a16="http://schemas.microsoft.com/office/drawing/2014/main" id="{1D84B129-9659-9B75-1938-1D4175A0DF33}"/>
              </a:ext>
            </a:extLst>
          </p:cNvPr>
          <p:cNvSpPr/>
          <p:nvPr userDrawn="1"/>
        </p:nvSpPr>
        <p:spPr>
          <a:xfrm>
            <a:off x="11779408" y="6661582"/>
            <a:ext cx="37785" cy="37785"/>
          </a:xfrm>
          <a:prstGeom prst="ellipse">
            <a:avLst/>
          </a:prstGeom>
          <a:solidFill>
            <a:srgbClr val="E9522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70" name="Vrije vorm 169">
            <a:extLst>
              <a:ext uri="{FF2B5EF4-FFF2-40B4-BE49-F238E27FC236}">
                <a16:creationId xmlns:a16="http://schemas.microsoft.com/office/drawing/2014/main" id="{674C9C53-B635-5151-2E56-515ED3C3AF73}"/>
              </a:ext>
            </a:extLst>
          </p:cNvPr>
          <p:cNvSpPr/>
          <p:nvPr userDrawn="1"/>
        </p:nvSpPr>
        <p:spPr>
          <a:xfrm>
            <a:off x="1424940" y="6545580"/>
            <a:ext cx="12700" cy="127000"/>
          </a:xfrm>
          <a:custGeom>
            <a:avLst/>
            <a:gdLst>
              <a:gd name="connsiteX0" fmla="*/ 0 w 12700"/>
              <a:gd name="connsiteY0" fmla="*/ 0 h 127000"/>
              <a:gd name="connsiteX1" fmla="*/ 0 w 12700"/>
              <a:gd name="connsiteY1" fmla="*/ 127000 h 127000"/>
            </a:gdLst>
            <a:ahLst/>
            <a:cxnLst>
              <a:cxn ang="0">
                <a:pos x="connsiteX0" y="connsiteY0"/>
              </a:cxn>
              <a:cxn ang="0">
                <a:pos x="connsiteX1" y="connsiteY1"/>
              </a:cxn>
            </a:cxnLst>
            <a:rect l="l" t="t" r="r" b="b"/>
            <a:pathLst>
              <a:path w="12700" h="127000">
                <a:moveTo>
                  <a:pt x="0" y="0"/>
                </a:moveTo>
                <a:lnTo>
                  <a:pt x="0" y="127000"/>
                </a:lnTo>
              </a:path>
            </a:pathLst>
          </a:custGeom>
          <a:ln w="12700" cap="flat">
            <a:solidFill>
              <a:srgbClr val="E95223"/>
            </a:solidFill>
            <a:prstDash val="solid"/>
            <a:miter/>
          </a:ln>
        </p:spPr>
        <p:txBody>
          <a:bodyPr rtlCol="0" anchor="ctr"/>
          <a:lstStyle/>
          <a:p>
            <a:endParaRPr lang="nl-NL"/>
          </a:p>
        </p:txBody>
      </p:sp>
      <p:sp>
        <p:nvSpPr>
          <p:cNvPr id="171" name="Tijdelijke aanduiding voor voettekst 139">
            <a:extLst>
              <a:ext uri="{FF2B5EF4-FFF2-40B4-BE49-F238E27FC236}">
                <a16:creationId xmlns:a16="http://schemas.microsoft.com/office/drawing/2014/main" id="{68637359-19C0-3C25-0279-C4AA6009F666}"/>
              </a:ext>
            </a:extLst>
          </p:cNvPr>
          <p:cNvSpPr>
            <a:spLocks noGrp="1"/>
          </p:cNvSpPr>
          <p:nvPr>
            <p:ph type="ftr" sz="quarter" idx="11"/>
          </p:nvPr>
        </p:nvSpPr>
        <p:spPr>
          <a:xfrm>
            <a:off x="1599386" y="6416675"/>
            <a:ext cx="4891901" cy="441325"/>
          </a:xfrm>
        </p:spPr>
        <p:txBody>
          <a:bodyPr/>
          <a:lstStyle>
            <a:lvl1pPr>
              <a:defRPr sz="900" b="0" i="0">
                <a:latin typeface="Real Text Pro" panose="020B0504020204020204" pitchFamily="34" charset="77"/>
              </a:defRPr>
            </a:lvl1pPr>
          </a:lstStyle>
          <a:p>
            <a:pPr algn="l"/>
            <a:r>
              <a:rPr lang="nl-NL" dirty="0">
                <a:ln/>
                <a:solidFill>
                  <a:srgbClr val="B3B3B3"/>
                </a:solidFill>
                <a:sym typeface="RealTextPro-Regular"/>
                <a:rtl val="0"/>
              </a:rPr>
              <a:t>Optie voor presentatie titel of andere extra informatie.</a:t>
            </a:r>
          </a:p>
        </p:txBody>
      </p:sp>
      <p:sp>
        <p:nvSpPr>
          <p:cNvPr id="60" name="Vrije vorm 59">
            <a:extLst>
              <a:ext uri="{FF2B5EF4-FFF2-40B4-BE49-F238E27FC236}">
                <a16:creationId xmlns:a16="http://schemas.microsoft.com/office/drawing/2014/main" id="{682B997C-5DD1-F497-D476-CB325AFE1EB3}"/>
              </a:ext>
            </a:extLst>
          </p:cNvPr>
          <p:cNvSpPr/>
          <p:nvPr/>
        </p:nvSpPr>
        <p:spPr>
          <a:xfrm>
            <a:off x="435610" y="3714750"/>
            <a:ext cx="11026140" cy="1033779"/>
          </a:xfrm>
          <a:custGeom>
            <a:avLst/>
            <a:gdLst>
              <a:gd name="connsiteX0" fmla="*/ 0 w 11026140"/>
              <a:gd name="connsiteY0" fmla="*/ 0 h 1033779"/>
              <a:gd name="connsiteX1" fmla="*/ 11026140 w 11026140"/>
              <a:gd name="connsiteY1" fmla="*/ 0 h 1033779"/>
              <a:gd name="connsiteX2" fmla="*/ 11026140 w 11026140"/>
              <a:gd name="connsiteY2" fmla="*/ 1033780 h 1033779"/>
              <a:gd name="connsiteX3" fmla="*/ 0 w 11026140"/>
              <a:gd name="connsiteY3" fmla="*/ 1033780 h 1033779"/>
            </a:gdLst>
            <a:ahLst/>
            <a:cxnLst>
              <a:cxn ang="0">
                <a:pos x="connsiteX0" y="connsiteY0"/>
              </a:cxn>
              <a:cxn ang="0">
                <a:pos x="connsiteX1" y="connsiteY1"/>
              </a:cxn>
              <a:cxn ang="0">
                <a:pos x="connsiteX2" y="connsiteY2"/>
              </a:cxn>
              <a:cxn ang="0">
                <a:pos x="connsiteX3" y="connsiteY3"/>
              </a:cxn>
            </a:cxnLst>
            <a:rect l="l" t="t" r="r" b="b"/>
            <a:pathLst>
              <a:path w="11026140" h="1033779">
                <a:moveTo>
                  <a:pt x="0" y="0"/>
                </a:moveTo>
                <a:lnTo>
                  <a:pt x="11026140" y="0"/>
                </a:lnTo>
                <a:lnTo>
                  <a:pt x="11026140" y="1033780"/>
                </a:lnTo>
                <a:lnTo>
                  <a:pt x="0" y="1033780"/>
                </a:lnTo>
                <a:close/>
              </a:path>
            </a:pathLst>
          </a:custGeom>
          <a:solidFill>
            <a:srgbClr val="E1F1FF"/>
          </a:solidFill>
          <a:ln w="12700" cap="flat">
            <a:noFill/>
            <a:prstDash val="solid"/>
            <a:miter/>
          </a:ln>
        </p:spPr>
        <p:txBody>
          <a:bodyPr rtlCol="0" anchor="ctr"/>
          <a:lstStyle/>
          <a:p>
            <a:endParaRPr lang="nl-NL"/>
          </a:p>
        </p:txBody>
      </p:sp>
      <p:sp>
        <p:nvSpPr>
          <p:cNvPr id="61" name="Vrije vorm 60">
            <a:extLst>
              <a:ext uri="{FF2B5EF4-FFF2-40B4-BE49-F238E27FC236}">
                <a16:creationId xmlns:a16="http://schemas.microsoft.com/office/drawing/2014/main" id="{73D9F2DF-7579-965E-F1DC-E4FBF012E58D}"/>
              </a:ext>
            </a:extLst>
          </p:cNvPr>
          <p:cNvSpPr/>
          <p:nvPr/>
        </p:nvSpPr>
        <p:spPr>
          <a:xfrm>
            <a:off x="440689" y="2680970"/>
            <a:ext cx="11018519" cy="12700"/>
          </a:xfrm>
          <a:custGeom>
            <a:avLst/>
            <a:gdLst>
              <a:gd name="connsiteX0" fmla="*/ 0 w 11018519"/>
              <a:gd name="connsiteY0" fmla="*/ 0 h 12700"/>
              <a:gd name="connsiteX1" fmla="*/ 11018520 w 11018519"/>
              <a:gd name="connsiteY1" fmla="*/ 0 h 12700"/>
            </a:gdLst>
            <a:ahLst/>
            <a:cxnLst>
              <a:cxn ang="0">
                <a:pos x="connsiteX0" y="connsiteY0"/>
              </a:cxn>
              <a:cxn ang="0">
                <a:pos x="connsiteX1" y="connsiteY1"/>
              </a:cxn>
            </a:cxnLst>
            <a:rect l="l" t="t" r="r" b="b"/>
            <a:pathLst>
              <a:path w="11018519" h="12700">
                <a:moveTo>
                  <a:pt x="0" y="0"/>
                </a:moveTo>
                <a:lnTo>
                  <a:pt x="11018520" y="0"/>
                </a:lnTo>
              </a:path>
            </a:pathLst>
          </a:custGeom>
          <a:ln w="12700" cap="flat">
            <a:solidFill>
              <a:srgbClr val="FFFFFF"/>
            </a:solidFill>
            <a:prstDash val="solid"/>
            <a:miter/>
          </a:ln>
        </p:spPr>
        <p:txBody>
          <a:bodyPr rtlCol="0" anchor="ctr"/>
          <a:lstStyle/>
          <a:p>
            <a:endParaRPr lang="nl-NL"/>
          </a:p>
        </p:txBody>
      </p:sp>
      <p:sp>
        <p:nvSpPr>
          <p:cNvPr id="62" name="Tekstvak 61">
            <a:extLst>
              <a:ext uri="{FF2B5EF4-FFF2-40B4-BE49-F238E27FC236}">
                <a16:creationId xmlns:a16="http://schemas.microsoft.com/office/drawing/2014/main" id="{4FDDF121-6DB6-34B0-A2DD-E952D1F333EF}"/>
              </a:ext>
            </a:extLst>
          </p:cNvPr>
          <p:cNvSpPr txBox="1"/>
          <p:nvPr/>
        </p:nvSpPr>
        <p:spPr>
          <a:xfrm>
            <a:off x="2847443" y="2348230"/>
            <a:ext cx="274114" cy="153888"/>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000" b="1" spc="0" baseline="0" dirty="0">
                <a:ln/>
                <a:solidFill>
                  <a:srgbClr val="004996"/>
                </a:solidFill>
                <a:latin typeface="RealTextPro-Bold"/>
                <a:sym typeface="RealTextPro-Bold"/>
                <a:rtl val="0"/>
              </a:rPr>
              <a:t>JAN</a:t>
            </a:r>
            <a:r>
              <a:rPr lang="nl-NL" sz="1000" b="1" spc="0" baseline="0" dirty="0">
                <a:ln/>
                <a:solidFill>
                  <a:srgbClr val="E95223"/>
                </a:solidFill>
                <a:latin typeface="RealTextPro-Bold"/>
                <a:sym typeface="RealTextPro-Bold"/>
                <a:rtl val="0"/>
              </a:rPr>
              <a:t>.</a:t>
            </a:r>
          </a:p>
        </p:txBody>
      </p:sp>
      <p:sp>
        <p:nvSpPr>
          <p:cNvPr id="178" name="Vrije vorm 177">
            <a:extLst>
              <a:ext uri="{FF2B5EF4-FFF2-40B4-BE49-F238E27FC236}">
                <a16:creationId xmlns:a16="http://schemas.microsoft.com/office/drawing/2014/main" id="{5306C0FA-9165-C648-0442-88E59BCA99E2}"/>
              </a:ext>
            </a:extLst>
          </p:cNvPr>
          <p:cNvSpPr/>
          <p:nvPr/>
        </p:nvSpPr>
        <p:spPr>
          <a:xfrm>
            <a:off x="3337560" y="2329180"/>
            <a:ext cx="12700" cy="3520440"/>
          </a:xfrm>
          <a:custGeom>
            <a:avLst/>
            <a:gdLst>
              <a:gd name="connsiteX0" fmla="*/ 0 w 12700"/>
              <a:gd name="connsiteY0" fmla="*/ 0 h 3520440"/>
              <a:gd name="connsiteX1" fmla="*/ 0 w 12700"/>
              <a:gd name="connsiteY1" fmla="*/ 3520440 h 3520440"/>
            </a:gdLst>
            <a:ahLst/>
            <a:cxnLst>
              <a:cxn ang="0">
                <a:pos x="connsiteX0" y="connsiteY0"/>
              </a:cxn>
              <a:cxn ang="0">
                <a:pos x="connsiteX1" y="connsiteY1"/>
              </a:cxn>
            </a:cxnLst>
            <a:rect l="l" t="t" r="r" b="b"/>
            <a:pathLst>
              <a:path w="12700" h="3520440">
                <a:moveTo>
                  <a:pt x="0" y="0"/>
                </a:moveTo>
                <a:lnTo>
                  <a:pt x="0" y="3520440"/>
                </a:lnTo>
              </a:path>
            </a:pathLst>
          </a:custGeom>
          <a:ln w="12700" cap="flat">
            <a:solidFill>
              <a:srgbClr val="004996"/>
            </a:solidFill>
            <a:prstDash val="solid"/>
            <a:miter/>
          </a:ln>
        </p:spPr>
        <p:txBody>
          <a:bodyPr rtlCol="0" anchor="ctr"/>
          <a:lstStyle/>
          <a:p>
            <a:endParaRPr lang="nl-NL"/>
          </a:p>
        </p:txBody>
      </p:sp>
      <p:sp>
        <p:nvSpPr>
          <p:cNvPr id="179" name="Vrije vorm 178">
            <a:extLst>
              <a:ext uri="{FF2B5EF4-FFF2-40B4-BE49-F238E27FC236}">
                <a16:creationId xmlns:a16="http://schemas.microsoft.com/office/drawing/2014/main" id="{B175AA7C-FC35-00A1-9CC7-8980ABE00CBA}"/>
              </a:ext>
            </a:extLst>
          </p:cNvPr>
          <p:cNvSpPr/>
          <p:nvPr/>
        </p:nvSpPr>
        <p:spPr>
          <a:xfrm>
            <a:off x="4055110" y="2329180"/>
            <a:ext cx="12700" cy="3520440"/>
          </a:xfrm>
          <a:custGeom>
            <a:avLst/>
            <a:gdLst>
              <a:gd name="connsiteX0" fmla="*/ 0 w 12700"/>
              <a:gd name="connsiteY0" fmla="*/ 0 h 3520440"/>
              <a:gd name="connsiteX1" fmla="*/ 0 w 12700"/>
              <a:gd name="connsiteY1" fmla="*/ 3520440 h 3520440"/>
            </a:gdLst>
            <a:ahLst/>
            <a:cxnLst>
              <a:cxn ang="0">
                <a:pos x="connsiteX0" y="connsiteY0"/>
              </a:cxn>
              <a:cxn ang="0">
                <a:pos x="connsiteX1" y="connsiteY1"/>
              </a:cxn>
            </a:cxnLst>
            <a:rect l="l" t="t" r="r" b="b"/>
            <a:pathLst>
              <a:path w="12700" h="3520440">
                <a:moveTo>
                  <a:pt x="0" y="0"/>
                </a:moveTo>
                <a:lnTo>
                  <a:pt x="0" y="3520440"/>
                </a:lnTo>
              </a:path>
            </a:pathLst>
          </a:custGeom>
          <a:ln w="12700" cap="flat">
            <a:solidFill>
              <a:srgbClr val="004996"/>
            </a:solidFill>
            <a:prstDash val="solid"/>
            <a:miter/>
          </a:ln>
        </p:spPr>
        <p:txBody>
          <a:bodyPr rtlCol="0" anchor="ctr"/>
          <a:lstStyle/>
          <a:p>
            <a:endParaRPr lang="nl-NL"/>
          </a:p>
        </p:txBody>
      </p:sp>
      <p:sp>
        <p:nvSpPr>
          <p:cNvPr id="180" name="Vrije vorm 179">
            <a:extLst>
              <a:ext uri="{FF2B5EF4-FFF2-40B4-BE49-F238E27FC236}">
                <a16:creationId xmlns:a16="http://schemas.microsoft.com/office/drawing/2014/main" id="{7343A712-63A8-4130-CBD9-E984C0C626DA}"/>
              </a:ext>
            </a:extLst>
          </p:cNvPr>
          <p:cNvSpPr/>
          <p:nvPr/>
        </p:nvSpPr>
        <p:spPr>
          <a:xfrm>
            <a:off x="4796790" y="2329180"/>
            <a:ext cx="12700" cy="3520440"/>
          </a:xfrm>
          <a:custGeom>
            <a:avLst/>
            <a:gdLst>
              <a:gd name="connsiteX0" fmla="*/ 0 w 12700"/>
              <a:gd name="connsiteY0" fmla="*/ 0 h 3520440"/>
              <a:gd name="connsiteX1" fmla="*/ 0 w 12700"/>
              <a:gd name="connsiteY1" fmla="*/ 3520440 h 3520440"/>
            </a:gdLst>
            <a:ahLst/>
            <a:cxnLst>
              <a:cxn ang="0">
                <a:pos x="connsiteX0" y="connsiteY0"/>
              </a:cxn>
              <a:cxn ang="0">
                <a:pos x="connsiteX1" y="connsiteY1"/>
              </a:cxn>
            </a:cxnLst>
            <a:rect l="l" t="t" r="r" b="b"/>
            <a:pathLst>
              <a:path w="12700" h="3520440">
                <a:moveTo>
                  <a:pt x="0" y="0"/>
                </a:moveTo>
                <a:lnTo>
                  <a:pt x="0" y="3520440"/>
                </a:lnTo>
              </a:path>
            </a:pathLst>
          </a:custGeom>
          <a:ln w="12700" cap="flat">
            <a:solidFill>
              <a:srgbClr val="004996"/>
            </a:solidFill>
            <a:prstDash val="solid"/>
            <a:miter/>
          </a:ln>
        </p:spPr>
        <p:txBody>
          <a:bodyPr rtlCol="0" anchor="ctr"/>
          <a:lstStyle/>
          <a:p>
            <a:endParaRPr lang="nl-NL"/>
          </a:p>
        </p:txBody>
      </p:sp>
      <p:sp>
        <p:nvSpPr>
          <p:cNvPr id="181" name="Vrije vorm 180">
            <a:extLst>
              <a:ext uri="{FF2B5EF4-FFF2-40B4-BE49-F238E27FC236}">
                <a16:creationId xmlns:a16="http://schemas.microsoft.com/office/drawing/2014/main" id="{3A7E6FDC-97D4-31F0-9D39-440004D4329D}"/>
              </a:ext>
            </a:extLst>
          </p:cNvPr>
          <p:cNvSpPr/>
          <p:nvPr/>
        </p:nvSpPr>
        <p:spPr>
          <a:xfrm>
            <a:off x="5513070" y="2329180"/>
            <a:ext cx="12700" cy="3520440"/>
          </a:xfrm>
          <a:custGeom>
            <a:avLst/>
            <a:gdLst>
              <a:gd name="connsiteX0" fmla="*/ 0 w 12700"/>
              <a:gd name="connsiteY0" fmla="*/ 0 h 3520440"/>
              <a:gd name="connsiteX1" fmla="*/ 0 w 12700"/>
              <a:gd name="connsiteY1" fmla="*/ 3520440 h 3520440"/>
            </a:gdLst>
            <a:ahLst/>
            <a:cxnLst>
              <a:cxn ang="0">
                <a:pos x="connsiteX0" y="connsiteY0"/>
              </a:cxn>
              <a:cxn ang="0">
                <a:pos x="connsiteX1" y="connsiteY1"/>
              </a:cxn>
            </a:cxnLst>
            <a:rect l="l" t="t" r="r" b="b"/>
            <a:pathLst>
              <a:path w="12700" h="3520440">
                <a:moveTo>
                  <a:pt x="0" y="0"/>
                </a:moveTo>
                <a:lnTo>
                  <a:pt x="0" y="3520440"/>
                </a:lnTo>
              </a:path>
            </a:pathLst>
          </a:custGeom>
          <a:ln w="12700" cap="flat">
            <a:solidFill>
              <a:srgbClr val="004996"/>
            </a:solidFill>
            <a:prstDash val="solid"/>
            <a:miter/>
          </a:ln>
        </p:spPr>
        <p:txBody>
          <a:bodyPr rtlCol="0" anchor="ctr"/>
          <a:lstStyle/>
          <a:p>
            <a:endParaRPr lang="nl-NL"/>
          </a:p>
        </p:txBody>
      </p:sp>
      <p:sp>
        <p:nvSpPr>
          <p:cNvPr id="182" name="Vrije vorm 181">
            <a:extLst>
              <a:ext uri="{FF2B5EF4-FFF2-40B4-BE49-F238E27FC236}">
                <a16:creationId xmlns:a16="http://schemas.microsoft.com/office/drawing/2014/main" id="{1A860403-9354-7196-5CC2-28FD014182E5}"/>
              </a:ext>
            </a:extLst>
          </p:cNvPr>
          <p:cNvSpPr/>
          <p:nvPr/>
        </p:nvSpPr>
        <p:spPr>
          <a:xfrm>
            <a:off x="6230620" y="2329180"/>
            <a:ext cx="12700" cy="3520440"/>
          </a:xfrm>
          <a:custGeom>
            <a:avLst/>
            <a:gdLst>
              <a:gd name="connsiteX0" fmla="*/ 0 w 12700"/>
              <a:gd name="connsiteY0" fmla="*/ 0 h 3520440"/>
              <a:gd name="connsiteX1" fmla="*/ 0 w 12700"/>
              <a:gd name="connsiteY1" fmla="*/ 3520440 h 3520440"/>
            </a:gdLst>
            <a:ahLst/>
            <a:cxnLst>
              <a:cxn ang="0">
                <a:pos x="connsiteX0" y="connsiteY0"/>
              </a:cxn>
              <a:cxn ang="0">
                <a:pos x="connsiteX1" y="connsiteY1"/>
              </a:cxn>
            </a:cxnLst>
            <a:rect l="l" t="t" r="r" b="b"/>
            <a:pathLst>
              <a:path w="12700" h="3520440">
                <a:moveTo>
                  <a:pt x="0" y="0"/>
                </a:moveTo>
                <a:lnTo>
                  <a:pt x="0" y="3520440"/>
                </a:lnTo>
              </a:path>
            </a:pathLst>
          </a:custGeom>
          <a:ln w="12700" cap="flat">
            <a:solidFill>
              <a:srgbClr val="004996"/>
            </a:solidFill>
            <a:prstDash val="solid"/>
            <a:miter/>
          </a:ln>
        </p:spPr>
        <p:txBody>
          <a:bodyPr rtlCol="0" anchor="ctr"/>
          <a:lstStyle/>
          <a:p>
            <a:endParaRPr lang="nl-NL"/>
          </a:p>
        </p:txBody>
      </p:sp>
      <p:sp>
        <p:nvSpPr>
          <p:cNvPr id="183" name="Vrije vorm 182">
            <a:extLst>
              <a:ext uri="{FF2B5EF4-FFF2-40B4-BE49-F238E27FC236}">
                <a16:creationId xmlns:a16="http://schemas.microsoft.com/office/drawing/2014/main" id="{E0AB6FCD-15EA-2E04-9405-61E288D8409B}"/>
              </a:ext>
            </a:extLst>
          </p:cNvPr>
          <p:cNvSpPr/>
          <p:nvPr/>
        </p:nvSpPr>
        <p:spPr>
          <a:xfrm>
            <a:off x="6946900" y="2329180"/>
            <a:ext cx="12700" cy="3520440"/>
          </a:xfrm>
          <a:custGeom>
            <a:avLst/>
            <a:gdLst>
              <a:gd name="connsiteX0" fmla="*/ 0 w 12700"/>
              <a:gd name="connsiteY0" fmla="*/ 0 h 3520440"/>
              <a:gd name="connsiteX1" fmla="*/ 0 w 12700"/>
              <a:gd name="connsiteY1" fmla="*/ 3520440 h 3520440"/>
            </a:gdLst>
            <a:ahLst/>
            <a:cxnLst>
              <a:cxn ang="0">
                <a:pos x="connsiteX0" y="connsiteY0"/>
              </a:cxn>
              <a:cxn ang="0">
                <a:pos x="connsiteX1" y="connsiteY1"/>
              </a:cxn>
            </a:cxnLst>
            <a:rect l="l" t="t" r="r" b="b"/>
            <a:pathLst>
              <a:path w="12700" h="3520440">
                <a:moveTo>
                  <a:pt x="0" y="0"/>
                </a:moveTo>
                <a:lnTo>
                  <a:pt x="0" y="3520440"/>
                </a:lnTo>
              </a:path>
            </a:pathLst>
          </a:custGeom>
          <a:ln w="12700" cap="flat">
            <a:solidFill>
              <a:srgbClr val="004996"/>
            </a:solidFill>
            <a:prstDash val="solid"/>
            <a:miter/>
          </a:ln>
        </p:spPr>
        <p:txBody>
          <a:bodyPr rtlCol="0" anchor="ctr"/>
          <a:lstStyle/>
          <a:p>
            <a:endParaRPr lang="nl-NL"/>
          </a:p>
        </p:txBody>
      </p:sp>
      <p:sp>
        <p:nvSpPr>
          <p:cNvPr id="184" name="Vrije vorm 183">
            <a:extLst>
              <a:ext uri="{FF2B5EF4-FFF2-40B4-BE49-F238E27FC236}">
                <a16:creationId xmlns:a16="http://schemas.microsoft.com/office/drawing/2014/main" id="{4D5D23B9-73AA-0DC1-F688-42CABD86EAA3}"/>
              </a:ext>
            </a:extLst>
          </p:cNvPr>
          <p:cNvSpPr/>
          <p:nvPr/>
        </p:nvSpPr>
        <p:spPr>
          <a:xfrm>
            <a:off x="7689850" y="2329180"/>
            <a:ext cx="12700" cy="3520440"/>
          </a:xfrm>
          <a:custGeom>
            <a:avLst/>
            <a:gdLst>
              <a:gd name="connsiteX0" fmla="*/ 0 w 12700"/>
              <a:gd name="connsiteY0" fmla="*/ 0 h 3520440"/>
              <a:gd name="connsiteX1" fmla="*/ 0 w 12700"/>
              <a:gd name="connsiteY1" fmla="*/ 3520440 h 3520440"/>
            </a:gdLst>
            <a:ahLst/>
            <a:cxnLst>
              <a:cxn ang="0">
                <a:pos x="connsiteX0" y="connsiteY0"/>
              </a:cxn>
              <a:cxn ang="0">
                <a:pos x="connsiteX1" y="connsiteY1"/>
              </a:cxn>
            </a:cxnLst>
            <a:rect l="l" t="t" r="r" b="b"/>
            <a:pathLst>
              <a:path w="12700" h="3520440">
                <a:moveTo>
                  <a:pt x="0" y="0"/>
                </a:moveTo>
                <a:lnTo>
                  <a:pt x="0" y="3520440"/>
                </a:lnTo>
              </a:path>
            </a:pathLst>
          </a:custGeom>
          <a:ln w="12700" cap="flat">
            <a:solidFill>
              <a:srgbClr val="004996"/>
            </a:solidFill>
            <a:prstDash val="solid"/>
            <a:miter/>
          </a:ln>
        </p:spPr>
        <p:txBody>
          <a:bodyPr rtlCol="0" anchor="ctr"/>
          <a:lstStyle/>
          <a:p>
            <a:endParaRPr lang="nl-NL"/>
          </a:p>
        </p:txBody>
      </p:sp>
      <p:sp>
        <p:nvSpPr>
          <p:cNvPr id="185" name="Vrije vorm 184">
            <a:extLst>
              <a:ext uri="{FF2B5EF4-FFF2-40B4-BE49-F238E27FC236}">
                <a16:creationId xmlns:a16="http://schemas.microsoft.com/office/drawing/2014/main" id="{2593E17F-7851-7FFC-FF4A-45C22E62BEEB}"/>
              </a:ext>
            </a:extLst>
          </p:cNvPr>
          <p:cNvSpPr/>
          <p:nvPr/>
        </p:nvSpPr>
        <p:spPr>
          <a:xfrm>
            <a:off x="8406130" y="2329180"/>
            <a:ext cx="12700" cy="3520440"/>
          </a:xfrm>
          <a:custGeom>
            <a:avLst/>
            <a:gdLst>
              <a:gd name="connsiteX0" fmla="*/ 0 w 12700"/>
              <a:gd name="connsiteY0" fmla="*/ 0 h 3520440"/>
              <a:gd name="connsiteX1" fmla="*/ 0 w 12700"/>
              <a:gd name="connsiteY1" fmla="*/ 3520440 h 3520440"/>
            </a:gdLst>
            <a:ahLst/>
            <a:cxnLst>
              <a:cxn ang="0">
                <a:pos x="connsiteX0" y="connsiteY0"/>
              </a:cxn>
              <a:cxn ang="0">
                <a:pos x="connsiteX1" y="connsiteY1"/>
              </a:cxn>
            </a:cxnLst>
            <a:rect l="l" t="t" r="r" b="b"/>
            <a:pathLst>
              <a:path w="12700" h="3520440">
                <a:moveTo>
                  <a:pt x="0" y="0"/>
                </a:moveTo>
                <a:lnTo>
                  <a:pt x="0" y="3520440"/>
                </a:lnTo>
              </a:path>
            </a:pathLst>
          </a:custGeom>
          <a:ln w="12700" cap="flat">
            <a:solidFill>
              <a:srgbClr val="004996"/>
            </a:solidFill>
            <a:prstDash val="solid"/>
            <a:miter/>
          </a:ln>
        </p:spPr>
        <p:txBody>
          <a:bodyPr rtlCol="0" anchor="ctr"/>
          <a:lstStyle/>
          <a:p>
            <a:endParaRPr lang="nl-NL"/>
          </a:p>
        </p:txBody>
      </p:sp>
      <p:sp>
        <p:nvSpPr>
          <p:cNvPr id="186" name="Vrije vorm 185">
            <a:extLst>
              <a:ext uri="{FF2B5EF4-FFF2-40B4-BE49-F238E27FC236}">
                <a16:creationId xmlns:a16="http://schemas.microsoft.com/office/drawing/2014/main" id="{6D541E0D-3FA9-93B9-2ED4-822B2585EE2D}"/>
              </a:ext>
            </a:extLst>
          </p:cNvPr>
          <p:cNvSpPr/>
          <p:nvPr/>
        </p:nvSpPr>
        <p:spPr>
          <a:xfrm>
            <a:off x="9048750" y="2329180"/>
            <a:ext cx="12700" cy="3520440"/>
          </a:xfrm>
          <a:custGeom>
            <a:avLst/>
            <a:gdLst>
              <a:gd name="connsiteX0" fmla="*/ 0 w 12700"/>
              <a:gd name="connsiteY0" fmla="*/ 0 h 3520440"/>
              <a:gd name="connsiteX1" fmla="*/ 0 w 12700"/>
              <a:gd name="connsiteY1" fmla="*/ 3520440 h 3520440"/>
            </a:gdLst>
            <a:ahLst/>
            <a:cxnLst>
              <a:cxn ang="0">
                <a:pos x="connsiteX0" y="connsiteY0"/>
              </a:cxn>
              <a:cxn ang="0">
                <a:pos x="connsiteX1" y="connsiteY1"/>
              </a:cxn>
            </a:cxnLst>
            <a:rect l="l" t="t" r="r" b="b"/>
            <a:pathLst>
              <a:path w="12700" h="3520440">
                <a:moveTo>
                  <a:pt x="0" y="0"/>
                </a:moveTo>
                <a:lnTo>
                  <a:pt x="0" y="3520440"/>
                </a:lnTo>
              </a:path>
            </a:pathLst>
          </a:custGeom>
          <a:ln w="12700" cap="flat">
            <a:solidFill>
              <a:srgbClr val="004996"/>
            </a:solidFill>
            <a:prstDash val="solid"/>
            <a:miter/>
          </a:ln>
        </p:spPr>
        <p:txBody>
          <a:bodyPr rtlCol="0" anchor="ctr"/>
          <a:lstStyle/>
          <a:p>
            <a:endParaRPr lang="nl-NL"/>
          </a:p>
        </p:txBody>
      </p:sp>
      <p:sp>
        <p:nvSpPr>
          <p:cNvPr id="187" name="Vrije vorm 186">
            <a:extLst>
              <a:ext uri="{FF2B5EF4-FFF2-40B4-BE49-F238E27FC236}">
                <a16:creationId xmlns:a16="http://schemas.microsoft.com/office/drawing/2014/main" id="{0E084E82-214B-9AAE-7A96-9C5C16A0D1F9}"/>
              </a:ext>
            </a:extLst>
          </p:cNvPr>
          <p:cNvSpPr/>
          <p:nvPr/>
        </p:nvSpPr>
        <p:spPr>
          <a:xfrm>
            <a:off x="9765030" y="2329180"/>
            <a:ext cx="12700" cy="3520440"/>
          </a:xfrm>
          <a:custGeom>
            <a:avLst/>
            <a:gdLst>
              <a:gd name="connsiteX0" fmla="*/ 0 w 12700"/>
              <a:gd name="connsiteY0" fmla="*/ 0 h 3520440"/>
              <a:gd name="connsiteX1" fmla="*/ 0 w 12700"/>
              <a:gd name="connsiteY1" fmla="*/ 3520440 h 3520440"/>
            </a:gdLst>
            <a:ahLst/>
            <a:cxnLst>
              <a:cxn ang="0">
                <a:pos x="connsiteX0" y="connsiteY0"/>
              </a:cxn>
              <a:cxn ang="0">
                <a:pos x="connsiteX1" y="connsiteY1"/>
              </a:cxn>
            </a:cxnLst>
            <a:rect l="l" t="t" r="r" b="b"/>
            <a:pathLst>
              <a:path w="12700" h="3520440">
                <a:moveTo>
                  <a:pt x="0" y="0"/>
                </a:moveTo>
                <a:lnTo>
                  <a:pt x="0" y="3520440"/>
                </a:lnTo>
              </a:path>
            </a:pathLst>
          </a:custGeom>
          <a:ln w="12700" cap="flat">
            <a:solidFill>
              <a:srgbClr val="004996"/>
            </a:solidFill>
            <a:prstDash val="solid"/>
            <a:miter/>
          </a:ln>
        </p:spPr>
        <p:txBody>
          <a:bodyPr rtlCol="0" anchor="ctr"/>
          <a:lstStyle/>
          <a:p>
            <a:endParaRPr lang="nl-NL"/>
          </a:p>
        </p:txBody>
      </p:sp>
      <p:sp>
        <p:nvSpPr>
          <p:cNvPr id="188" name="Vrije vorm 187">
            <a:extLst>
              <a:ext uri="{FF2B5EF4-FFF2-40B4-BE49-F238E27FC236}">
                <a16:creationId xmlns:a16="http://schemas.microsoft.com/office/drawing/2014/main" id="{8FD2EBCD-2284-C3F6-A117-CC6839BE3E5C}"/>
              </a:ext>
            </a:extLst>
          </p:cNvPr>
          <p:cNvSpPr/>
          <p:nvPr/>
        </p:nvSpPr>
        <p:spPr>
          <a:xfrm>
            <a:off x="10506710" y="2329180"/>
            <a:ext cx="12700" cy="3520440"/>
          </a:xfrm>
          <a:custGeom>
            <a:avLst/>
            <a:gdLst>
              <a:gd name="connsiteX0" fmla="*/ 0 w 12700"/>
              <a:gd name="connsiteY0" fmla="*/ 0 h 3520440"/>
              <a:gd name="connsiteX1" fmla="*/ 0 w 12700"/>
              <a:gd name="connsiteY1" fmla="*/ 3520440 h 3520440"/>
            </a:gdLst>
            <a:ahLst/>
            <a:cxnLst>
              <a:cxn ang="0">
                <a:pos x="connsiteX0" y="connsiteY0"/>
              </a:cxn>
              <a:cxn ang="0">
                <a:pos x="connsiteX1" y="connsiteY1"/>
              </a:cxn>
            </a:cxnLst>
            <a:rect l="l" t="t" r="r" b="b"/>
            <a:pathLst>
              <a:path w="12700" h="3520440">
                <a:moveTo>
                  <a:pt x="0" y="0"/>
                </a:moveTo>
                <a:lnTo>
                  <a:pt x="0" y="3520440"/>
                </a:lnTo>
              </a:path>
            </a:pathLst>
          </a:custGeom>
          <a:ln w="12700" cap="flat">
            <a:solidFill>
              <a:srgbClr val="004996"/>
            </a:solidFill>
            <a:prstDash val="solid"/>
            <a:miter/>
          </a:ln>
        </p:spPr>
        <p:txBody>
          <a:bodyPr rtlCol="0" anchor="ctr"/>
          <a:lstStyle/>
          <a:p>
            <a:endParaRPr lang="nl-NL"/>
          </a:p>
        </p:txBody>
      </p:sp>
      <p:sp>
        <p:nvSpPr>
          <p:cNvPr id="189" name="Vrije vorm 188">
            <a:extLst>
              <a:ext uri="{FF2B5EF4-FFF2-40B4-BE49-F238E27FC236}">
                <a16:creationId xmlns:a16="http://schemas.microsoft.com/office/drawing/2014/main" id="{6FE8B2D9-09C3-9EF5-907F-2A70C73CAFD8}"/>
              </a:ext>
            </a:extLst>
          </p:cNvPr>
          <p:cNvSpPr/>
          <p:nvPr/>
        </p:nvSpPr>
        <p:spPr>
          <a:xfrm>
            <a:off x="11224260" y="2329180"/>
            <a:ext cx="12700" cy="3520440"/>
          </a:xfrm>
          <a:custGeom>
            <a:avLst/>
            <a:gdLst>
              <a:gd name="connsiteX0" fmla="*/ 0 w 12700"/>
              <a:gd name="connsiteY0" fmla="*/ 0 h 3520440"/>
              <a:gd name="connsiteX1" fmla="*/ 0 w 12700"/>
              <a:gd name="connsiteY1" fmla="*/ 3520440 h 3520440"/>
            </a:gdLst>
            <a:ahLst/>
            <a:cxnLst>
              <a:cxn ang="0">
                <a:pos x="connsiteX0" y="connsiteY0"/>
              </a:cxn>
              <a:cxn ang="0">
                <a:pos x="connsiteX1" y="connsiteY1"/>
              </a:cxn>
            </a:cxnLst>
            <a:rect l="l" t="t" r="r" b="b"/>
            <a:pathLst>
              <a:path w="12700" h="3520440">
                <a:moveTo>
                  <a:pt x="0" y="0"/>
                </a:moveTo>
                <a:lnTo>
                  <a:pt x="0" y="3520440"/>
                </a:lnTo>
              </a:path>
            </a:pathLst>
          </a:custGeom>
          <a:ln w="12700" cap="flat">
            <a:solidFill>
              <a:srgbClr val="004996"/>
            </a:solidFill>
            <a:prstDash val="solid"/>
            <a:miter/>
          </a:ln>
        </p:spPr>
        <p:txBody>
          <a:bodyPr rtlCol="0" anchor="ctr"/>
          <a:lstStyle/>
          <a:p>
            <a:endParaRPr lang="nl-NL"/>
          </a:p>
        </p:txBody>
      </p:sp>
      <p:sp>
        <p:nvSpPr>
          <p:cNvPr id="199" name="Vrije vorm 198">
            <a:extLst>
              <a:ext uri="{FF2B5EF4-FFF2-40B4-BE49-F238E27FC236}">
                <a16:creationId xmlns:a16="http://schemas.microsoft.com/office/drawing/2014/main" id="{F7C0A2A4-ABEC-0DD4-C127-33F0FB987052}"/>
              </a:ext>
            </a:extLst>
          </p:cNvPr>
          <p:cNvSpPr/>
          <p:nvPr/>
        </p:nvSpPr>
        <p:spPr>
          <a:xfrm>
            <a:off x="2620010" y="2329180"/>
            <a:ext cx="12700" cy="3520440"/>
          </a:xfrm>
          <a:custGeom>
            <a:avLst/>
            <a:gdLst>
              <a:gd name="connsiteX0" fmla="*/ 0 w 12700"/>
              <a:gd name="connsiteY0" fmla="*/ 0 h 3520440"/>
              <a:gd name="connsiteX1" fmla="*/ 0 w 12700"/>
              <a:gd name="connsiteY1" fmla="*/ 3520440 h 3520440"/>
            </a:gdLst>
            <a:ahLst/>
            <a:cxnLst>
              <a:cxn ang="0">
                <a:pos x="connsiteX0" y="connsiteY0"/>
              </a:cxn>
              <a:cxn ang="0">
                <a:pos x="connsiteX1" y="connsiteY1"/>
              </a:cxn>
            </a:cxnLst>
            <a:rect l="l" t="t" r="r" b="b"/>
            <a:pathLst>
              <a:path w="12700" h="3520440">
                <a:moveTo>
                  <a:pt x="0" y="0"/>
                </a:moveTo>
                <a:lnTo>
                  <a:pt x="0" y="3520440"/>
                </a:lnTo>
              </a:path>
            </a:pathLst>
          </a:custGeom>
          <a:ln w="12700" cap="flat">
            <a:solidFill>
              <a:srgbClr val="004996"/>
            </a:solidFill>
            <a:prstDash val="solid"/>
            <a:miter/>
          </a:ln>
        </p:spPr>
        <p:txBody>
          <a:bodyPr rtlCol="0" anchor="ctr"/>
          <a:lstStyle/>
          <a:p>
            <a:endParaRPr lang="nl-NL"/>
          </a:p>
        </p:txBody>
      </p:sp>
      <p:sp>
        <p:nvSpPr>
          <p:cNvPr id="201" name="Vrije vorm 200">
            <a:extLst>
              <a:ext uri="{FF2B5EF4-FFF2-40B4-BE49-F238E27FC236}">
                <a16:creationId xmlns:a16="http://schemas.microsoft.com/office/drawing/2014/main" id="{7D5C57C7-6A63-9608-890A-CB2FBE08A387}"/>
              </a:ext>
            </a:extLst>
          </p:cNvPr>
          <p:cNvSpPr/>
          <p:nvPr userDrawn="1"/>
        </p:nvSpPr>
        <p:spPr>
          <a:xfrm>
            <a:off x="0" y="0"/>
            <a:ext cx="12192000" cy="1700213"/>
          </a:xfrm>
          <a:custGeom>
            <a:avLst/>
            <a:gdLst>
              <a:gd name="connsiteX0" fmla="*/ 0 w 12192000"/>
              <a:gd name="connsiteY0" fmla="*/ 0 h 1687829"/>
              <a:gd name="connsiteX1" fmla="*/ 12192000 w 12192000"/>
              <a:gd name="connsiteY1" fmla="*/ 0 h 1687829"/>
              <a:gd name="connsiteX2" fmla="*/ 12192000 w 12192000"/>
              <a:gd name="connsiteY2" fmla="*/ 1179830 h 1687829"/>
              <a:gd name="connsiteX3" fmla="*/ 11684000 w 12192000"/>
              <a:gd name="connsiteY3" fmla="*/ 1687830 h 1687829"/>
              <a:gd name="connsiteX4" fmla="*/ 0 w 12192000"/>
              <a:gd name="connsiteY4" fmla="*/ 1687830 h 1687829"/>
              <a:gd name="connsiteX5" fmla="*/ 0 w 12192000"/>
              <a:gd name="connsiteY5" fmla="*/ 0 h 1687829"/>
              <a:gd name="connsiteX6" fmla="*/ 0 w 12192000"/>
              <a:gd name="connsiteY6" fmla="*/ 0 h 1687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1687829">
                <a:moveTo>
                  <a:pt x="0" y="0"/>
                </a:moveTo>
                <a:lnTo>
                  <a:pt x="12192000" y="0"/>
                </a:lnTo>
                <a:lnTo>
                  <a:pt x="12192000" y="1179830"/>
                </a:lnTo>
                <a:cubicBezTo>
                  <a:pt x="12192000" y="1460500"/>
                  <a:pt x="11964670" y="1687830"/>
                  <a:pt x="11684000" y="1687830"/>
                </a:cubicBezTo>
                <a:lnTo>
                  <a:pt x="0" y="1687830"/>
                </a:lnTo>
                <a:lnTo>
                  <a:pt x="0" y="0"/>
                </a:lnTo>
                <a:lnTo>
                  <a:pt x="0" y="0"/>
                </a:lnTo>
                <a:close/>
              </a:path>
            </a:pathLst>
          </a:custGeom>
          <a:solidFill>
            <a:schemeClr val="accent1"/>
          </a:solidFill>
          <a:ln w="12700" cap="flat">
            <a:noFill/>
            <a:prstDash val="solid"/>
            <a:miter/>
          </a:ln>
        </p:spPr>
        <p:txBody>
          <a:bodyPr rtlCol="0" anchor="ctr"/>
          <a:lstStyle/>
          <a:p>
            <a:endParaRPr lang="nl-NL"/>
          </a:p>
        </p:txBody>
      </p:sp>
      <p:sp>
        <p:nvSpPr>
          <p:cNvPr id="202" name="Titel 142">
            <a:extLst>
              <a:ext uri="{FF2B5EF4-FFF2-40B4-BE49-F238E27FC236}">
                <a16:creationId xmlns:a16="http://schemas.microsoft.com/office/drawing/2014/main" id="{F3094CC7-300D-7D9F-4081-CB216779CDD0}"/>
              </a:ext>
            </a:extLst>
          </p:cNvPr>
          <p:cNvSpPr>
            <a:spLocks noGrp="1"/>
          </p:cNvSpPr>
          <p:nvPr>
            <p:ph type="title" hasCustomPrompt="1"/>
          </p:nvPr>
        </p:nvSpPr>
        <p:spPr>
          <a:xfrm>
            <a:off x="455929" y="581257"/>
            <a:ext cx="11293157" cy="358082"/>
          </a:xfrm>
        </p:spPr>
        <p:txBody>
          <a:bodyPr/>
          <a:lstStyle>
            <a:lvl1pPr>
              <a:defRPr>
                <a:solidFill>
                  <a:schemeClr val="bg1"/>
                </a:solidFill>
              </a:defRPr>
            </a:lvl1pPr>
          </a:lstStyle>
          <a:p>
            <a:r>
              <a:rPr lang="nl-NL" dirty="0"/>
              <a:t>Klikken om een titel toe te voegen</a:t>
            </a:r>
          </a:p>
        </p:txBody>
      </p:sp>
      <p:sp>
        <p:nvSpPr>
          <p:cNvPr id="203" name="Tijdelijke aanduiding voor tekst 144">
            <a:extLst>
              <a:ext uri="{FF2B5EF4-FFF2-40B4-BE49-F238E27FC236}">
                <a16:creationId xmlns:a16="http://schemas.microsoft.com/office/drawing/2014/main" id="{967B5A8A-EA91-26C4-5FFD-C1832C25A3F6}"/>
              </a:ext>
            </a:extLst>
          </p:cNvPr>
          <p:cNvSpPr>
            <a:spLocks noGrp="1"/>
          </p:cNvSpPr>
          <p:nvPr>
            <p:ph type="body" sz="quarter" idx="13" hasCustomPrompt="1"/>
          </p:nvPr>
        </p:nvSpPr>
        <p:spPr>
          <a:xfrm>
            <a:off x="442912" y="1146407"/>
            <a:ext cx="11293157" cy="195031"/>
          </a:xfrm>
        </p:spPr>
        <p:txBody>
          <a:bodyPr>
            <a:normAutofit/>
          </a:bodyPr>
          <a:lstStyle>
            <a:lvl1pPr marL="0" indent="0">
              <a:buNone/>
              <a:defRPr sz="1800">
                <a:solidFill>
                  <a:schemeClr val="bg1"/>
                </a:solidFill>
              </a:defRPr>
            </a:lvl1pPr>
          </a:lstStyle>
          <a:p>
            <a:pPr lvl="0"/>
            <a:r>
              <a:rPr lang="nl-NL" dirty="0"/>
              <a:t>Klikken om een subtitel toe te voegen</a:t>
            </a:r>
          </a:p>
        </p:txBody>
      </p:sp>
      <p:sp>
        <p:nvSpPr>
          <p:cNvPr id="205" name="Tekstvak 204">
            <a:extLst>
              <a:ext uri="{FF2B5EF4-FFF2-40B4-BE49-F238E27FC236}">
                <a16:creationId xmlns:a16="http://schemas.microsoft.com/office/drawing/2014/main" id="{4655AF54-1017-AAC1-05A6-C46E2E718577}"/>
              </a:ext>
            </a:extLst>
          </p:cNvPr>
          <p:cNvSpPr txBox="1"/>
          <p:nvPr userDrawn="1"/>
        </p:nvSpPr>
        <p:spPr>
          <a:xfrm>
            <a:off x="3563224" y="2348230"/>
            <a:ext cx="278923" cy="153888"/>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000" b="1" spc="0" baseline="0" dirty="0">
                <a:ln/>
                <a:solidFill>
                  <a:srgbClr val="004996"/>
                </a:solidFill>
                <a:latin typeface="RealTextPro-Bold"/>
                <a:sym typeface="RealTextPro-Bold"/>
                <a:rtl val="0"/>
              </a:rPr>
              <a:t>FEB</a:t>
            </a:r>
            <a:r>
              <a:rPr lang="nl-NL" sz="1000" b="1" spc="0" baseline="0" dirty="0">
                <a:ln/>
                <a:solidFill>
                  <a:srgbClr val="E95223"/>
                </a:solidFill>
                <a:latin typeface="RealTextPro-Bold"/>
                <a:sym typeface="RealTextPro-Bold"/>
                <a:rtl val="0"/>
              </a:rPr>
              <a:t>.</a:t>
            </a:r>
          </a:p>
        </p:txBody>
      </p:sp>
      <p:sp>
        <p:nvSpPr>
          <p:cNvPr id="206" name="Tekstvak 205">
            <a:extLst>
              <a:ext uri="{FF2B5EF4-FFF2-40B4-BE49-F238E27FC236}">
                <a16:creationId xmlns:a16="http://schemas.microsoft.com/office/drawing/2014/main" id="{734C7CC8-B306-5E9F-74A8-91DDDA6D8FBA}"/>
              </a:ext>
            </a:extLst>
          </p:cNvPr>
          <p:cNvSpPr txBox="1"/>
          <p:nvPr userDrawn="1"/>
        </p:nvSpPr>
        <p:spPr>
          <a:xfrm>
            <a:off x="4292111" y="2348230"/>
            <a:ext cx="315792" cy="153888"/>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000" b="1" spc="0" baseline="0" dirty="0">
                <a:ln/>
                <a:solidFill>
                  <a:srgbClr val="004996"/>
                </a:solidFill>
                <a:latin typeface="RealTextPro-Bold"/>
                <a:sym typeface="RealTextPro-Bold"/>
                <a:rtl val="0"/>
              </a:rPr>
              <a:t>MRT</a:t>
            </a:r>
            <a:r>
              <a:rPr lang="nl-NL" sz="1000" b="1" spc="0" baseline="0" dirty="0">
                <a:ln/>
                <a:solidFill>
                  <a:srgbClr val="E95223"/>
                </a:solidFill>
                <a:latin typeface="RealTextPro-Bold"/>
                <a:sym typeface="RealTextPro-Bold"/>
                <a:rtl val="0"/>
              </a:rPr>
              <a:t>.</a:t>
            </a:r>
          </a:p>
        </p:txBody>
      </p:sp>
      <p:sp>
        <p:nvSpPr>
          <p:cNvPr id="207" name="Tekstvak 206">
            <a:extLst>
              <a:ext uri="{FF2B5EF4-FFF2-40B4-BE49-F238E27FC236}">
                <a16:creationId xmlns:a16="http://schemas.microsoft.com/office/drawing/2014/main" id="{AD2F8948-5F1C-ACCB-DAAE-809D01786570}"/>
              </a:ext>
            </a:extLst>
          </p:cNvPr>
          <p:cNvSpPr txBox="1"/>
          <p:nvPr userDrawn="1"/>
        </p:nvSpPr>
        <p:spPr>
          <a:xfrm>
            <a:off x="5012367" y="2348230"/>
            <a:ext cx="296556" cy="153888"/>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000" b="1" spc="0" baseline="0" dirty="0">
                <a:ln/>
                <a:solidFill>
                  <a:srgbClr val="004996"/>
                </a:solidFill>
                <a:latin typeface="RealTextPro-Bold"/>
                <a:sym typeface="RealTextPro-Bold"/>
                <a:rtl val="0"/>
              </a:rPr>
              <a:t>APR</a:t>
            </a:r>
            <a:r>
              <a:rPr lang="nl-NL" sz="1000" b="1" spc="0" baseline="0" dirty="0">
                <a:ln/>
                <a:solidFill>
                  <a:srgbClr val="E95223"/>
                </a:solidFill>
                <a:latin typeface="RealTextPro-Bold"/>
                <a:sym typeface="RealTextPro-Bold"/>
                <a:rtl val="0"/>
              </a:rPr>
              <a:t>.</a:t>
            </a:r>
          </a:p>
        </p:txBody>
      </p:sp>
      <p:sp>
        <p:nvSpPr>
          <p:cNvPr id="208" name="Tekstvak 207">
            <a:extLst>
              <a:ext uri="{FF2B5EF4-FFF2-40B4-BE49-F238E27FC236}">
                <a16:creationId xmlns:a16="http://schemas.microsoft.com/office/drawing/2014/main" id="{B7D93CB0-70D6-AF67-99C9-24E74706F222}"/>
              </a:ext>
            </a:extLst>
          </p:cNvPr>
          <p:cNvSpPr txBox="1"/>
          <p:nvPr userDrawn="1"/>
        </p:nvSpPr>
        <p:spPr>
          <a:xfrm>
            <a:off x="5747227" y="2348230"/>
            <a:ext cx="285335" cy="153888"/>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000" b="1" spc="0" baseline="0" dirty="0">
                <a:ln/>
                <a:solidFill>
                  <a:srgbClr val="004996"/>
                </a:solidFill>
                <a:latin typeface="RealTextPro-Bold"/>
                <a:sym typeface="RealTextPro-Bold"/>
                <a:rtl val="0"/>
              </a:rPr>
              <a:t>MEI</a:t>
            </a:r>
            <a:r>
              <a:rPr lang="nl-NL" sz="1000" b="1" spc="0" baseline="0" dirty="0">
                <a:ln/>
                <a:solidFill>
                  <a:srgbClr val="E95223"/>
                </a:solidFill>
                <a:latin typeface="RealTextPro-Bold"/>
                <a:sym typeface="RealTextPro-Bold"/>
                <a:rtl val="0"/>
              </a:rPr>
              <a:t>.</a:t>
            </a:r>
          </a:p>
        </p:txBody>
      </p:sp>
      <p:sp>
        <p:nvSpPr>
          <p:cNvPr id="209" name="Tekstvak 208">
            <a:extLst>
              <a:ext uri="{FF2B5EF4-FFF2-40B4-BE49-F238E27FC236}">
                <a16:creationId xmlns:a16="http://schemas.microsoft.com/office/drawing/2014/main" id="{3E246D20-E4A0-1C56-0752-F2D694F91E98}"/>
              </a:ext>
            </a:extLst>
          </p:cNvPr>
          <p:cNvSpPr txBox="1"/>
          <p:nvPr userDrawn="1"/>
        </p:nvSpPr>
        <p:spPr>
          <a:xfrm>
            <a:off x="6452860" y="2348230"/>
            <a:ext cx="282129" cy="153888"/>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000" b="1" spc="0" baseline="0" dirty="0">
                <a:ln/>
                <a:solidFill>
                  <a:srgbClr val="004996"/>
                </a:solidFill>
                <a:latin typeface="RealTextPro-Bold"/>
                <a:sym typeface="RealTextPro-Bold"/>
                <a:rtl val="0"/>
              </a:rPr>
              <a:t>JUN</a:t>
            </a:r>
            <a:r>
              <a:rPr lang="nl-NL" sz="1000" b="1" spc="0" baseline="0" dirty="0">
                <a:ln/>
                <a:solidFill>
                  <a:srgbClr val="E95223"/>
                </a:solidFill>
                <a:latin typeface="RealTextPro-Bold"/>
                <a:sym typeface="RealTextPro-Bold"/>
                <a:rtl val="0"/>
              </a:rPr>
              <a:t>.</a:t>
            </a:r>
          </a:p>
        </p:txBody>
      </p:sp>
      <p:sp>
        <p:nvSpPr>
          <p:cNvPr id="210" name="Tekstvak 209">
            <a:extLst>
              <a:ext uri="{FF2B5EF4-FFF2-40B4-BE49-F238E27FC236}">
                <a16:creationId xmlns:a16="http://schemas.microsoft.com/office/drawing/2014/main" id="{7E6A906B-8587-34DA-060F-C77FBA5E54A2}"/>
              </a:ext>
            </a:extLst>
          </p:cNvPr>
          <p:cNvSpPr txBox="1"/>
          <p:nvPr userDrawn="1"/>
        </p:nvSpPr>
        <p:spPr>
          <a:xfrm>
            <a:off x="7187720" y="2348230"/>
            <a:ext cx="259686" cy="153888"/>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000" b="1" spc="0" baseline="0" dirty="0">
                <a:ln/>
                <a:solidFill>
                  <a:srgbClr val="004996"/>
                </a:solidFill>
                <a:latin typeface="RealTextPro-Bold"/>
                <a:sym typeface="RealTextPro-Bold"/>
                <a:rtl val="0"/>
              </a:rPr>
              <a:t>JUL</a:t>
            </a:r>
            <a:r>
              <a:rPr lang="nl-NL" sz="1000" b="1" spc="0" baseline="0" dirty="0">
                <a:ln/>
                <a:solidFill>
                  <a:srgbClr val="E95223"/>
                </a:solidFill>
                <a:latin typeface="RealTextPro-Bold"/>
                <a:sym typeface="RealTextPro-Bold"/>
                <a:rtl val="0"/>
              </a:rPr>
              <a:t>.</a:t>
            </a:r>
          </a:p>
        </p:txBody>
      </p:sp>
      <p:sp>
        <p:nvSpPr>
          <p:cNvPr id="211" name="Tekstvak 210">
            <a:extLst>
              <a:ext uri="{FF2B5EF4-FFF2-40B4-BE49-F238E27FC236}">
                <a16:creationId xmlns:a16="http://schemas.microsoft.com/office/drawing/2014/main" id="{0C35C0FE-1EEA-B9D7-3150-AE257C8F7A96}"/>
              </a:ext>
            </a:extLst>
          </p:cNvPr>
          <p:cNvSpPr txBox="1"/>
          <p:nvPr userDrawn="1"/>
        </p:nvSpPr>
        <p:spPr>
          <a:xfrm>
            <a:off x="7918405" y="2348230"/>
            <a:ext cx="315792" cy="153888"/>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000" b="1" spc="0" baseline="0" dirty="0">
                <a:ln/>
                <a:solidFill>
                  <a:srgbClr val="004996"/>
                </a:solidFill>
                <a:latin typeface="RealTextPro-Bold"/>
                <a:sym typeface="RealTextPro-Bold"/>
                <a:rtl val="0"/>
              </a:rPr>
              <a:t>AUG</a:t>
            </a:r>
            <a:r>
              <a:rPr lang="nl-NL" sz="1000" b="1" spc="0" baseline="0" dirty="0">
                <a:ln/>
                <a:solidFill>
                  <a:srgbClr val="E95223"/>
                </a:solidFill>
                <a:latin typeface="RealTextPro-Bold"/>
                <a:sym typeface="RealTextPro-Bold"/>
                <a:rtl val="0"/>
              </a:rPr>
              <a:t>.</a:t>
            </a:r>
          </a:p>
        </p:txBody>
      </p:sp>
      <p:sp>
        <p:nvSpPr>
          <p:cNvPr id="212" name="Tekstvak 211">
            <a:extLst>
              <a:ext uri="{FF2B5EF4-FFF2-40B4-BE49-F238E27FC236}">
                <a16:creationId xmlns:a16="http://schemas.microsoft.com/office/drawing/2014/main" id="{AE02D407-888E-D2B5-9ECA-B73232FD4FCF}"/>
              </a:ext>
            </a:extLst>
          </p:cNvPr>
          <p:cNvSpPr txBox="1"/>
          <p:nvPr userDrawn="1"/>
        </p:nvSpPr>
        <p:spPr>
          <a:xfrm>
            <a:off x="8589519" y="2348230"/>
            <a:ext cx="288541" cy="153888"/>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000" b="1" spc="0" baseline="0" dirty="0">
                <a:ln/>
                <a:solidFill>
                  <a:srgbClr val="004996"/>
                </a:solidFill>
                <a:latin typeface="RealTextPro-Bold"/>
                <a:sym typeface="RealTextPro-Bold"/>
                <a:rtl val="0"/>
              </a:rPr>
              <a:t>SEP</a:t>
            </a:r>
            <a:r>
              <a:rPr lang="nl-NL" sz="1000" b="1" spc="0" baseline="0" dirty="0">
                <a:ln/>
                <a:solidFill>
                  <a:srgbClr val="E95223"/>
                </a:solidFill>
                <a:latin typeface="RealTextPro-Bold"/>
                <a:sym typeface="RealTextPro-Bold"/>
                <a:rtl val="0"/>
              </a:rPr>
              <a:t>.</a:t>
            </a:r>
          </a:p>
        </p:txBody>
      </p:sp>
      <p:sp>
        <p:nvSpPr>
          <p:cNvPr id="213" name="Tekstvak 212">
            <a:extLst>
              <a:ext uri="{FF2B5EF4-FFF2-40B4-BE49-F238E27FC236}">
                <a16:creationId xmlns:a16="http://schemas.microsoft.com/office/drawing/2014/main" id="{6D382608-6957-0848-563A-9F4CD197E0E5}"/>
              </a:ext>
            </a:extLst>
          </p:cNvPr>
          <p:cNvSpPr txBox="1"/>
          <p:nvPr userDrawn="1"/>
        </p:nvSpPr>
        <p:spPr>
          <a:xfrm>
            <a:off x="9257574" y="2348230"/>
            <a:ext cx="307777" cy="153888"/>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000" b="1" spc="0" baseline="0" dirty="0">
                <a:ln/>
                <a:solidFill>
                  <a:srgbClr val="004996"/>
                </a:solidFill>
                <a:latin typeface="RealTextPro-Bold"/>
                <a:sym typeface="RealTextPro-Bold"/>
                <a:rtl val="0"/>
              </a:rPr>
              <a:t>OKT</a:t>
            </a:r>
            <a:r>
              <a:rPr lang="nl-NL" sz="1000" b="1" spc="0" baseline="0" dirty="0">
                <a:ln/>
                <a:solidFill>
                  <a:srgbClr val="E95223"/>
                </a:solidFill>
                <a:latin typeface="RealTextPro-Bold"/>
                <a:sym typeface="RealTextPro-Bold"/>
                <a:rtl val="0"/>
              </a:rPr>
              <a:t>.</a:t>
            </a:r>
          </a:p>
        </p:txBody>
      </p:sp>
      <p:sp>
        <p:nvSpPr>
          <p:cNvPr id="214" name="Tekstvak 213">
            <a:extLst>
              <a:ext uri="{FF2B5EF4-FFF2-40B4-BE49-F238E27FC236}">
                <a16:creationId xmlns:a16="http://schemas.microsoft.com/office/drawing/2014/main" id="{874DB98F-3B85-8224-5E09-9CAD86E3B75F}"/>
              </a:ext>
            </a:extLst>
          </p:cNvPr>
          <p:cNvSpPr txBox="1"/>
          <p:nvPr userDrawn="1"/>
        </p:nvSpPr>
        <p:spPr>
          <a:xfrm>
            <a:off x="9967383" y="2348230"/>
            <a:ext cx="318998" cy="153888"/>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000" b="1" spc="0" baseline="0" dirty="0">
                <a:ln/>
                <a:solidFill>
                  <a:srgbClr val="004996"/>
                </a:solidFill>
                <a:latin typeface="RealTextPro-Bold"/>
                <a:sym typeface="RealTextPro-Bold"/>
                <a:rtl val="0"/>
              </a:rPr>
              <a:t>NOV</a:t>
            </a:r>
            <a:r>
              <a:rPr lang="nl-NL" sz="1000" b="1" spc="0" baseline="0" dirty="0">
                <a:ln/>
                <a:solidFill>
                  <a:srgbClr val="E95223"/>
                </a:solidFill>
                <a:latin typeface="RealTextPro-Bold"/>
                <a:sym typeface="RealTextPro-Bold"/>
                <a:rtl val="0"/>
              </a:rPr>
              <a:t>.</a:t>
            </a:r>
          </a:p>
        </p:txBody>
      </p:sp>
      <p:sp>
        <p:nvSpPr>
          <p:cNvPr id="215" name="Tekstvak 214">
            <a:extLst>
              <a:ext uri="{FF2B5EF4-FFF2-40B4-BE49-F238E27FC236}">
                <a16:creationId xmlns:a16="http://schemas.microsoft.com/office/drawing/2014/main" id="{85557B5D-B004-4DE0-3AFA-7F617BDCC53F}"/>
              </a:ext>
            </a:extLst>
          </p:cNvPr>
          <p:cNvSpPr txBox="1"/>
          <p:nvPr userDrawn="1"/>
        </p:nvSpPr>
        <p:spPr>
          <a:xfrm>
            <a:off x="10718748" y="2348230"/>
            <a:ext cx="306174" cy="153888"/>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000" b="1" spc="0" baseline="0" dirty="0">
                <a:ln/>
                <a:solidFill>
                  <a:srgbClr val="004996"/>
                </a:solidFill>
                <a:latin typeface="RealTextPro-Bold"/>
                <a:sym typeface="RealTextPro-Bold"/>
                <a:rtl val="0"/>
              </a:rPr>
              <a:t>DEC</a:t>
            </a:r>
            <a:r>
              <a:rPr lang="nl-NL" sz="1000" b="1" spc="0" baseline="0" dirty="0">
                <a:ln/>
                <a:solidFill>
                  <a:srgbClr val="E95223"/>
                </a:solidFill>
                <a:latin typeface="RealTextPro-Bold"/>
                <a:sym typeface="RealTextPro-Bold"/>
                <a:rtl val="0"/>
              </a:rPr>
              <a:t>.</a:t>
            </a:r>
          </a:p>
        </p:txBody>
      </p:sp>
      <p:sp>
        <p:nvSpPr>
          <p:cNvPr id="217" name="Tijdelijke aanduiding voor tekst 216">
            <a:extLst>
              <a:ext uri="{FF2B5EF4-FFF2-40B4-BE49-F238E27FC236}">
                <a16:creationId xmlns:a16="http://schemas.microsoft.com/office/drawing/2014/main" id="{DB72C367-FB0B-DB99-6D03-6EF52EF0D5D3}"/>
              </a:ext>
            </a:extLst>
          </p:cNvPr>
          <p:cNvSpPr>
            <a:spLocks noGrp="1"/>
          </p:cNvSpPr>
          <p:nvPr>
            <p:ph type="body" sz="quarter" idx="14" hasCustomPrompt="1"/>
          </p:nvPr>
        </p:nvSpPr>
        <p:spPr>
          <a:xfrm>
            <a:off x="435610" y="2872522"/>
            <a:ext cx="1974215" cy="149543"/>
          </a:xfrm>
        </p:spPr>
        <p:txBody>
          <a:bodyPr>
            <a:noAutofit/>
          </a:bodyPr>
          <a:lstStyle>
            <a:lvl1pPr marL="0" indent="0" algn="r">
              <a:buNone/>
              <a:defRPr sz="1000" b="1">
                <a:solidFill>
                  <a:srgbClr val="004996"/>
                </a:solidFill>
              </a:defRPr>
            </a:lvl1pPr>
          </a:lstStyle>
          <a:p>
            <a:pPr lvl="0"/>
            <a:r>
              <a:rPr lang="nl-NL" dirty="0"/>
              <a:t>Fase 00</a:t>
            </a:r>
          </a:p>
        </p:txBody>
      </p:sp>
      <p:sp>
        <p:nvSpPr>
          <p:cNvPr id="218" name="Tijdelijke aanduiding voor tekst 216">
            <a:extLst>
              <a:ext uri="{FF2B5EF4-FFF2-40B4-BE49-F238E27FC236}">
                <a16:creationId xmlns:a16="http://schemas.microsoft.com/office/drawing/2014/main" id="{01599DA0-244A-07F2-1B37-DBE01444EAF5}"/>
              </a:ext>
            </a:extLst>
          </p:cNvPr>
          <p:cNvSpPr>
            <a:spLocks noGrp="1"/>
          </p:cNvSpPr>
          <p:nvPr>
            <p:ph type="body" sz="quarter" idx="15" hasCustomPrompt="1"/>
          </p:nvPr>
        </p:nvSpPr>
        <p:spPr>
          <a:xfrm>
            <a:off x="435610" y="3082707"/>
            <a:ext cx="1974215" cy="149543"/>
          </a:xfrm>
        </p:spPr>
        <p:txBody>
          <a:bodyPr>
            <a:noAutofit/>
          </a:bodyPr>
          <a:lstStyle>
            <a:lvl1pPr marL="0" indent="0" algn="r">
              <a:buNone/>
              <a:defRPr sz="1000" b="0">
                <a:solidFill>
                  <a:srgbClr val="004996"/>
                </a:solidFill>
              </a:defRPr>
            </a:lvl1pPr>
          </a:lstStyle>
          <a:p>
            <a:pPr lvl="0"/>
            <a:r>
              <a:rPr lang="nl-NL" dirty="0" err="1"/>
              <a:t>Lorem</a:t>
            </a:r>
            <a:r>
              <a:rPr lang="nl-NL" dirty="0"/>
              <a:t> </a:t>
            </a:r>
            <a:r>
              <a:rPr lang="nl-NL" dirty="0" err="1"/>
              <a:t>ipsum</a:t>
            </a:r>
            <a:r>
              <a:rPr lang="nl-NL" dirty="0"/>
              <a:t> </a:t>
            </a:r>
            <a:r>
              <a:rPr lang="nl-NL" dirty="0" err="1"/>
              <a:t>dolor</a:t>
            </a:r>
            <a:r>
              <a:rPr lang="nl-NL" dirty="0"/>
              <a:t> </a:t>
            </a:r>
            <a:r>
              <a:rPr lang="nl-NL" dirty="0" err="1"/>
              <a:t>sit</a:t>
            </a:r>
            <a:r>
              <a:rPr lang="nl-NL" dirty="0"/>
              <a:t> </a:t>
            </a:r>
            <a:r>
              <a:rPr lang="nl-NL" dirty="0" err="1"/>
              <a:t>amet</a:t>
            </a:r>
            <a:endParaRPr lang="nl-NL" dirty="0"/>
          </a:p>
        </p:txBody>
      </p:sp>
      <p:sp>
        <p:nvSpPr>
          <p:cNvPr id="219" name="Tijdelijke aanduiding voor tekst 216">
            <a:extLst>
              <a:ext uri="{FF2B5EF4-FFF2-40B4-BE49-F238E27FC236}">
                <a16:creationId xmlns:a16="http://schemas.microsoft.com/office/drawing/2014/main" id="{6E2D51E4-46ED-207F-CBCB-4EA24F844128}"/>
              </a:ext>
            </a:extLst>
          </p:cNvPr>
          <p:cNvSpPr>
            <a:spLocks noGrp="1"/>
          </p:cNvSpPr>
          <p:nvPr>
            <p:ph type="body" sz="quarter" idx="16" hasCustomPrompt="1"/>
          </p:nvPr>
        </p:nvSpPr>
        <p:spPr>
          <a:xfrm>
            <a:off x="435610" y="4026204"/>
            <a:ext cx="1974215" cy="149543"/>
          </a:xfrm>
        </p:spPr>
        <p:txBody>
          <a:bodyPr>
            <a:noAutofit/>
          </a:bodyPr>
          <a:lstStyle>
            <a:lvl1pPr marL="0" indent="0" algn="r">
              <a:buNone/>
              <a:defRPr sz="1000" b="1">
                <a:solidFill>
                  <a:srgbClr val="004996"/>
                </a:solidFill>
              </a:defRPr>
            </a:lvl1pPr>
          </a:lstStyle>
          <a:p>
            <a:pPr lvl="0"/>
            <a:r>
              <a:rPr lang="nl-NL" dirty="0"/>
              <a:t>Fase 00</a:t>
            </a:r>
          </a:p>
        </p:txBody>
      </p:sp>
      <p:sp>
        <p:nvSpPr>
          <p:cNvPr id="220" name="Tijdelijke aanduiding voor tekst 216">
            <a:extLst>
              <a:ext uri="{FF2B5EF4-FFF2-40B4-BE49-F238E27FC236}">
                <a16:creationId xmlns:a16="http://schemas.microsoft.com/office/drawing/2014/main" id="{1E77DA03-31B0-55F5-ABD5-8047B67E40F0}"/>
              </a:ext>
            </a:extLst>
          </p:cNvPr>
          <p:cNvSpPr>
            <a:spLocks noGrp="1"/>
          </p:cNvSpPr>
          <p:nvPr>
            <p:ph type="body" sz="quarter" idx="17" hasCustomPrompt="1"/>
          </p:nvPr>
        </p:nvSpPr>
        <p:spPr>
          <a:xfrm>
            <a:off x="435610" y="4236389"/>
            <a:ext cx="1974215" cy="149543"/>
          </a:xfrm>
        </p:spPr>
        <p:txBody>
          <a:bodyPr>
            <a:noAutofit/>
          </a:bodyPr>
          <a:lstStyle>
            <a:lvl1pPr marL="0" indent="0" algn="r">
              <a:buNone/>
              <a:defRPr sz="1000" b="0">
                <a:solidFill>
                  <a:srgbClr val="004996"/>
                </a:solidFill>
              </a:defRPr>
            </a:lvl1pPr>
          </a:lstStyle>
          <a:p>
            <a:pPr lvl="0"/>
            <a:r>
              <a:rPr lang="nl-NL" dirty="0" err="1"/>
              <a:t>Lorem</a:t>
            </a:r>
            <a:r>
              <a:rPr lang="nl-NL" dirty="0"/>
              <a:t> </a:t>
            </a:r>
            <a:r>
              <a:rPr lang="nl-NL" dirty="0" err="1"/>
              <a:t>ipsum</a:t>
            </a:r>
            <a:r>
              <a:rPr lang="nl-NL" dirty="0"/>
              <a:t> </a:t>
            </a:r>
            <a:r>
              <a:rPr lang="nl-NL" dirty="0" err="1"/>
              <a:t>dolor</a:t>
            </a:r>
            <a:r>
              <a:rPr lang="nl-NL" dirty="0"/>
              <a:t> </a:t>
            </a:r>
            <a:r>
              <a:rPr lang="nl-NL" dirty="0" err="1"/>
              <a:t>sit</a:t>
            </a:r>
            <a:r>
              <a:rPr lang="nl-NL" dirty="0"/>
              <a:t> </a:t>
            </a:r>
            <a:r>
              <a:rPr lang="nl-NL" dirty="0" err="1"/>
              <a:t>amet</a:t>
            </a:r>
            <a:endParaRPr lang="nl-NL" dirty="0"/>
          </a:p>
        </p:txBody>
      </p:sp>
      <p:sp>
        <p:nvSpPr>
          <p:cNvPr id="221" name="Tijdelijke aanduiding voor tekst 216">
            <a:extLst>
              <a:ext uri="{FF2B5EF4-FFF2-40B4-BE49-F238E27FC236}">
                <a16:creationId xmlns:a16="http://schemas.microsoft.com/office/drawing/2014/main" id="{50C0DB32-CBA8-8C9C-2425-CF063CA533D3}"/>
              </a:ext>
            </a:extLst>
          </p:cNvPr>
          <p:cNvSpPr>
            <a:spLocks noGrp="1"/>
          </p:cNvSpPr>
          <p:nvPr>
            <p:ph type="body" sz="quarter" idx="18" hasCustomPrompt="1"/>
          </p:nvPr>
        </p:nvSpPr>
        <p:spPr>
          <a:xfrm>
            <a:off x="435610" y="5094428"/>
            <a:ext cx="1974215" cy="149543"/>
          </a:xfrm>
        </p:spPr>
        <p:txBody>
          <a:bodyPr>
            <a:noAutofit/>
          </a:bodyPr>
          <a:lstStyle>
            <a:lvl1pPr marL="0" indent="0" algn="r">
              <a:buNone/>
              <a:defRPr sz="1000" b="1">
                <a:solidFill>
                  <a:srgbClr val="004996"/>
                </a:solidFill>
              </a:defRPr>
            </a:lvl1pPr>
          </a:lstStyle>
          <a:p>
            <a:pPr lvl="0"/>
            <a:r>
              <a:rPr lang="nl-NL" dirty="0"/>
              <a:t>Fase 00</a:t>
            </a:r>
          </a:p>
        </p:txBody>
      </p:sp>
      <p:sp>
        <p:nvSpPr>
          <p:cNvPr id="222" name="Tijdelijke aanduiding voor tekst 216">
            <a:extLst>
              <a:ext uri="{FF2B5EF4-FFF2-40B4-BE49-F238E27FC236}">
                <a16:creationId xmlns:a16="http://schemas.microsoft.com/office/drawing/2014/main" id="{5B59F0BD-1A97-5D89-A5E0-A22F02772C93}"/>
              </a:ext>
            </a:extLst>
          </p:cNvPr>
          <p:cNvSpPr>
            <a:spLocks noGrp="1"/>
          </p:cNvSpPr>
          <p:nvPr>
            <p:ph type="body" sz="quarter" idx="19" hasCustomPrompt="1"/>
          </p:nvPr>
        </p:nvSpPr>
        <p:spPr>
          <a:xfrm>
            <a:off x="435610" y="5304613"/>
            <a:ext cx="1974215" cy="149543"/>
          </a:xfrm>
        </p:spPr>
        <p:txBody>
          <a:bodyPr>
            <a:noAutofit/>
          </a:bodyPr>
          <a:lstStyle>
            <a:lvl1pPr marL="0" indent="0" algn="r">
              <a:buNone/>
              <a:defRPr sz="1000" b="0">
                <a:solidFill>
                  <a:srgbClr val="004996"/>
                </a:solidFill>
              </a:defRPr>
            </a:lvl1pPr>
          </a:lstStyle>
          <a:p>
            <a:pPr lvl="0"/>
            <a:r>
              <a:rPr lang="nl-NL" dirty="0" err="1"/>
              <a:t>Lorem</a:t>
            </a:r>
            <a:r>
              <a:rPr lang="nl-NL" dirty="0"/>
              <a:t> </a:t>
            </a:r>
            <a:r>
              <a:rPr lang="nl-NL" dirty="0" err="1"/>
              <a:t>ipsum</a:t>
            </a:r>
            <a:r>
              <a:rPr lang="nl-NL" dirty="0"/>
              <a:t> </a:t>
            </a:r>
            <a:r>
              <a:rPr lang="nl-NL" dirty="0" err="1"/>
              <a:t>dolor</a:t>
            </a:r>
            <a:r>
              <a:rPr lang="nl-NL" dirty="0"/>
              <a:t> </a:t>
            </a:r>
            <a:r>
              <a:rPr lang="nl-NL" dirty="0" err="1"/>
              <a:t>sit</a:t>
            </a:r>
            <a:r>
              <a:rPr lang="nl-NL" dirty="0"/>
              <a:t> </a:t>
            </a:r>
            <a:r>
              <a:rPr lang="nl-NL" dirty="0" err="1"/>
              <a:t>amet</a:t>
            </a:r>
            <a:endParaRPr lang="nl-NL" dirty="0"/>
          </a:p>
        </p:txBody>
      </p:sp>
      <p:sp>
        <p:nvSpPr>
          <p:cNvPr id="4" name="Tijdelijke aanduiding voor tekst 3">
            <a:extLst>
              <a:ext uri="{FF2B5EF4-FFF2-40B4-BE49-F238E27FC236}">
                <a16:creationId xmlns:a16="http://schemas.microsoft.com/office/drawing/2014/main" id="{C29C87A9-1B09-C9D7-481D-BFBA0C8B1E05}"/>
              </a:ext>
            </a:extLst>
          </p:cNvPr>
          <p:cNvSpPr>
            <a:spLocks noGrp="1"/>
          </p:cNvSpPr>
          <p:nvPr>
            <p:ph type="body" sz="quarter" idx="20" hasCustomPrompt="1"/>
          </p:nvPr>
        </p:nvSpPr>
        <p:spPr>
          <a:xfrm>
            <a:off x="4853940" y="4123690"/>
            <a:ext cx="2186940" cy="215900"/>
          </a:xfrm>
          <a:prstGeom prst="roundRect">
            <a:avLst>
              <a:gd name="adj" fmla="val 50000"/>
            </a:avLst>
          </a:prstGeom>
          <a:solidFill>
            <a:schemeClr val="accent2"/>
          </a:solidFill>
        </p:spPr>
        <p:txBody>
          <a:bodyPr wrap="square">
            <a:noAutofit/>
          </a:bodyPr>
          <a:lstStyle>
            <a:lvl1pPr marL="0" indent="0">
              <a:buNone/>
              <a:defRPr/>
            </a:lvl1pPr>
          </a:lstStyle>
          <a:p>
            <a:pPr lvl="0"/>
            <a:r>
              <a:rPr lang="nl-NL" dirty="0"/>
              <a:t> </a:t>
            </a:r>
          </a:p>
        </p:txBody>
      </p:sp>
      <p:sp>
        <p:nvSpPr>
          <p:cNvPr id="6" name="Tijdelijke aanduiding voor tekst 5">
            <a:extLst>
              <a:ext uri="{FF2B5EF4-FFF2-40B4-BE49-F238E27FC236}">
                <a16:creationId xmlns:a16="http://schemas.microsoft.com/office/drawing/2014/main" id="{B307D255-6668-44DF-4564-B590B1B7A286}"/>
              </a:ext>
            </a:extLst>
          </p:cNvPr>
          <p:cNvSpPr>
            <a:spLocks noGrp="1"/>
          </p:cNvSpPr>
          <p:nvPr>
            <p:ph type="body" sz="quarter" idx="21" hasCustomPrompt="1"/>
          </p:nvPr>
        </p:nvSpPr>
        <p:spPr>
          <a:xfrm>
            <a:off x="7076145" y="5155048"/>
            <a:ext cx="2186940" cy="215900"/>
          </a:xfrm>
          <a:prstGeom prst="roundRect">
            <a:avLst>
              <a:gd name="adj" fmla="val 50000"/>
            </a:avLst>
          </a:prstGeom>
          <a:solidFill>
            <a:schemeClr val="accent2"/>
          </a:solidFill>
        </p:spPr>
        <p:txBody>
          <a:bodyPr wrap="square">
            <a:noAutofit/>
          </a:bodyPr>
          <a:lstStyle>
            <a:lvl1pPr marL="0" indent="0">
              <a:buNone/>
              <a:defRPr/>
            </a:lvl1pPr>
          </a:lstStyle>
          <a:p>
            <a:pPr lvl="0"/>
            <a:r>
              <a:rPr lang="nl-NL" dirty="0"/>
              <a:t> </a:t>
            </a:r>
          </a:p>
        </p:txBody>
      </p:sp>
      <p:sp>
        <p:nvSpPr>
          <p:cNvPr id="8" name="Tijdelijke aanduiding voor tekst 7">
            <a:extLst>
              <a:ext uri="{FF2B5EF4-FFF2-40B4-BE49-F238E27FC236}">
                <a16:creationId xmlns:a16="http://schemas.microsoft.com/office/drawing/2014/main" id="{6631E164-F493-F2CB-CD38-99AA7FCEDE5F}"/>
              </a:ext>
            </a:extLst>
          </p:cNvPr>
          <p:cNvSpPr>
            <a:spLocks noGrp="1"/>
          </p:cNvSpPr>
          <p:nvPr>
            <p:ph type="body" sz="quarter" idx="22" hasCustomPrompt="1"/>
          </p:nvPr>
        </p:nvSpPr>
        <p:spPr>
          <a:xfrm>
            <a:off x="9277085" y="3113597"/>
            <a:ext cx="2186940" cy="215900"/>
          </a:xfrm>
          <a:prstGeom prst="roundRect">
            <a:avLst>
              <a:gd name="adj" fmla="val 50000"/>
            </a:avLst>
          </a:prstGeom>
          <a:solidFill>
            <a:schemeClr val="accent2"/>
          </a:solidFill>
        </p:spPr>
        <p:txBody>
          <a:bodyPr wrap="square">
            <a:noAutofit/>
          </a:bodyPr>
          <a:lstStyle>
            <a:lvl1pPr marL="0" indent="0">
              <a:buNone/>
              <a:defRPr/>
            </a:lvl1pPr>
          </a:lstStyle>
          <a:p>
            <a:pPr lvl="0"/>
            <a:r>
              <a:rPr lang="nl-NL" dirty="0"/>
              <a:t> </a:t>
            </a:r>
          </a:p>
        </p:txBody>
      </p:sp>
      <p:grpSp>
        <p:nvGrpSpPr>
          <p:cNvPr id="2" name="Groep 1">
            <a:extLst>
              <a:ext uri="{FF2B5EF4-FFF2-40B4-BE49-F238E27FC236}">
                <a16:creationId xmlns:a16="http://schemas.microsoft.com/office/drawing/2014/main" id="{A9E89AF8-FFEC-D5EA-FB7B-D3ADBE474B60}"/>
              </a:ext>
            </a:extLst>
          </p:cNvPr>
          <p:cNvGrpSpPr/>
          <p:nvPr userDrawn="1"/>
        </p:nvGrpSpPr>
        <p:grpSpPr>
          <a:xfrm>
            <a:off x="455930" y="6497074"/>
            <a:ext cx="808989" cy="283774"/>
            <a:chOff x="455930" y="6480235"/>
            <a:chExt cx="808989" cy="283774"/>
          </a:xfrm>
        </p:grpSpPr>
        <p:sp>
          <p:nvSpPr>
            <p:cNvPr id="3" name="Vrije vorm 2">
              <a:extLst>
                <a:ext uri="{FF2B5EF4-FFF2-40B4-BE49-F238E27FC236}">
                  <a16:creationId xmlns:a16="http://schemas.microsoft.com/office/drawing/2014/main" id="{753B3D6B-AE19-CE70-C45C-9F165538F59B}"/>
                </a:ext>
              </a:extLst>
            </p:cNvPr>
            <p:cNvSpPr/>
            <p:nvPr userDrawn="1"/>
          </p:nvSpPr>
          <p:spPr>
            <a:xfrm>
              <a:off x="961389" y="6593829"/>
              <a:ext cx="62230" cy="74930"/>
            </a:xfrm>
            <a:custGeom>
              <a:avLst/>
              <a:gdLst>
                <a:gd name="connsiteX0" fmla="*/ 0 w 62230"/>
                <a:gd name="connsiteY0" fmla="*/ 0 h 74930"/>
                <a:gd name="connsiteX1" fmla="*/ 31750 w 62230"/>
                <a:gd name="connsiteY1" fmla="*/ 0 h 74930"/>
                <a:gd name="connsiteX2" fmla="*/ 58420 w 62230"/>
                <a:gd name="connsiteY2" fmla="*/ 24130 h 74930"/>
                <a:gd name="connsiteX3" fmla="*/ 41910 w 62230"/>
                <a:gd name="connsiteY3" fmla="*/ 46990 h 74930"/>
                <a:gd name="connsiteX4" fmla="*/ 62230 w 62230"/>
                <a:gd name="connsiteY4" fmla="*/ 74930 h 74930"/>
                <a:gd name="connsiteX5" fmla="*/ 48260 w 62230"/>
                <a:gd name="connsiteY5" fmla="*/ 74930 h 74930"/>
                <a:gd name="connsiteX6" fmla="*/ 30480 w 62230"/>
                <a:gd name="connsiteY6" fmla="*/ 48261 h 74930"/>
                <a:gd name="connsiteX7" fmla="*/ 12700 w 62230"/>
                <a:gd name="connsiteY7" fmla="*/ 48261 h 74930"/>
                <a:gd name="connsiteX8" fmla="*/ 12700 w 62230"/>
                <a:gd name="connsiteY8" fmla="*/ 74930 h 74930"/>
                <a:gd name="connsiteX9" fmla="*/ 1270 w 62230"/>
                <a:gd name="connsiteY9" fmla="*/ 74930 h 74930"/>
                <a:gd name="connsiteX10" fmla="*/ 1270 w 62230"/>
                <a:gd name="connsiteY10" fmla="*/ 0 h 74930"/>
                <a:gd name="connsiteX11" fmla="*/ 31750 w 62230"/>
                <a:gd name="connsiteY11" fmla="*/ 36830 h 74930"/>
                <a:gd name="connsiteX12" fmla="*/ 45720 w 62230"/>
                <a:gd name="connsiteY12" fmla="*/ 24130 h 74930"/>
                <a:gd name="connsiteX13" fmla="*/ 31750 w 62230"/>
                <a:gd name="connsiteY13" fmla="*/ 11430 h 74930"/>
                <a:gd name="connsiteX14" fmla="*/ 11430 w 62230"/>
                <a:gd name="connsiteY14" fmla="*/ 11430 h 74930"/>
                <a:gd name="connsiteX15" fmla="*/ 11430 w 62230"/>
                <a:gd name="connsiteY15" fmla="*/ 38100 h 74930"/>
                <a:gd name="connsiteX16" fmla="*/ 31750 w 62230"/>
                <a:gd name="connsiteY16" fmla="*/ 38100 h 74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2230" h="74930">
                  <a:moveTo>
                    <a:pt x="0" y="0"/>
                  </a:moveTo>
                  <a:lnTo>
                    <a:pt x="31750" y="0"/>
                  </a:lnTo>
                  <a:cubicBezTo>
                    <a:pt x="49530" y="0"/>
                    <a:pt x="58420" y="10161"/>
                    <a:pt x="58420" y="24130"/>
                  </a:cubicBezTo>
                  <a:cubicBezTo>
                    <a:pt x="58420" y="38100"/>
                    <a:pt x="53340" y="44450"/>
                    <a:pt x="41910" y="46990"/>
                  </a:cubicBezTo>
                  <a:lnTo>
                    <a:pt x="62230" y="74930"/>
                  </a:lnTo>
                  <a:lnTo>
                    <a:pt x="48260" y="74930"/>
                  </a:lnTo>
                  <a:lnTo>
                    <a:pt x="30480" y="48261"/>
                  </a:lnTo>
                  <a:lnTo>
                    <a:pt x="12700" y="48261"/>
                  </a:lnTo>
                  <a:lnTo>
                    <a:pt x="12700" y="74930"/>
                  </a:lnTo>
                  <a:lnTo>
                    <a:pt x="1270" y="74930"/>
                  </a:lnTo>
                  <a:lnTo>
                    <a:pt x="1270" y="0"/>
                  </a:lnTo>
                  <a:close/>
                  <a:moveTo>
                    <a:pt x="31750" y="36830"/>
                  </a:moveTo>
                  <a:cubicBezTo>
                    <a:pt x="43180" y="36830"/>
                    <a:pt x="45720" y="31750"/>
                    <a:pt x="45720" y="24130"/>
                  </a:cubicBezTo>
                  <a:cubicBezTo>
                    <a:pt x="45720" y="16511"/>
                    <a:pt x="41910" y="11430"/>
                    <a:pt x="31750" y="11430"/>
                  </a:cubicBezTo>
                  <a:lnTo>
                    <a:pt x="11430" y="11430"/>
                  </a:lnTo>
                  <a:lnTo>
                    <a:pt x="11430" y="38100"/>
                  </a:lnTo>
                  <a:lnTo>
                    <a:pt x="31750" y="38100"/>
                  </a:lnTo>
                  <a:close/>
                </a:path>
              </a:pathLst>
            </a:custGeom>
            <a:solidFill>
              <a:srgbClr val="333333"/>
            </a:solidFill>
            <a:ln w="12700" cap="flat">
              <a:noFill/>
              <a:prstDash val="solid"/>
              <a:miter/>
            </a:ln>
          </p:spPr>
          <p:txBody>
            <a:bodyPr rtlCol="0" anchor="ctr"/>
            <a:lstStyle/>
            <a:p>
              <a:endParaRPr lang="nl-NL"/>
            </a:p>
          </p:txBody>
        </p:sp>
        <p:sp>
          <p:nvSpPr>
            <p:cNvPr id="5" name="Vrije vorm 4">
              <a:extLst>
                <a:ext uri="{FF2B5EF4-FFF2-40B4-BE49-F238E27FC236}">
                  <a16:creationId xmlns:a16="http://schemas.microsoft.com/office/drawing/2014/main" id="{80AA1C8B-B072-5A5A-586E-9C982F3A1D57}"/>
                </a:ext>
              </a:extLst>
            </p:cNvPr>
            <p:cNvSpPr/>
            <p:nvPr userDrawn="1"/>
          </p:nvSpPr>
          <p:spPr>
            <a:xfrm>
              <a:off x="1028700" y="6609069"/>
              <a:ext cx="60960" cy="58420"/>
            </a:xfrm>
            <a:custGeom>
              <a:avLst/>
              <a:gdLst>
                <a:gd name="connsiteX0" fmla="*/ 0 w 60960"/>
                <a:gd name="connsiteY0" fmla="*/ 29210 h 58420"/>
                <a:gd name="connsiteX1" fmla="*/ 30480 w 60960"/>
                <a:gd name="connsiteY1" fmla="*/ 0 h 58420"/>
                <a:gd name="connsiteX2" fmla="*/ 60960 w 60960"/>
                <a:gd name="connsiteY2" fmla="*/ 29210 h 58420"/>
                <a:gd name="connsiteX3" fmla="*/ 60960 w 60960"/>
                <a:gd name="connsiteY3" fmla="*/ 33020 h 58420"/>
                <a:gd name="connsiteX4" fmla="*/ 12700 w 60960"/>
                <a:gd name="connsiteY4" fmla="*/ 33020 h 58420"/>
                <a:gd name="connsiteX5" fmla="*/ 31750 w 60960"/>
                <a:gd name="connsiteY5" fmla="*/ 48260 h 58420"/>
                <a:gd name="connsiteX6" fmla="*/ 46990 w 60960"/>
                <a:gd name="connsiteY6" fmla="*/ 40640 h 58420"/>
                <a:gd name="connsiteX7" fmla="*/ 58420 w 60960"/>
                <a:gd name="connsiteY7" fmla="*/ 40640 h 58420"/>
                <a:gd name="connsiteX8" fmla="*/ 30480 w 60960"/>
                <a:gd name="connsiteY8" fmla="*/ 58420 h 58420"/>
                <a:gd name="connsiteX9" fmla="*/ 0 w 60960"/>
                <a:gd name="connsiteY9" fmla="*/ 29210 h 58420"/>
                <a:gd name="connsiteX10" fmla="*/ 49530 w 60960"/>
                <a:gd name="connsiteY10" fmla="*/ 24130 h 58420"/>
                <a:gd name="connsiteX11" fmla="*/ 30480 w 60960"/>
                <a:gd name="connsiteY11" fmla="*/ 10160 h 58420"/>
                <a:gd name="connsiteX12" fmla="*/ 11430 w 60960"/>
                <a:gd name="connsiteY12" fmla="*/ 24130 h 58420"/>
                <a:gd name="connsiteX13" fmla="*/ 48260 w 60960"/>
                <a:gd name="connsiteY13" fmla="*/ 24130 h 58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0960" h="58420">
                  <a:moveTo>
                    <a:pt x="0" y="29210"/>
                  </a:moveTo>
                  <a:cubicBezTo>
                    <a:pt x="0" y="12700"/>
                    <a:pt x="12700" y="0"/>
                    <a:pt x="30480" y="0"/>
                  </a:cubicBezTo>
                  <a:cubicBezTo>
                    <a:pt x="48260" y="0"/>
                    <a:pt x="60960" y="12700"/>
                    <a:pt x="60960" y="29210"/>
                  </a:cubicBezTo>
                  <a:lnTo>
                    <a:pt x="60960" y="33020"/>
                  </a:lnTo>
                  <a:lnTo>
                    <a:pt x="12700" y="33020"/>
                  </a:lnTo>
                  <a:cubicBezTo>
                    <a:pt x="13970" y="43180"/>
                    <a:pt x="21590" y="48260"/>
                    <a:pt x="31750" y="48260"/>
                  </a:cubicBezTo>
                  <a:cubicBezTo>
                    <a:pt x="41910" y="48260"/>
                    <a:pt x="44450" y="45720"/>
                    <a:pt x="46990" y="40640"/>
                  </a:cubicBezTo>
                  <a:lnTo>
                    <a:pt x="58420" y="40640"/>
                  </a:lnTo>
                  <a:cubicBezTo>
                    <a:pt x="54610" y="50800"/>
                    <a:pt x="44450" y="58420"/>
                    <a:pt x="30480" y="58420"/>
                  </a:cubicBezTo>
                  <a:cubicBezTo>
                    <a:pt x="12700" y="58420"/>
                    <a:pt x="0" y="45720"/>
                    <a:pt x="0" y="29210"/>
                  </a:cubicBezTo>
                  <a:close/>
                  <a:moveTo>
                    <a:pt x="49530" y="24130"/>
                  </a:moveTo>
                  <a:cubicBezTo>
                    <a:pt x="46990" y="15240"/>
                    <a:pt x="40640" y="10160"/>
                    <a:pt x="30480" y="10160"/>
                  </a:cubicBezTo>
                  <a:cubicBezTo>
                    <a:pt x="20320" y="10160"/>
                    <a:pt x="13970" y="15240"/>
                    <a:pt x="11430" y="24130"/>
                  </a:cubicBezTo>
                  <a:lnTo>
                    <a:pt x="48260" y="24130"/>
                  </a:lnTo>
                  <a:close/>
                </a:path>
              </a:pathLst>
            </a:custGeom>
            <a:solidFill>
              <a:srgbClr val="333333"/>
            </a:solidFill>
            <a:ln w="12700" cap="flat">
              <a:noFill/>
              <a:prstDash val="solid"/>
              <a:miter/>
            </a:ln>
          </p:spPr>
          <p:txBody>
            <a:bodyPr rtlCol="0" anchor="ctr"/>
            <a:lstStyle/>
            <a:p>
              <a:endParaRPr lang="nl-NL"/>
            </a:p>
          </p:txBody>
        </p:sp>
        <p:sp>
          <p:nvSpPr>
            <p:cNvPr id="7" name="Vrije vorm 6">
              <a:extLst>
                <a:ext uri="{FF2B5EF4-FFF2-40B4-BE49-F238E27FC236}">
                  <a16:creationId xmlns:a16="http://schemas.microsoft.com/office/drawing/2014/main" id="{65055909-3A0A-7786-10A3-93941D0D8BB3}"/>
                </a:ext>
              </a:extLst>
            </p:cNvPr>
            <p:cNvSpPr/>
            <p:nvPr userDrawn="1"/>
          </p:nvSpPr>
          <p:spPr>
            <a:xfrm>
              <a:off x="1097280" y="6593829"/>
              <a:ext cx="45719" cy="74930"/>
            </a:xfrm>
            <a:custGeom>
              <a:avLst/>
              <a:gdLst>
                <a:gd name="connsiteX0" fmla="*/ 2540 w 45719"/>
                <a:gd name="connsiteY0" fmla="*/ 52070 h 74930"/>
                <a:gd name="connsiteX1" fmla="*/ 2540 w 45719"/>
                <a:gd name="connsiteY1" fmla="*/ 0 h 74930"/>
                <a:gd name="connsiteX2" fmla="*/ 12700 w 45719"/>
                <a:gd name="connsiteY2" fmla="*/ 0 h 74930"/>
                <a:gd name="connsiteX3" fmla="*/ 12700 w 45719"/>
                <a:gd name="connsiteY3" fmla="*/ 16511 h 74930"/>
                <a:gd name="connsiteX4" fmla="*/ 43180 w 45719"/>
                <a:gd name="connsiteY4" fmla="*/ 16511 h 74930"/>
                <a:gd name="connsiteX5" fmla="*/ 43180 w 45719"/>
                <a:gd name="connsiteY5" fmla="*/ 26670 h 74930"/>
                <a:gd name="connsiteX6" fmla="*/ 12700 w 45719"/>
                <a:gd name="connsiteY6" fmla="*/ 26670 h 74930"/>
                <a:gd name="connsiteX7" fmla="*/ 12700 w 45719"/>
                <a:gd name="connsiteY7" fmla="*/ 52070 h 74930"/>
                <a:gd name="connsiteX8" fmla="*/ 24130 w 45719"/>
                <a:gd name="connsiteY8" fmla="*/ 64770 h 74930"/>
                <a:gd name="connsiteX9" fmla="*/ 35560 w 45719"/>
                <a:gd name="connsiteY9" fmla="*/ 52070 h 74930"/>
                <a:gd name="connsiteX10" fmla="*/ 35560 w 45719"/>
                <a:gd name="connsiteY10" fmla="*/ 52070 h 74930"/>
                <a:gd name="connsiteX11" fmla="*/ 45720 w 45719"/>
                <a:gd name="connsiteY11" fmla="*/ 50800 h 74930"/>
                <a:gd name="connsiteX12" fmla="*/ 45720 w 45719"/>
                <a:gd name="connsiteY12" fmla="*/ 50800 h 74930"/>
                <a:gd name="connsiteX13" fmla="*/ 22860 w 45719"/>
                <a:gd name="connsiteY13" fmla="*/ 74930 h 74930"/>
                <a:gd name="connsiteX14" fmla="*/ 0 w 45719"/>
                <a:gd name="connsiteY14" fmla="*/ 52070 h 74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19" h="74930">
                  <a:moveTo>
                    <a:pt x="2540" y="52070"/>
                  </a:moveTo>
                  <a:lnTo>
                    <a:pt x="2540" y="0"/>
                  </a:lnTo>
                  <a:lnTo>
                    <a:pt x="12700" y="0"/>
                  </a:lnTo>
                  <a:lnTo>
                    <a:pt x="12700" y="16511"/>
                  </a:lnTo>
                  <a:lnTo>
                    <a:pt x="43180" y="16511"/>
                  </a:lnTo>
                  <a:lnTo>
                    <a:pt x="43180" y="26670"/>
                  </a:lnTo>
                  <a:lnTo>
                    <a:pt x="12700" y="26670"/>
                  </a:lnTo>
                  <a:lnTo>
                    <a:pt x="12700" y="52070"/>
                  </a:lnTo>
                  <a:cubicBezTo>
                    <a:pt x="12700" y="60961"/>
                    <a:pt x="17780" y="64770"/>
                    <a:pt x="24130" y="64770"/>
                  </a:cubicBezTo>
                  <a:cubicBezTo>
                    <a:pt x="30480" y="64770"/>
                    <a:pt x="35560" y="60961"/>
                    <a:pt x="35560" y="52070"/>
                  </a:cubicBezTo>
                  <a:lnTo>
                    <a:pt x="35560" y="52070"/>
                  </a:lnTo>
                  <a:cubicBezTo>
                    <a:pt x="35560" y="50800"/>
                    <a:pt x="45720" y="50800"/>
                    <a:pt x="45720" y="50800"/>
                  </a:cubicBezTo>
                  <a:lnTo>
                    <a:pt x="45720" y="50800"/>
                  </a:lnTo>
                  <a:cubicBezTo>
                    <a:pt x="45720" y="67311"/>
                    <a:pt x="36830" y="74930"/>
                    <a:pt x="22860" y="74930"/>
                  </a:cubicBezTo>
                  <a:cubicBezTo>
                    <a:pt x="8890" y="74930"/>
                    <a:pt x="0" y="67311"/>
                    <a:pt x="0" y="52070"/>
                  </a:cubicBezTo>
                  <a:close/>
                </a:path>
              </a:pathLst>
            </a:custGeom>
            <a:solidFill>
              <a:srgbClr val="333333"/>
            </a:solidFill>
            <a:ln w="12700" cap="flat">
              <a:noFill/>
              <a:prstDash val="solid"/>
              <a:miter/>
            </a:ln>
          </p:spPr>
          <p:txBody>
            <a:bodyPr rtlCol="0" anchor="ctr"/>
            <a:lstStyle/>
            <a:p>
              <a:endParaRPr lang="nl-NL"/>
            </a:p>
          </p:txBody>
        </p:sp>
        <p:sp>
          <p:nvSpPr>
            <p:cNvPr id="9" name="Vrije vorm 8">
              <a:extLst>
                <a:ext uri="{FF2B5EF4-FFF2-40B4-BE49-F238E27FC236}">
                  <a16:creationId xmlns:a16="http://schemas.microsoft.com/office/drawing/2014/main" id="{34D7430D-6A24-FDB3-490D-62BD65D933C6}"/>
                </a:ext>
              </a:extLst>
            </p:cNvPr>
            <p:cNvSpPr/>
            <p:nvPr userDrawn="1"/>
          </p:nvSpPr>
          <p:spPr>
            <a:xfrm>
              <a:off x="1151889" y="6609069"/>
              <a:ext cx="60960" cy="59690"/>
            </a:xfrm>
            <a:custGeom>
              <a:avLst/>
              <a:gdLst>
                <a:gd name="connsiteX0" fmla="*/ 0 w 60960"/>
                <a:gd name="connsiteY0" fmla="*/ 30480 h 59690"/>
                <a:gd name="connsiteX1" fmla="*/ 30480 w 60960"/>
                <a:gd name="connsiteY1" fmla="*/ 0 h 59690"/>
                <a:gd name="connsiteX2" fmla="*/ 60960 w 60960"/>
                <a:gd name="connsiteY2" fmla="*/ 30480 h 59690"/>
                <a:gd name="connsiteX3" fmla="*/ 60960 w 60960"/>
                <a:gd name="connsiteY3" fmla="*/ 59690 h 59690"/>
                <a:gd name="connsiteX4" fmla="*/ 50800 w 60960"/>
                <a:gd name="connsiteY4" fmla="*/ 59690 h 59690"/>
                <a:gd name="connsiteX5" fmla="*/ 50800 w 60960"/>
                <a:gd name="connsiteY5" fmla="*/ 45720 h 59690"/>
                <a:gd name="connsiteX6" fmla="*/ 29210 w 60960"/>
                <a:gd name="connsiteY6" fmla="*/ 59690 h 59690"/>
                <a:gd name="connsiteX7" fmla="*/ 1270 w 60960"/>
                <a:gd name="connsiteY7" fmla="*/ 30480 h 59690"/>
                <a:gd name="connsiteX8" fmla="*/ 49530 w 60960"/>
                <a:gd name="connsiteY8" fmla="*/ 29210 h 59690"/>
                <a:gd name="connsiteX9" fmla="*/ 30480 w 60960"/>
                <a:gd name="connsiteY9" fmla="*/ 10160 h 59690"/>
                <a:gd name="connsiteX10" fmla="*/ 11430 w 60960"/>
                <a:gd name="connsiteY10" fmla="*/ 29210 h 59690"/>
                <a:gd name="connsiteX11" fmla="*/ 30480 w 60960"/>
                <a:gd name="connsiteY11" fmla="*/ 48260 h 59690"/>
                <a:gd name="connsiteX12" fmla="*/ 49530 w 60960"/>
                <a:gd name="connsiteY12" fmla="*/ 29210 h 5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0960" h="59690">
                  <a:moveTo>
                    <a:pt x="0" y="30480"/>
                  </a:moveTo>
                  <a:cubicBezTo>
                    <a:pt x="0" y="12700"/>
                    <a:pt x="12700" y="0"/>
                    <a:pt x="30480" y="0"/>
                  </a:cubicBezTo>
                  <a:cubicBezTo>
                    <a:pt x="48260" y="0"/>
                    <a:pt x="60960" y="11430"/>
                    <a:pt x="60960" y="30480"/>
                  </a:cubicBezTo>
                  <a:lnTo>
                    <a:pt x="60960" y="59690"/>
                  </a:lnTo>
                  <a:lnTo>
                    <a:pt x="50800" y="59690"/>
                  </a:lnTo>
                  <a:lnTo>
                    <a:pt x="50800" y="45720"/>
                  </a:lnTo>
                  <a:cubicBezTo>
                    <a:pt x="46990" y="54610"/>
                    <a:pt x="39370" y="59690"/>
                    <a:pt x="29210" y="59690"/>
                  </a:cubicBezTo>
                  <a:cubicBezTo>
                    <a:pt x="13970" y="59690"/>
                    <a:pt x="1270" y="49530"/>
                    <a:pt x="1270" y="30480"/>
                  </a:cubicBezTo>
                  <a:close/>
                  <a:moveTo>
                    <a:pt x="49530" y="29210"/>
                  </a:moveTo>
                  <a:cubicBezTo>
                    <a:pt x="49530" y="17780"/>
                    <a:pt x="41910" y="10160"/>
                    <a:pt x="30480" y="10160"/>
                  </a:cubicBezTo>
                  <a:cubicBezTo>
                    <a:pt x="19050" y="10160"/>
                    <a:pt x="11430" y="17780"/>
                    <a:pt x="11430" y="29210"/>
                  </a:cubicBezTo>
                  <a:cubicBezTo>
                    <a:pt x="11430" y="40640"/>
                    <a:pt x="19050" y="48260"/>
                    <a:pt x="30480" y="48260"/>
                  </a:cubicBezTo>
                  <a:cubicBezTo>
                    <a:pt x="41910" y="48260"/>
                    <a:pt x="49530" y="40640"/>
                    <a:pt x="49530" y="29210"/>
                  </a:cubicBezTo>
                  <a:close/>
                </a:path>
              </a:pathLst>
            </a:custGeom>
            <a:solidFill>
              <a:srgbClr val="333333"/>
            </a:solidFill>
            <a:ln w="12700" cap="flat">
              <a:noFill/>
              <a:prstDash val="solid"/>
              <a:miter/>
            </a:ln>
          </p:spPr>
          <p:txBody>
            <a:bodyPr rtlCol="0" anchor="ctr"/>
            <a:lstStyle/>
            <a:p>
              <a:endParaRPr lang="nl-NL"/>
            </a:p>
          </p:txBody>
        </p:sp>
        <p:sp>
          <p:nvSpPr>
            <p:cNvPr id="10" name="Vrije vorm 9">
              <a:extLst>
                <a:ext uri="{FF2B5EF4-FFF2-40B4-BE49-F238E27FC236}">
                  <a16:creationId xmlns:a16="http://schemas.microsoft.com/office/drawing/2014/main" id="{21E417FC-F947-ACC3-9BF4-5C7B823E1497}"/>
                </a:ext>
              </a:extLst>
            </p:cNvPr>
            <p:cNvSpPr/>
            <p:nvPr userDrawn="1"/>
          </p:nvSpPr>
          <p:spPr>
            <a:xfrm>
              <a:off x="1226819" y="6619229"/>
              <a:ext cx="10160" cy="49530"/>
            </a:xfrm>
            <a:custGeom>
              <a:avLst/>
              <a:gdLst>
                <a:gd name="connsiteX0" fmla="*/ 0 w 10160"/>
                <a:gd name="connsiteY0" fmla="*/ 0 h 49530"/>
                <a:gd name="connsiteX1" fmla="*/ 10160 w 10160"/>
                <a:gd name="connsiteY1" fmla="*/ 0 h 49530"/>
                <a:gd name="connsiteX2" fmla="*/ 10160 w 10160"/>
                <a:gd name="connsiteY2" fmla="*/ 49530 h 49530"/>
                <a:gd name="connsiteX3" fmla="*/ 0 w 10160"/>
                <a:gd name="connsiteY3" fmla="*/ 49530 h 49530"/>
                <a:gd name="connsiteX4" fmla="*/ 0 w 10160"/>
                <a:gd name="connsiteY4" fmla="*/ 0 h 495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60" h="49530">
                  <a:moveTo>
                    <a:pt x="0" y="0"/>
                  </a:moveTo>
                  <a:lnTo>
                    <a:pt x="10160" y="0"/>
                  </a:lnTo>
                  <a:lnTo>
                    <a:pt x="10160" y="49530"/>
                  </a:lnTo>
                  <a:lnTo>
                    <a:pt x="0" y="49530"/>
                  </a:lnTo>
                  <a:lnTo>
                    <a:pt x="0" y="0"/>
                  </a:lnTo>
                  <a:close/>
                </a:path>
              </a:pathLst>
            </a:custGeom>
            <a:solidFill>
              <a:srgbClr val="333333"/>
            </a:solidFill>
            <a:ln w="12700" cap="flat">
              <a:noFill/>
              <a:prstDash val="solid"/>
              <a:miter/>
            </a:ln>
          </p:spPr>
          <p:txBody>
            <a:bodyPr rtlCol="0" anchor="ctr"/>
            <a:lstStyle/>
            <a:p>
              <a:endParaRPr lang="nl-NL"/>
            </a:p>
          </p:txBody>
        </p:sp>
        <p:sp>
          <p:nvSpPr>
            <p:cNvPr id="11" name="Vrije vorm 10">
              <a:extLst>
                <a:ext uri="{FF2B5EF4-FFF2-40B4-BE49-F238E27FC236}">
                  <a16:creationId xmlns:a16="http://schemas.microsoft.com/office/drawing/2014/main" id="{8E03005B-DCD2-FCF8-0B38-A9CE83FBAE18}"/>
                </a:ext>
              </a:extLst>
            </p:cNvPr>
            <p:cNvSpPr/>
            <p:nvPr userDrawn="1"/>
          </p:nvSpPr>
          <p:spPr>
            <a:xfrm>
              <a:off x="1254760" y="6593829"/>
              <a:ext cx="10159" cy="74930"/>
            </a:xfrm>
            <a:custGeom>
              <a:avLst/>
              <a:gdLst>
                <a:gd name="connsiteX0" fmla="*/ 0 w 10159"/>
                <a:gd name="connsiteY0" fmla="*/ 0 h 74930"/>
                <a:gd name="connsiteX1" fmla="*/ 10160 w 10159"/>
                <a:gd name="connsiteY1" fmla="*/ 0 h 74930"/>
                <a:gd name="connsiteX2" fmla="*/ 10160 w 10159"/>
                <a:gd name="connsiteY2" fmla="*/ 74930 h 74930"/>
                <a:gd name="connsiteX3" fmla="*/ 0 w 10159"/>
                <a:gd name="connsiteY3" fmla="*/ 74930 h 74930"/>
                <a:gd name="connsiteX4" fmla="*/ 0 w 10159"/>
                <a:gd name="connsiteY4" fmla="*/ 0 h 749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59" h="74930">
                  <a:moveTo>
                    <a:pt x="0" y="0"/>
                  </a:moveTo>
                  <a:lnTo>
                    <a:pt x="10160" y="0"/>
                  </a:lnTo>
                  <a:lnTo>
                    <a:pt x="10160" y="74930"/>
                  </a:lnTo>
                  <a:lnTo>
                    <a:pt x="0" y="74930"/>
                  </a:lnTo>
                  <a:lnTo>
                    <a:pt x="0" y="0"/>
                  </a:lnTo>
                  <a:close/>
                </a:path>
              </a:pathLst>
            </a:custGeom>
            <a:solidFill>
              <a:srgbClr val="333333"/>
            </a:solidFill>
            <a:ln w="12700" cap="flat">
              <a:noFill/>
              <a:prstDash val="solid"/>
              <a:miter/>
            </a:ln>
          </p:spPr>
          <p:txBody>
            <a:bodyPr rtlCol="0" anchor="ctr"/>
            <a:lstStyle/>
            <a:p>
              <a:endParaRPr lang="nl-NL"/>
            </a:p>
          </p:txBody>
        </p:sp>
        <p:sp>
          <p:nvSpPr>
            <p:cNvPr id="12" name="Vrije vorm 11">
              <a:extLst>
                <a:ext uri="{FF2B5EF4-FFF2-40B4-BE49-F238E27FC236}">
                  <a16:creationId xmlns:a16="http://schemas.microsoft.com/office/drawing/2014/main" id="{51552D91-5B8B-0FE5-DBF8-95B4194680CF}"/>
                </a:ext>
              </a:extLst>
            </p:cNvPr>
            <p:cNvSpPr/>
            <p:nvPr/>
          </p:nvSpPr>
          <p:spPr>
            <a:xfrm>
              <a:off x="1224280" y="6593829"/>
              <a:ext cx="15239" cy="15240"/>
            </a:xfrm>
            <a:custGeom>
              <a:avLst/>
              <a:gdLst>
                <a:gd name="connsiteX0" fmla="*/ 0 w 15239"/>
                <a:gd name="connsiteY0" fmla="*/ 7620 h 15240"/>
                <a:gd name="connsiteX1" fmla="*/ 7620 w 15239"/>
                <a:gd name="connsiteY1" fmla="*/ 0 h 15240"/>
                <a:gd name="connsiteX2" fmla="*/ 15240 w 15239"/>
                <a:gd name="connsiteY2" fmla="*/ 7620 h 15240"/>
                <a:gd name="connsiteX3" fmla="*/ 7620 w 15239"/>
                <a:gd name="connsiteY3" fmla="*/ 15240 h 15240"/>
                <a:gd name="connsiteX4" fmla="*/ 0 w 15239"/>
                <a:gd name="connsiteY4" fmla="*/ 7620 h 1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40">
                  <a:moveTo>
                    <a:pt x="0" y="7620"/>
                  </a:moveTo>
                  <a:cubicBezTo>
                    <a:pt x="0" y="3811"/>
                    <a:pt x="2540" y="0"/>
                    <a:pt x="7620" y="0"/>
                  </a:cubicBezTo>
                  <a:cubicBezTo>
                    <a:pt x="12700" y="0"/>
                    <a:pt x="15240" y="2540"/>
                    <a:pt x="15240" y="7620"/>
                  </a:cubicBezTo>
                  <a:cubicBezTo>
                    <a:pt x="15240" y="12700"/>
                    <a:pt x="12700" y="15240"/>
                    <a:pt x="7620" y="15240"/>
                  </a:cubicBezTo>
                  <a:cubicBezTo>
                    <a:pt x="2540" y="15240"/>
                    <a:pt x="0" y="11430"/>
                    <a:pt x="0" y="7620"/>
                  </a:cubicBezTo>
                  <a:close/>
                </a:path>
              </a:pathLst>
            </a:custGeom>
            <a:solidFill>
              <a:srgbClr val="333333"/>
            </a:solidFill>
            <a:ln w="12700" cap="flat">
              <a:noFill/>
              <a:prstDash val="solid"/>
              <a:miter/>
            </a:ln>
          </p:spPr>
          <p:txBody>
            <a:bodyPr rtlCol="0" anchor="ctr"/>
            <a:lstStyle/>
            <a:p>
              <a:endParaRPr lang="nl-NL"/>
            </a:p>
          </p:txBody>
        </p:sp>
        <p:sp>
          <p:nvSpPr>
            <p:cNvPr id="13" name="Vrije vorm 12">
              <a:extLst>
                <a:ext uri="{FF2B5EF4-FFF2-40B4-BE49-F238E27FC236}">
                  <a16:creationId xmlns:a16="http://schemas.microsoft.com/office/drawing/2014/main" id="{04FD9178-1259-7C9D-180A-A581698BA159}"/>
                </a:ext>
              </a:extLst>
            </p:cNvPr>
            <p:cNvSpPr/>
            <p:nvPr userDrawn="1"/>
          </p:nvSpPr>
          <p:spPr>
            <a:xfrm>
              <a:off x="601415" y="6480235"/>
              <a:ext cx="34148" cy="34148"/>
            </a:xfrm>
            <a:custGeom>
              <a:avLst/>
              <a:gdLst>
                <a:gd name="connsiteX0" fmla="*/ 20884 w 34148"/>
                <a:gd name="connsiteY0" fmla="*/ 564 h 34148"/>
                <a:gd name="connsiteX1" fmla="*/ 564 w 34148"/>
                <a:gd name="connsiteY1" fmla="*/ 13264 h 34148"/>
                <a:gd name="connsiteX2" fmla="*/ 13264 w 34148"/>
                <a:gd name="connsiteY2" fmla="*/ 33584 h 34148"/>
                <a:gd name="connsiteX3" fmla="*/ 33584 w 34148"/>
                <a:gd name="connsiteY3" fmla="*/ 20884 h 34148"/>
                <a:gd name="connsiteX4" fmla="*/ 20884 w 34148"/>
                <a:gd name="connsiteY4" fmla="*/ 564 h 34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148" h="34148">
                  <a:moveTo>
                    <a:pt x="20884" y="564"/>
                  </a:moveTo>
                  <a:cubicBezTo>
                    <a:pt x="11994" y="-1976"/>
                    <a:pt x="3104" y="4374"/>
                    <a:pt x="564" y="13264"/>
                  </a:cubicBezTo>
                  <a:cubicBezTo>
                    <a:pt x="-1976" y="22154"/>
                    <a:pt x="4374" y="31044"/>
                    <a:pt x="13264" y="33584"/>
                  </a:cubicBezTo>
                  <a:cubicBezTo>
                    <a:pt x="22154" y="36124"/>
                    <a:pt x="31044" y="29774"/>
                    <a:pt x="33584" y="20884"/>
                  </a:cubicBezTo>
                  <a:cubicBezTo>
                    <a:pt x="36124" y="11994"/>
                    <a:pt x="29774" y="3104"/>
                    <a:pt x="20884" y="564"/>
                  </a:cubicBezTo>
                  <a:close/>
                </a:path>
              </a:pathLst>
            </a:custGeom>
            <a:solidFill>
              <a:srgbClr val="ED602F"/>
            </a:solidFill>
            <a:ln w="12700" cap="flat">
              <a:noFill/>
              <a:prstDash val="solid"/>
              <a:miter/>
            </a:ln>
          </p:spPr>
          <p:txBody>
            <a:bodyPr rtlCol="0" anchor="ctr"/>
            <a:lstStyle/>
            <a:p>
              <a:endParaRPr lang="nl-NL"/>
            </a:p>
          </p:txBody>
        </p:sp>
        <p:sp>
          <p:nvSpPr>
            <p:cNvPr id="14" name="Vrije vorm 13">
              <a:extLst>
                <a:ext uri="{FF2B5EF4-FFF2-40B4-BE49-F238E27FC236}">
                  <a16:creationId xmlns:a16="http://schemas.microsoft.com/office/drawing/2014/main" id="{0E55547A-18C7-FB6A-31F9-48C932B980B0}"/>
                </a:ext>
              </a:extLst>
            </p:cNvPr>
            <p:cNvSpPr/>
            <p:nvPr userDrawn="1"/>
          </p:nvSpPr>
          <p:spPr>
            <a:xfrm>
              <a:off x="645865" y="6495475"/>
              <a:ext cx="34148" cy="34148"/>
            </a:xfrm>
            <a:custGeom>
              <a:avLst/>
              <a:gdLst>
                <a:gd name="connsiteX0" fmla="*/ 20884 w 34148"/>
                <a:gd name="connsiteY0" fmla="*/ 564 h 34148"/>
                <a:gd name="connsiteX1" fmla="*/ 564 w 34148"/>
                <a:gd name="connsiteY1" fmla="*/ 13264 h 34148"/>
                <a:gd name="connsiteX2" fmla="*/ 13264 w 34148"/>
                <a:gd name="connsiteY2" fmla="*/ 33584 h 34148"/>
                <a:gd name="connsiteX3" fmla="*/ 33584 w 34148"/>
                <a:gd name="connsiteY3" fmla="*/ 20884 h 34148"/>
                <a:gd name="connsiteX4" fmla="*/ 20884 w 34148"/>
                <a:gd name="connsiteY4" fmla="*/ 564 h 34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148" h="34148">
                  <a:moveTo>
                    <a:pt x="20884" y="564"/>
                  </a:moveTo>
                  <a:cubicBezTo>
                    <a:pt x="11994" y="-1975"/>
                    <a:pt x="3104" y="4375"/>
                    <a:pt x="564" y="13264"/>
                  </a:cubicBezTo>
                  <a:cubicBezTo>
                    <a:pt x="-1976" y="22154"/>
                    <a:pt x="4374" y="31044"/>
                    <a:pt x="13264" y="33584"/>
                  </a:cubicBezTo>
                  <a:cubicBezTo>
                    <a:pt x="22154" y="36125"/>
                    <a:pt x="31044" y="29775"/>
                    <a:pt x="33584" y="20884"/>
                  </a:cubicBezTo>
                  <a:cubicBezTo>
                    <a:pt x="36124" y="11994"/>
                    <a:pt x="29774" y="3104"/>
                    <a:pt x="20884" y="564"/>
                  </a:cubicBezTo>
                  <a:close/>
                </a:path>
              </a:pathLst>
            </a:custGeom>
            <a:solidFill>
              <a:srgbClr val="ED602F"/>
            </a:solidFill>
            <a:ln w="12700" cap="flat">
              <a:noFill/>
              <a:prstDash val="solid"/>
              <a:miter/>
            </a:ln>
          </p:spPr>
          <p:txBody>
            <a:bodyPr rtlCol="0" anchor="ctr"/>
            <a:lstStyle/>
            <a:p>
              <a:endParaRPr lang="nl-NL"/>
            </a:p>
          </p:txBody>
        </p:sp>
        <p:sp>
          <p:nvSpPr>
            <p:cNvPr id="15" name="Vrije vorm 14">
              <a:extLst>
                <a:ext uri="{FF2B5EF4-FFF2-40B4-BE49-F238E27FC236}">
                  <a16:creationId xmlns:a16="http://schemas.microsoft.com/office/drawing/2014/main" id="{44C503B4-7546-6B5A-7CCF-D15141FC08DF}"/>
                </a:ext>
              </a:extLst>
            </p:cNvPr>
            <p:cNvSpPr/>
            <p:nvPr userDrawn="1"/>
          </p:nvSpPr>
          <p:spPr>
            <a:xfrm>
              <a:off x="681425" y="6524685"/>
              <a:ext cx="34148" cy="34148"/>
            </a:xfrm>
            <a:custGeom>
              <a:avLst/>
              <a:gdLst>
                <a:gd name="connsiteX0" fmla="*/ 20884 w 34148"/>
                <a:gd name="connsiteY0" fmla="*/ 564 h 34148"/>
                <a:gd name="connsiteX1" fmla="*/ 564 w 34148"/>
                <a:gd name="connsiteY1" fmla="*/ 13264 h 34148"/>
                <a:gd name="connsiteX2" fmla="*/ 13264 w 34148"/>
                <a:gd name="connsiteY2" fmla="*/ 33584 h 34148"/>
                <a:gd name="connsiteX3" fmla="*/ 33584 w 34148"/>
                <a:gd name="connsiteY3" fmla="*/ 20884 h 34148"/>
                <a:gd name="connsiteX4" fmla="*/ 20884 w 34148"/>
                <a:gd name="connsiteY4" fmla="*/ 564 h 34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148" h="34148">
                  <a:moveTo>
                    <a:pt x="20884" y="564"/>
                  </a:moveTo>
                  <a:cubicBezTo>
                    <a:pt x="11994" y="-1976"/>
                    <a:pt x="3104" y="4374"/>
                    <a:pt x="564" y="13264"/>
                  </a:cubicBezTo>
                  <a:cubicBezTo>
                    <a:pt x="-1976" y="22155"/>
                    <a:pt x="4374" y="31044"/>
                    <a:pt x="13264" y="33584"/>
                  </a:cubicBezTo>
                  <a:cubicBezTo>
                    <a:pt x="22154" y="36124"/>
                    <a:pt x="31044" y="29774"/>
                    <a:pt x="33584" y="20884"/>
                  </a:cubicBezTo>
                  <a:cubicBezTo>
                    <a:pt x="36124" y="11994"/>
                    <a:pt x="29774" y="3105"/>
                    <a:pt x="20884" y="564"/>
                  </a:cubicBezTo>
                  <a:close/>
                </a:path>
              </a:pathLst>
            </a:custGeom>
            <a:solidFill>
              <a:srgbClr val="ED602F"/>
            </a:solidFill>
            <a:ln w="12700" cap="flat">
              <a:noFill/>
              <a:prstDash val="solid"/>
              <a:miter/>
            </a:ln>
          </p:spPr>
          <p:txBody>
            <a:bodyPr rtlCol="0" anchor="ctr"/>
            <a:lstStyle/>
            <a:p>
              <a:endParaRPr lang="nl-NL"/>
            </a:p>
          </p:txBody>
        </p:sp>
        <p:sp>
          <p:nvSpPr>
            <p:cNvPr id="16" name="Vrije vorm 15">
              <a:extLst>
                <a:ext uri="{FF2B5EF4-FFF2-40B4-BE49-F238E27FC236}">
                  <a16:creationId xmlns:a16="http://schemas.microsoft.com/office/drawing/2014/main" id="{761D1127-6FD2-7086-998D-327BF7955BB0}"/>
                </a:ext>
              </a:extLst>
            </p:cNvPr>
            <p:cNvSpPr/>
            <p:nvPr userDrawn="1"/>
          </p:nvSpPr>
          <p:spPr>
            <a:xfrm>
              <a:off x="455930" y="6481505"/>
              <a:ext cx="266700" cy="282504"/>
            </a:xfrm>
            <a:custGeom>
              <a:avLst/>
              <a:gdLst>
                <a:gd name="connsiteX0" fmla="*/ 256540 w 266700"/>
                <a:gd name="connsiteY0" fmla="*/ 198685 h 282504"/>
                <a:gd name="connsiteX1" fmla="*/ 250190 w 266700"/>
                <a:gd name="connsiteY1" fmla="*/ 198685 h 282504"/>
                <a:gd name="connsiteX2" fmla="*/ 242570 w 266700"/>
                <a:gd name="connsiteY2" fmla="*/ 211385 h 282504"/>
                <a:gd name="connsiteX3" fmla="*/ 220980 w 266700"/>
                <a:gd name="connsiteY3" fmla="*/ 234245 h 282504"/>
                <a:gd name="connsiteX4" fmla="*/ 208280 w 266700"/>
                <a:gd name="connsiteY4" fmla="*/ 243135 h 282504"/>
                <a:gd name="connsiteX5" fmla="*/ 194310 w 266700"/>
                <a:gd name="connsiteY5" fmla="*/ 250754 h 282504"/>
                <a:gd name="connsiteX6" fmla="*/ 180340 w 266700"/>
                <a:gd name="connsiteY6" fmla="*/ 255835 h 282504"/>
                <a:gd name="connsiteX7" fmla="*/ 165100 w 266700"/>
                <a:gd name="connsiteY7" fmla="*/ 259645 h 282504"/>
                <a:gd name="connsiteX8" fmla="*/ 149860 w 266700"/>
                <a:gd name="connsiteY8" fmla="*/ 260914 h 282504"/>
                <a:gd name="connsiteX9" fmla="*/ 142240 w 266700"/>
                <a:gd name="connsiteY9" fmla="*/ 260914 h 282504"/>
                <a:gd name="connsiteX10" fmla="*/ 134620 w 266700"/>
                <a:gd name="connsiteY10" fmla="*/ 260914 h 282504"/>
                <a:gd name="connsiteX11" fmla="*/ 104140 w 266700"/>
                <a:gd name="connsiteY11" fmla="*/ 254564 h 282504"/>
                <a:gd name="connsiteX12" fmla="*/ 54610 w 266700"/>
                <a:gd name="connsiteY12" fmla="*/ 220274 h 282504"/>
                <a:gd name="connsiteX13" fmla="*/ 29210 w 266700"/>
                <a:gd name="connsiteY13" fmla="*/ 166935 h 282504"/>
                <a:gd name="connsiteX14" fmla="*/ 27940 w 266700"/>
                <a:gd name="connsiteY14" fmla="*/ 151695 h 282504"/>
                <a:gd name="connsiteX15" fmla="*/ 27940 w 266700"/>
                <a:gd name="connsiteY15" fmla="*/ 136454 h 282504"/>
                <a:gd name="connsiteX16" fmla="*/ 34290 w 266700"/>
                <a:gd name="connsiteY16" fmla="*/ 107245 h 282504"/>
                <a:gd name="connsiteX17" fmla="*/ 67310 w 266700"/>
                <a:gd name="connsiteY17" fmla="*/ 58985 h 282504"/>
                <a:gd name="connsiteX18" fmla="*/ 119380 w 266700"/>
                <a:gd name="connsiteY18" fmla="*/ 33584 h 282504"/>
                <a:gd name="connsiteX19" fmla="*/ 119380 w 266700"/>
                <a:gd name="connsiteY19" fmla="*/ 33584 h 282504"/>
                <a:gd name="connsiteX20" fmla="*/ 132080 w 266700"/>
                <a:gd name="connsiteY20" fmla="*/ 13264 h 282504"/>
                <a:gd name="connsiteX21" fmla="*/ 111760 w 266700"/>
                <a:gd name="connsiteY21" fmla="*/ 564 h 282504"/>
                <a:gd name="connsiteX22" fmla="*/ 111760 w 266700"/>
                <a:gd name="connsiteY22" fmla="*/ 564 h 282504"/>
                <a:gd name="connsiteX23" fmla="*/ 76200 w 266700"/>
                <a:gd name="connsiteY23" fmla="*/ 14534 h 282504"/>
                <a:gd name="connsiteX24" fmla="*/ 45720 w 266700"/>
                <a:gd name="connsiteY24" fmla="*/ 36124 h 282504"/>
                <a:gd name="connsiteX25" fmla="*/ 6350 w 266700"/>
                <a:gd name="connsiteY25" fmla="*/ 98354 h 282504"/>
                <a:gd name="connsiteX26" fmla="*/ 0 w 266700"/>
                <a:gd name="connsiteY26" fmla="*/ 135185 h 282504"/>
                <a:gd name="connsiteX27" fmla="*/ 0 w 266700"/>
                <a:gd name="connsiteY27" fmla="*/ 154235 h 282504"/>
                <a:gd name="connsiteX28" fmla="*/ 2540 w 266700"/>
                <a:gd name="connsiteY28" fmla="*/ 172014 h 282504"/>
                <a:gd name="connsiteX29" fmla="*/ 36830 w 266700"/>
                <a:gd name="connsiteY29" fmla="*/ 236785 h 282504"/>
                <a:gd name="connsiteX30" fmla="*/ 97790 w 266700"/>
                <a:gd name="connsiteY30" fmla="*/ 276154 h 282504"/>
                <a:gd name="connsiteX31" fmla="*/ 133350 w 266700"/>
                <a:gd name="connsiteY31" fmla="*/ 282504 h 282504"/>
                <a:gd name="connsiteX32" fmla="*/ 142240 w 266700"/>
                <a:gd name="connsiteY32" fmla="*/ 282504 h 282504"/>
                <a:gd name="connsiteX33" fmla="*/ 151130 w 266700"/>
                <a:gd name="connsiteY33" fmla="*/ 282504 h 282504"/>
                <a:gd name="connsiteX34" fmla="*/ 168910 w 266700"/>
                <a:gd name="connsiteY34" fmla="*/ 279964 h 282504"/>
                <a:gd name="connsiteX35" fmla="*/ 186690 w 266700"/>
                <a:gd name="connsiteY35" fmla="*/ 274885 h 282504"/>
                <a:gd name="connsiteX36" fmla="*/ 203200 w 266700"/>
                <a:gd name="connsiteY36" fmla="*/ 267264 h 282504"/>
                <a:gd name="connsiteX37" fmla="*/ 218440 w 266700"/>
                <a:gd name="connsiteY37" fmla="*/ 258374 h 282504"/>
                <a:gd name="connsiteX38" fmla="*/ 232410 w 266700"/>
                <a:gd name="connsiteY38" fmla="*/ 246945 h 282504"/>
                <a:gd name="connsiteX39" fmla="*/ 255270 w 266700"/>
                <a:gd name="connsiteY39" fmla="*/ 220274 h 282504"/>
                <a:gd name="connsiteX40" fmla="*/ 266700 w 266700"/>
                <a:gd name="connsiteY40" fmla="*/ 198685 h 282504"/>
                <a:gd name="connsiteX41" fmla="*/ 256540 w 266700"/>
                <a:gd name="connsiteY41" fmla="*/ 198685 h 282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66700" h="282504">
                  <a:moveTo>
                    <a:pt x="256540" y="198685"/>
                  </a:moveTo>
                  <a:lnTo>
                    <a:pt x="250190" y="198685"/>
                  </a:lnTo>
                  <a:cubicBezTo>
                    <a:pt x="247650" y="203764"/>
                    <a:pt x="245110" y="207574"/>
                    <a:pt x="242570" y="211385"/>
                  </a:cubicBezTo>
                  <a:cubicBezTo>
                    <a:pt x="236220" y="220274"/>
                    <a:pt x="229870" y="227895"/>
                    <a:pt x="220980" y="234245"/>
                  </a:cubicBezTo>
                  <a:cubicBezTo>
                    <a:pt x="217170" y="238054"/>
                    <a:pt x="213360" y="240595"/>
                    <a:pt x="208280" y="243135"/>
                  </a:cubicBezTo>
                  <a:cubicBezTo>
                    <a:pt x="204470" y="245674"/>
                    <a:pt x="199390" y="248214"/>
                    <a:pt x="194310" y="250754"/>
                  </a:cubicBezTo>
                  <a:cubicBezTo>
                    <a:pt x="189230" y="253295"/>
                    <a:pt x="184150" y="254564"/>
                    <a:pt x="180340" y="255835"/>
                  </a:cubicBezTo>
                  <a:cubicBezTo>
                    <a:pt x="175260" y="257104"/>
                    <a:pt x="170180" y="258374"/>
                    <a:pt x="165100" y="259645"/>
                  </a:cubicBezTo>
                  <a:cubicBezTo>
                    <a:pt x="160020" y="259645"/>
                    <a:pt x="154940" y="260914"/>
                    <a:pt x="149860" y="260914"/>
                  </a:cubicBezTo>
                  <a:cubicBezTo>
                    <a:pt x="147320" y="260914"/>
                    <a:pt x="144780" y="260914"/>
                    <a:pt x="142240" y="260914"/>
                  </a:cubicBezTo>
                  <a:cubicBezTo>
                    <a:pt x="139700" y="260914"/>
                    <a:pt x="137160" y="260914"/>
                    <a:pt x="134620" y="260914"/>
                  </a:cubicBezTo>
                  <a:cubicBezTo>
                    <a:pt x="124460" y="260914"/>
                    <a:pt x="114300" y="258374"/>
                    <a:pt x="104140" y="254564"/>
                  </a:cubicBezTo>
                  <a:cubicBezTo>
                    <a:pt x="85090" y="248214"/>
                    <a:pt x="67310" y="235514"/>
                    <a:pt x="54610" y="220274"/>
                  </a:cubicBezTo>
                  <a:cubicBezTo>
                    <a:pt x="41910" y="205035"/>
                    <a:pt x="33020" y="185985"/>
                    <a:pt x="29210" y="166935"/>
                  </a:cubicBezTo>
                  <a:cubicBezTo>
                    <a:pt x="29210" y="161854"/>
                    <a:pt x="27940" y="156774"/>
                    <a:pt x="27940" y="151695"/>
                  </a:cubicBezTo>
                  <a:cubicBezTo>
                    <a:pt x="27940" y="146614"/>
                    <a:pt x="27940" y="141535"/>
                    <a:pt x="27940" y="136454"/>
                  </a:cubicBezTo>
                  <a:cubicBezTo>
                    <a:pt x="27940" y="126295"/>
                    <a:pt x="30480" y="116135"/>
                    <a:pt x="34290" y="107245"/>
                  </a:cubicBezTo>
                  <a:cubicBezTo>
                    <a:pt x="40640" y="88195"/>
                    <a:pt x="52070" y="71685"/>
                    <a:pt x="67310" y="58985"/>
                  </a:cubicBezTo>
                  <a:cubicBezTo>
                    <a:pt x="82550" y="46285"/>
                    <a:pt x="100330" y="37395"/>
                    <a:pt x="119380" y="33584"/>
                  </a:cubicBezTo>
                  <a:cubicBezTo>
                    <a:pt x="119380" y="33584"/>
                    <a:pt x="119380" y="33584"/>
                    <a:pt x="119380" y="33584"/>
                  </a:cubicBezTo>
                  <a:cubicBezTo>
                    <a:pt x="128270" y="31045"/>
                    <a:pt x="134620" y="22154"/>
                    <a:pt x="132080" y="13264"/>
                  </a:cubicBezTo>
                  <a:cubicBezTo>
                    <a:pt x="129540" y="4375"/>
                    <a:pt x="120650" y="-1975"/>
                    <a:pt x="111760" y="564"/>
                  </a:cubicBezTo>
                  <a:lnTo>
                    <a:pt x="111760" y="564"/>
                  </a:lnTo>
                  <a:cubicBezTo>
                    <a:pt x="99060" y="3104"/>
                    <a:pt x="87630" y="8184"/>
                    <a:pt x="76200" y="14534"/>
                  </a:cubicBezTo>
                  <a:cubicBezTo>
                    <a:pt x="64770" y="20884"/>
                    <a:pt x="54610" y="28504"/>
                    <a:pt x="45720" y="36124"/>
                  </a:cubicBezTo>
                  <a:cubicBezTo>
                    <a:pt x="27940" y="53904"/>
                    <a:pt x="13970" y="75495"/>
                    <a:pt x="6350" y="98354"/>
                  </a:cubicBezTo>
                  <a:cubicBezTo>
                    <a:pt x="2540" y="109785"/>
                    <a:pt x="1270" y="122485"/>
                    <a:pt x="0" y="135185"/>
                  </a:cubicBezTo>
                  <a:cubicBezTo>
                    <a:pt x="0" y="141535"/>
                    <a:pt x="0" y="147885"/>
                    <a:pt x="0" y="154235"/>
                  </a:cubicBezTo>
                  <a:cubicBezTo>
                    <a:pt x="0" y="160585"/>
                    <a:pt x="1270" y="166935"/>
                    <a:pt x="2540" y="172014"/>
                  </a:cubicBezTo>
                  <a:cubicBezTo>
                    <a:pt x="7620" y="196145"/>
                    <a:pt x="20320" y="219004"/>
                    <a:pt x="36830" y="236785"/>
                  </a:cubicBezTo>
                  <a:cubicBezTo>
                    <a:pt x="53340" y="254564"/>
                    <a:pt x="74930" y="268535"/>
                    <a:pt x="97790" y="276154"/>
                  </a:cubicBezTo>
                  <a:cubicBezTo>
                    <a:pt x="109220" y="279964"/>
                    <a:pt x="121920" y="282504"/>
                    <a:pt x="133350" y="282504"/>
                  </a:cubicBezTo>
                  <a:cubicBezTo>
                    <a:pt x="135890" y="282504"/>
                    <a:pt x="139700" y="282504"/>
                    <a:pt x="142240" y="282504"/>
                  </a:cubicBezTo>
                  <a:cubicBezTo>
                    <a:pt x="144780" y="282504"/>
                    <a:pt x="148590" y="282504"/>
                    <a:pt x="151130" y="282504"/>
                  </a:cubicBezTo>
                  <a:cubicBezTo>
                    <a:pt x="157480" y="282504"/>
                    <a:pt x="162560" y="281235"/>
                    <a:pt x="168910" y="279964"/>
                  </a:cubicBezTo>
                  <a:cubicBezTo>
                    <a:pt x="175260" y="278695"/>
                    <a:pt x="180340" y="277424"/>
                    <a:pt x="186690" y="274885"/>
                  </a:cubicBezTo>
                  <a:cubicBezTo>
                    <a:pt x="191770" y="272345"/>
                    <a:pt x="198120" y="271074"/>
                    <a:pt x="203200" y="267264"/>
                  </a:cubicBezTo>
                  <a:cubicBezTo>
                    <a:pt x="208280" y="264724"/>
                    <a:pt x="213360" y="262185"/>
                    <a:pt x="218440" y="258374"/>
                  </a:cubicBezTo>
                  <a:cubicBezTo>
                    <a:pt x="223520" y="254564"/>
                    <a:pt x="228600" y="250754"/>
                    <a:pt x="232410" y="246945"/>
                  </a:cubicBezTo>
                  <a:cubicBezTo>
                    <a:pt x="241300" y="239324"/>
                    <a:pt x="248920" y="230435"/>
                    <a:pt x="255270" y="220274"/>
                  </a:cubicBezTo>
                  <a:cubicBezTo>
                    <a:pt x="260350" y="213924"/>
                    <a:pt x="264160" y="206304"/>
                    <a:pt x="266700" y="198685"/>
                  </a:cubicBezTo>
                  <a:cubicBezTo>
                    <a:pt x="262890" y="198685"/>
                    <a:pt x="260350" y="198685"/>
                    <a:pt x="256540" y="198685"/>
                  </a:cubicBezTo>
                  <a:close/>
                </a:path>
              </a:pathLst>
            </a:custGeom>
            <a:solidFill>
              <a:srgbClr val="03569F"/>
            </a:solidFill>
            <a:ln w="12700" cap="flat">
              <a:noFill/>
              <a:prstDash val="solid"/>
              <a:miter/>
            </a:ln>
          </p:spPr>
          <p:txBody>
            <a:bodyPr rtlCol="0" anchor="ctr"/>
            <a:lstStyle/>
            <a:p>
              <a:endParaRPr lang="nl-NL"/>
            </a:p>
          </p:txBody>
        </p:sp>
        <p:sp>
          <p:nvSpPr>
            <p:cNvPr id="17" name="Vrije vorm 16">
              <a:extLst>
                <a:ext uri="{FF2B5EF4-FFF2-40B4-BE49-F238E27FC236}">
                  <a16:creationId xmlns:a16="http://schemas.microsoft.com/office/drawing/2014/main" id="{77179C6C-F7AA-9025-5DF3-0B1233E0908E}"/>
                </a:ext>
              </a:extLst>
            </p:cNvPr>
            <p:cNvSpPr/>
            <p:nvPr userDrawn="1"/>
          </p:nvSpPr>
          <p:spPr>
            <a:xfrm>
              <a:off x="567690" y="6593829"/>
              <a:ext cx="63500" cy="74930"/>
            </a:xfrm>
            <a:custGeom>
              <a:avLst/>
              <a:gdLst>
                <a:gd name="connsiteX0" fmla="*/ 0 w 63500"/>
                <a:gd name="connsiteY0" fmla="*/ 43180 h 74930"/>
                <a:gd name="connsiteX1" fmla="*/ 0 w 63500"/>
                <a:gd name="connsiteY1" fmla="*/ 0 h 74930"/>
                <a:gd name="connsiteX2" fmla="*/ 19050 w 63500"/>
                <a:gd name="connsiteY2" fmla="*/ 0 h 74930"/>
                <a:gd name="connsiteX3" fmla="*/ 19050 w 63500"/>
                <a:gd name="connsiteY3" fmla="*/ 43180 h 74930"/>
                <a:gd name="connsiteX4" fmla="*/ 31750 w 63500"/>
                <a:gd name="connsiteY4" fmla="*/ 57150 h 74930"/>
                <a:gd name="connsiteX5" fmla="*/ 45720 w 63500"/>
                <a:gd name="connsiteY5" fmla="*/ 43180 h 74930"/>
                <a:gd name="connsiteX6" fmla="*/ 45720 w 63500"/>
                <a:gd name="connsiteY6" fmla="*/ 0 h 74930"/>
                <a:gd name="connsiteX7" fmla="*/ 63500 w 63500"/>
                <a:gd name="connsiteY7" fmla="*/ 0 h 74930"/>
                <a:gd name="connsiteX8" fmla="*/ 63500 w 63500"/>
                <a:gd name="connsiteY8" fmla="*/ 43180 h 74930"/>
                <a:gd name="connsiteX9" fmla="*/ 31750 w 63500"/>
                <a:gd name="connsiteY9" fmla="*/ 74930 h 74930"/>
                <a:gd name="connsiteX10" fmla="*/ 0 w 63500"/>
                <a:gd name="connsiteY10" fmla="*/ 43180 h 74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500" h="74930">
                  <a:moveTo>
                    <a:pt x="0" y="43180"/>
                  </a:moveTo>
                  <a:lnTo>
                    <a:pt x="0" y="0"/>
                  </a:lnTo>
                  <a:lnTo>
                    <a:pt x="19050" y="0"/>
                  </a:lnTo>
                  <a:lnTo>
                    <a:pt x="19050" y="43180"/>
                  </a:lnTo>
                  <a:cubicBezTo>
                    <a:pt x="19050" y="52070"/>
                    <a:pt x="22860" y="57150"/>
                    <a:pt x="31750" y="57150"/>
                  </a:cubicBezTo>
                  <a:cubicBezTo>
                    <a:pt x="40640" y="57150"/>
                    <a:pt x="45720" y="52070"/>
                    <a:pt x="45720" y="43180"/>
                  </a:cubicBezTo>
                  <a:lnTo>
                    <a:pt x="45720" y="0"/>
                  </a:lnTo>
                  <a:lnTo>
                    <a:pt x="63500" y="0"/>
                  </a:lnTo>
                  <a:lnTo>
                    <a:pt x="63500" y="43180"/>
                  </a:lnTo>
                  <a:cubicBezTo>
                    <a:pt x="63500" y="62230"/>
                    <a:pt x="52070" y="74930"/>
                    <a:pt x="31750" y="74930"/>
                  </a:cubicBezTo>
                  <a:cubicBezTo>
                    <a:pt x="11430" y="74930"/>
                    <a:pt x="0" y="63500"/>
                    <a:pt x="0" y="43180"/>
                  </a:cubicBezTo>
                  <a:close/>
                </a:path>
              </a:pathLst>
            </a:custGeom>
            <a:solidFill>
              <a:srgbClr val="333333"/>
            </a:solidFill>
            <a:ln w="12700" cap="flat">
              <a:noFill/>
              <a:prstDash val="solid"/>
              <a:miter/>
            </a:ln>
          </p:spPr>
          <p:txBody>
            <a:bodyPr rtlCol="0" anchor="ctr"/>
            <a:lstStyle/>
            <a:p>
              <a:endParaRPr lang="nl-NL"/>
            </a:p>
          </p:txBody>
        </p:sp>
        <p:sp>
          <p:nvSpPr>
            <p:cNvPr id="18" name="Vrije vorm 17">
              <a:extLst>
                <a:ext uri="{FF2B5EF4-FFF2-40B4-BE49-F238E27FC236}">
                  <a16:creationId xmlns:a16="http://schemas.microsoft.com/office/drawing/2014/main" id="{6350E676-AB76-6E58-2ECA-008BBEA4C655}"/>
                </a:ext>
              </a:extLst>
            </p:cNvPr>
            <p:cNvSpPr/>
            <p:nvPr userDrawn="1"/>
          </p:nvSpPr>
          <p:spPr>
            <a:xfrm>
              <a:off x="638809" y="6611610"/>
              <a:ext cx="55880" cy="57150"/>
            </a:xfrm>
            <a:custGeom>
              <a:avLst/>
              <a:gdLst>
                <a:gd name="connsiteX0" fmla="*/ 0 w 55880"/>
                <a:gd name="connsiteY0" fmla="*/ 27940 h 57150"/>
                <a:gd name="connsiteX1" fmla="*/ 27940 w 55880"/>
                <a:gd name="connsiteY1" fmla="*/ 0 h 57150"/>
                <a:gd name="connsiteX2" fmla="*/ 55880 w 55880"/>
                <a:gd name="connsiteY2" fmla="*/ 27940 h 57150"/>
                <a:gd name="connsiteX3" fmla="*/ 55880 w 55880"/>
                <a:gd name="connsiteY3" fmla="*/ 57150 h 57150"/>
                <a:gd name="connsiteX4" fmla="*/ 39370 w 55880"/>
                <a:gd name="connsiteY4" fmla="*/ 57150 h 57150"/>
                <a:gd name="connsiteX5" fmla="*/ 39370 w 55880"/>
                <a:gd name="connsiteY5" fmla="*/ 27940 h 57150"/>
                <a:gd name="connsiteX6" fmla="*/ 29210 w 55880"/>
                <a:gd name="connsiteY6" fmla="*/ 15240 h 57150"/>
                <a:gd name="connsiteX7" fmla="*/ 19050 w 55880"/>
                <a:gd name="connsiteY7" fmla="*/ 27940 h 57150"/>
                <a:gd name="connsiteX8" fmla="*/ 19050 w 55880"/>
                <a:gd name="connsiteY8" fmla="*/ 57150 h 57150"/>
                <a:gd name="connsiteX9" fmla="*/ 2540 w 55880"/>
                <a:gd name="connsiteY9" fmla="*/ 57150 h 57150"/>
                <a:gd name="connsiteX10" fmla="*/ 2540 w 55880"/>
                <a:gd name="connsiteY10" fmla="*/ 27940 h 57150"/>
                <a:gd name="connsiteX11" fmla="*/ 2540 w 55880"/>
                <a:gd name="connsiteY11" fmla="*/ 27940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5880" h="57150">
                  <a:moveTo>
                    <a:pt x="0" y="27940"/>
                  </a:moveTo>
                  <a:cubicBezTo>
                    <a:pt x="0" y="8890"/>
                    <a:pt x="11430" y="0"/>
                    <a:pt x="27940" y="0"/>
                  </a:cubicBezTo>
                  <a:cubicBezTo>
                    <a:pt x="44450" y="0"/>
                    <a:pt x="55880" y="8890"/>
                    <a:pt x="55880" y="27940"/>
                  </a:cubicBezTo>
                  <a:lnTo>
                    <a:pt x="55880" y="57150"/>
                  </a:lnTo>
                  <a:lnTo>
                    <a:pt x="39370" y="57150"/>
                  </a:lnTo>
                  <a:lnTo>
                    <a:pt x="39370" y="27940"/>
                  </a:lnTo>
                  <a:cubicBezTo>
                    <a:pt x="39370" y="19050"/>
                    <a:pt x="35560" y="15240"/>
                    <a:pt x="29210" y="15240"/>
                  </a:cubicBezTo>
                  <a:cubicBezTo>
                    <a:pt x="22860" y="15240"/>
                    <a:pt x="19050" y="19050"/>
                    <a:pt x="19050" y="27940"/>
                  </a:cubicBezTo>
                  <a:lnTo>
                    <a:pt x="19050" y="57150"/>
                  </a:lnTo>
                  <a:lnTo>
                    <a:pt x="2540" y="57150"/>
                  </a:lnTo>
                  <a:lnTo>
                    <a:pt x="2540" y="27940"/>
                  </a:lnTo>
                  <a:lnTo>
                    <a:pt x="2540" y="27940"/>
                  </a:lnTo>
                  <a:close/>
                </a:path>
              </a:pathLst>
            </a:custGeom>
            <a:solidFill>
              <a:srgbClr val="333333"/>
            </a:solidFill>
            <a:ln w="12700" cap="flat">
              <a:noFill/>
              <a:prstDash val="solid"/>
              <a:miter/>
            </a:ln>
          </p:spPr>
          <p:txBody>
            <a:bodyPr rtlCol="0" anchor="ctr"/>
            <a:lstStyle/>
            <a:p>
              <a:endParaRPr lang="nl-NL"/>
            </a:p>
          </p:txBody>
        </p:sp>
        <p:sp>
          <p:nvSpPr>
            <p:cNvPr id="19" name="Vrije vorm 18">
              <a:extLst>
                <a:ext uri="{FF2B5EF4-FFF2-40B4-BE49-F238E27FC236}">
                  <a16:creationId xmlns:a16="http://schemas.microsoft.com/office/drawing/2014/main" id="{67AA4611-095D-A5DF-291C-05CCA135ADEA}"/>
                </a:ext>
              </a:extLst>
            </p:cNvPr>
            <p:cNvSpPr/>
            <p:nvPr userDrawn="1"/>
          </p:nvSpPr>
          <p:spPr>
            <a:xfrm>
              <a:off x="707390" y="6619229"/>
              <a:ext cx="16509" cy="49530"/>
            </a:xfrm>
            <a:custGeom>
              <a:avLst/>
              <a:gdLst>
                <a:gd name="connsiteX0" fmla="*/ 0 w 16509"/>
                <a:gd name="connsiteY0" fmla="*/ 0 h 49530"/>
                <a:gd name="connsiteX1" fmla="*/ 16510 w 16509"/>
                <a:gd name="connsiteY1" fmla="*/ 0 h 49530"/>
                <a:gd name="connsiteX2" fmla="*/ 16510 w 16509"/>
                <a:gd name="connsiteY2" fmla="*/ 49530 h 49530"/>
                <a:gd name="connsiteX3" fmla="*/ 0 w 16509"/>
                <a:gd name="connsiteY3" fmla="*/ 49530 h 49530"/>
                <a:gd name="connsiteX4" fmla="*/ 0 w 16509"/>
                <a:gd name="connsiteY4" fmla="*/ 0 h 495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09" h="49530">
                  <a:moveTo>
                    <a:pt x="0" y="0"/>
                  </a:moveTo>
                  <a:lnTo>
                    <a:pt x="16510" y="0"/>
                  </a:lnTo>
                  <a:lnTo>
                    <a:pt x="16510" y="49530"/>
                  </a:lnTo>
                  <a:lnTo>
                    <a:pt x="0" y="49530"/>
                  </a:lnTo>
                  <a:lnTo>
                    <a:pt x="0" y="0"/>
                  </a:lnTo>
                  <a:close/>
                </a:path>
              </a:pathLst>
            </a:custGeom>
            <a:solidFill>
              <a:srgbClr val="333333"/>
            </a:solidFill>
            <a:ln w="12700" cap="flat">
              <a:noFill/>
              <a:prstDash val="solid"/>
              <a:miter/>
            </a:ln>
          </p:spPr>
          <p:txBody>
            <a:bodyPr rtlCol="0" anchor="ctr"/>
            <a:lstStyle/>
            <a:p>
              <a:endParaRPr lang="nl-NL"/>
            </a:p>
          </p:txBody>
        </p:sp>
        <p:sp>
          <p:nvSpPr>
            <p:cNvPr id="20" name="Vrije vorm 19">
              <a:extLst>
                <a:ext uri="{FF2B5EF4-FFF2-40B4-BE49-F238E27FC236}">
                  <a16:creationId xmlns:a16="http://schemas.microsoft.com/office/drawing/2014/main" id="{04E25B36-D4F8-833F-EB9B-F88DDBF96FF9}"/>
                </a:ext>
              </a:extLst>
            </p:cNvPr>
            <p:cNvSpPr/>
            <p:nvPr userDrawn="1"/>
          </p:nvSpPr>
          <p:spPr>
            <a:xfrm>
              <a:off x="737869" y="6593829"/>
              <a:ext cx="46990" cy="74930"/>
            </a:xfrm>
            <a:custGeom>
              <a:avLst/>
              <a:gdLst>
                <a:gd name="connsiteX0" fmla="*/ 1270 w 46990"/>
                <a:gd name="connsiteY0" fmla="*/ 50800 h 74930"/>
                <a:gd name="connsiteX1" fmla="*/ 1270 w 46990"/>
                <a:gd name="connsiteY1" fmla="*/ 0 h 74930"/>
                <a:gd name="connsiteX2" fmla="*/ 17780 w 46990"/>
                <a:gd name="connsiteY2" fmla="*/ 0 h 74930"/>
                <a:gd name="connsiteX3" fmla="*/ 17780 w 46990"/>
                <a:gd name="connsiteY3" fmla="*/ 16511 h 74930"/>
                <a:gd name="connsiteX4" fmla="*/ 44450 w 46990"/>
                <a:gd name="connsiteY4" fmla="*/ 16511 h 74930"/>
                <a:gd name="connsiteX5" fmla="*/ 44450 w 46990"/>
                <a:gd name="connsiteY5" fmla="*/ 31750 h 74930"/>
                <a:gd name="connsiteX6" fmla="*/ 17780 w 46990"/>
                <a:gd name="connsiteY6" fmla="*/ 31750 h 74930"/>
                <a:gd name="connsiteX7" fmla="*/ 17780 w 46990"/>
                <a:gd name="connsiteY7" fmla="*/ 50800 h 74930"/>
                <a:gd name="connsiteX8" fmla="*/ 24130 w 46990"/>
                <a:gd name="connsiteY8" fmla="*/ 58420 h 74930"/>
                <a:gd name="connsiteX9" fmla="*/ 30480 w 46990"/>
                <a:gd name="connsiteY9" fmla="*/ 50800 h 74930"/>
                <a:gd name="connsiteX10" fmla="*/ 30480 w 46990"/>
                <a:gd name="connsiteY10" fmla="*/ 50800 h 74930"/>
                <a:gd name="connsiteX11" fmla="*/ 46990 w 46990"/>
                <a:gd name="connsiteY11" fmla="*/ 49530 h 74930"/>
                <a:gd name="connsiteX12" fmla="*/ 46990 w 46990"/>
                <a:gd name="connsiteY12" fmla="*/ 49530 h 74930"/>
                <a:gd name="connsiteX13" fmla="*/ 22860 w 46990"/>
                <a:gd name="connsiteY13" fmla="*/ 74930 h 74930"/>
                <a:gd name="connsiteX14" fmla="*/ 0 w 46990"/>
                <a:gd name="connsiteY14" fmla="*/ 50800 h 74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6990" h="74930">
                  <a:moveTo>
                    <a:pt x="1270" y="50800"/>
                  </a:moveTo>
                  <a:lnTo>
                    <a:pt x="1270" y="0"/>
                  </a:lnTo>
                  <a:lnTo>
                    <a:pt x="17780" y="0"/>
                  </a:lnTo>
                  <a:lnTo>
                    <a:pt x="17780" y="16511"/>
                  </a:lnTo>
                  <a:lnTo>
                    <a:pt x="44450" y="16511"/>
                  </a:lnTo>
                  <a:lnTo>
                    <a:pt x="44450" y="31750"/>
                  </a:lnTo>
                  <a:lnTo>
                    <a:pt x="17780" y="31750"/>
                  </a:lnTo>
                  <a:lnTo>
                    <a:pt x="17780" y="50800"/>
                  </a:lnTo>
                  <a:cubicBezTo>
                    <a:pt x="17780" y="57150"/>
                    <a:pt x="20320" y="58420"/>
                    <a:pt x="24130" y="58420"/>
                  </a:cubicBezTo>
                  <a:cubicBezTo>
                    <a:pt x="27940" y="58420"/>
                    <a:pt x="30480" y="57150"/>
                    <a:pt x="30480" y="50800"/>
                  </a:cubicBezTo>
                  <a:lnTo>
                    <a:pt x="30480" y="50800"/>
                  </a:lnTo>
                  <a:cubicBezTo>
                    <a:pt x="30480" y="49530"/>
                    <a:pt x="46990" y="49530"/>
                    <a:pt x="46990" y="49530"/>
                  </a:cubicBezTo>
                  <a:lnTo>
                    <a:pt x="46990" y="49530"/>
                  </a:lnTo>
                  <a:cubicBezTo>
                    <a:pt x="46990" y="67311"/>
                    <a:pt x="38100" y="74930"/>
                    <a:pt x="22860" y="74930"/>
                  </a:cubicBezTo>
                  <a:cubicBezTo>
                    <a:pt x="7620" y="74930"/>
                    <a:pt x="0" y="67311"/>
                    <a:pt x="0" y="50800"/>
                  </a:cubicBezTo>
                  <a:close/>
                </a:path>
              </a:pathLst>
            </a:custGeom>
            <a:solidFill>
              <a:srgbClr val="333333"/>
            </a:solidFill>
            <a:ln w="12700" cap="flat">
              <a:noFill/>
              <a:prstDash val="solid"/>
              <a:miter/>
            </a:ln>
          </p:spPr>
          <p:txBody>
            <a:bodyPr rtlCol="0" anchor="ctr"/>
            <a:lstStyle/>
            <a:p>
              <a:endParaRPr lang="nl-NL"/>
            </a:p>
          </p:txBody>
        </p:sp>
        <p:sp>
          <p:nvSpPr>
            <p:cNvPr id="21" name="Vrije vorm 20">
              <a:extLst>
                <a:ext uri="{FF2B5EF4-FFF2-40B4-BE49-F238E27FC236}">
                  <a16:creationId xmlns:a16="http://schemas.microsoft.com/office/drawing/2014/main" id="{447AD622-2D02-2DE4-B2AF-B24A11BECF38}"/>
                </a:ext>
              </a:extLst>
            </p:cNvPr>
            <p:cNvSpPr/>
            <p:nvPr userDrawn="1"/>
          </p:nvSpPr>
          <p:spPr>
            <a:xfrm>
              <a:off x="793750" y="6609069"/>
              <a:ext cx="60960" cy="58420"/>
            </a:xfrm>
            <a:custGeom>
              <a:avLst/>
              <a:gdLst>
                <a:gd name="connsiteX0" fmla="*/ 0 w 60960"/>
                <a:gd name="connsiteY0" fmla="*/ 29210 h 58420"/>
                <a:gd name="connsiteX1" fmla="*/ 30480 w 60960"/>
                <a:gd name="connsiteY1" fmla="*/ 0 h 58420"/>
                <a:gd name="connsiteX2" fmla="*/ 60960 w 60960"/>
                <a:gd name="connsiteY2" fmla="*/ 29210 h 58420"/>
                <a:gd name="connsiteX3" fmla="*/ 60960 w 60960"/>
                <a:gd name="connsiteY3" fmla="*/ 34290 h 58420"/>
                <a:gd name="connsiteX4" fmla="*/ 19050 w 60960"/>
                <a:gd name="connsiteY4" fmla="*/ 34290 h 58420"/>
                <a:gd name="connsiteX5" fmla="*/ 31750 w 60960"/>
                <a:gd name="connsiteY5" fmla="*/ 43180 h 58420"/>
                <a:gd name="connsiteX6" fmla="*/ 41910 w 60960"/>
                <a:gd name="connsiteY6" fmla="*/ 39370 h 58420"/>
                <a:gd name="connsiteX7" fmla="*/ 59690 w 60960"/>
                <a:gd name="connsiteY7" fmla="*/ 39370 h 58420"/>
                <a:gd name="connsiteX8" fmla="*/ 31750 w 60960"/>
                <a:gd name="connsiteY8" fmla="*/ 58420 h 58420"/>
                <a:gd name="connsiteX9" fmla="*/ 1270 w 60960"/>
                <a:gd name="connsiteY9" fmla="*/ 29210 h 58420"/>
                <a:gd name="connsiteX10" fmla="*/ 41910 w 60960"/>
                <a:gd name="connsiteY10" fmla="*/ 24130 h 58420"/>
                <a:gd name="connsiteX11" fmla="*/ 29210 w 60960"/>
                <a:gd name="connsiteY11" fmla="*/ 15240 h 58420"/>
                <a:gd name="connsiteX12" fmla="*/ 16510 w 60960"/>
                <a:gd name="connsiteY12" fmla="*/ 24130 h 58420"/>
                <a:gd name="connsiteX13" fmla="*/ 40640 w 60960"/>
                <a:gd name="connsiteY13" fmla="*/ 24130 h 58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0960" h="58420">
                  <a:moveTo>
                    <a:pt x="0" y="29210"/>
                  </a:moveTo>
                  <a:cubicBezTo>
                    <a:pt x="0" y="12700"/>
                    <a:pt x="12700" y="0"/>
                    <a:pt x="30480" y="0"/>
                  </a:cubicBezTo>
                  <a:cubicBezTo>
                    <a:pt x="48260" y="0"/>
                    <a:pt x="60960" y="12700"/>
                    <a:pt x="60960" y="29210"/>
                  </a:cubicBezTo>
                  <a:lnTo>
                    <a:pt x="60960" y="34290"/>
                  </a:lnTo>
                  <a:lnTo>
                    <a:pt x="19050" y="34290"/>
                  </a:lnTo>
                  <a:cubicBezTo>
                    <a:pt x="20320" y="40640"/>
                    <a:pt x="25400" y="43180"/>
                    <a:pt x="31750" y="43180"/>
                  </a:cubicBezTo>
                  <a:cubicBezTo>
                    <a:pt x="38100" y="43180"/>
                    <a:pt x="40640" y="43180"/>
                    <a:pt x="41910" y="39370"/>
                  </a:cubicBezTo>
                  <a:lnTo>
                    <a:pt x="59690" y="39370"/>
                  </a:lnTo>
                  <a:cubicBezTo>
                    <a:pt x="55880" y="50800"/>
                    <a:pt x="45720" y="58420"/>
                    <a:pt x="31750" y="58420"/>
                  </a:cubicBezTo>
                  <a:cubicBezTo>
                    <a:pt x="13970" y="58420"/>
                    <a:pt x="1270" y="45720"/>
                    <a:pt x="1270" y="29210"/>
                  </a:cubicBezTo>
                  <a:close/>
                  <a:moveTo>
                    <a:pt x="41910" y="24130"/>
                  </a:moveTo>
                  <a:cubicBezTo>
                    <a:pt x="39370" y="17780"/>
                    <a:pt x="35560" y="15240"/>
                    <a:pt x="29210" y="15240"/>
                  </a:cubicBezTo>
                  <a:cubicBezTo>
                    <a:pt x="22860" y="15240"/>
                    <a:pt x="19050" y="17780"/>
                    <a:pt x="16510" y="24130"/>
                  </a:cubicBezTo>
                  <a:lnTo>
                    <a:pt x="40640" y="24130"/>
                  </a:lnTo>
                  <a:close/>
                </a:path>
              </a:pathLst>
            </a:custGeom>
            <a:solidFill>
              <a:srgbClr val="333333"/>
            </a:solidFill>
            <a:ln w="12700" cap="flat">
              <a:noFill/>
              <a:prstDash val="solid"/>
              <a:miter/>
            </a:ln>
          </p:spPr>
          <p:txBody>
            <a:bodyPr rtlCol="0" anchor="ctr"/>
            <a:lstStyle/>
            <a:p>
              <a:endParaRPr lang="nl-NL"/>
            </a:p>
          </p:txBody>
        </p:sp>
        <p:sp>
          <p:nvSpPr>
            <p:cNvPr id="22" name="Vrije vorm 21">
              <a:extLst>
                <a:ext uri="{FF2B5EF4-FFF2-40B4-BE49-F238E27FC236}">
                  <a16:creationId xmlns:a16="http://schemas.microsoft.com/office/drawing/2014/main" id="{846722E4-2E69-9DD5-FD9E-8D702D983D44}"/>
                </a:ext>
              </a:extLst>
            </p:cNvPr>
            <p:cNvSpPr/>
            <p:nvPr userDrawn="1"/>
          </p:nvSpPr>
          <p:spPr>
            <a:xfrm>
              <a:off x="859789" y="6593829"/>
              <a:ext cx="60960" cy="74930"/>
            </a:xfrm>
            <a:custGeom>
              <a:avLst/>
              <a:gdLst>
                <a:gd name="connsiteX0" fmla="*/ 1270 w 60960"/>
                <a:gd name="connsiteY0" fmla="*/ 44450 h 74930"/>
                <a:gd name="connsiteX1" fmla="*/ 27940 w 60960"/>
                <a:gd name="connsiteY1" fmla="*/ 15240 h 74930"/>
                <a:gd name="connsiteX2" fmla="*/ 44450 w 60960"/>
                <a:gd name="connsiteY2" fmla="*/ 22861 h 74930"/>
                <a:gd name="connsiteX3" fmla="*/ 44450 w 60960"/>
                <a:gd name="connsiteY3" fmla="*/ 0 h 74930"/>
                <a:gd name="connsiteX4" fmla="*/ 60960 w 60960"/>
                <a:gd name="connsiteY4" fmla="*/ 0 h 74930"/>
                <a:gd name="connsiteX5" fmla="*/ 60960 w 60960"/>
                <a:gd name="connsiteY5" fmla="*/ 44450 h 74930"/>
                <a:gd name="connsiteX6" fmla="*/ 30480 w 60960"/>
                <a:gd name="connsiteY6" fmla="*/ 74930 h 74930"/>
                <a:gd name="connsiteX7" fmla="*/ 0 w 60960"/>
                <a:gd name="connsiteY7" fmla="*/ 44450 h 74930"/>
                <a:gd name="connsiteX8" fmla="*/ 44450 w 60960"/>
                <a:gd name="connsiteY8" fmla="*/ 44450 h 74930"/>
                <a:gd name="connsiteX9" fmla="*/ 31750 w 60960"/>
                <a:gd name="connsiteY9" fmla="*/ 30480 h 74930"/>
                <a:gd name="connsiteX10" fmla="*/ 19050 w 60960"/>
                <a:gd name="connsiteY10" fmla="*/ 44450 h 74930"/>
                <a:gd name="connsiteX11" fmla="*/ 31750 w 60960"/>
                <a:gd name="connsiteY11" fmla="*/ 58420 h 74930"/>
                <a:gd name="connsiteX12" fmla="*/ 44450 w 60960"/>
                <a:gd name="connsiteY12" fmla="*/ 44450 h 74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0960" h="74930">
                  <a:moveTo>
                    <a:pt x="1270" y="44450"/>
                  </a:moveTo>
                  <a:cubicBezTo>
                    <a:pt x="1270" y="25400"/>
                    <a:pt x="15240" y="15240"/>
                    <a:pt x="27940" y="15240"/>
                  </a:cubicBezTo>
                  <a:cubicBezTo>
                    <a:pt x="40640" y="15240"/>
                    <a:pt x="40640" y="17780"/>
                    <a:pt x="44450" y="22861"/>
                  </a:cubicBezTo>
                  <a:lnTo>
                    <a:pt x="44450" y="0"/>
                  </a:lnTo>
                  <a:lnTo>
                    <a:pt x="60960" y="0"/>
                  </a:lnTo>
                  <a:lnTo>
                    <a:pt x="60960" y="44450"/>
                  </a:lnTo>
                  <a:cubicBezTo>
                    <a:pt x="60960" y="63500"/>
                    <a:pt x="48260" y="74930"/>
                    <a:pt x="30480" y="74930"/>
                  </a:cubicBezTo>
                  <a:cubicBezTo>
                    <a:pt x="12700" y="74930"/>
                    <a:pt x="0" y="62230"/>
                    <a:pt x="0" y="44450"/>
                  </a:cubicBezTo>
                  <a:close/>
                  <a:moveTo>
                    <a:pt x="44450" y="44450"/>
                  </a:moveTo>
                  <a:cubicBezTo>
                    <a:pt x="44450" y="36830"/>
                    <a:pt x="39370" y="30480"/>
                    <a:pt x="31750" y="30480"/>
                  </a:cubicBezTo>
                  <a:cubicBezTo>
                    <a:pt x="24130" y="30480"/>
                    <a:pt x="19050" y="35561"/>
                    <a:pt x="19050" y="44450"/>
                  </a:cubicBezTo>
                  <a:cubicBezTo>
                    <a:pt x="19050" y="53340"/>
                    <a:pt x="24130" y="58420"/>
                    <a:pt x="31750" y="58420"/>
                  </a:cubicBezTo>
                  <a:cubicBezTo>
                    <a:pt x="39370" y="58420"/>
                    <a:pt x="44450" y="53340"/>
                    <a:pt x="44450" y="44450"/>
                  </a:cubicBezTo>
                  <a:close/>
                </a:path>
              </a:pathLst>
            </a:custGeom>
            <a:solidFill>
              <a:srgbClr val="333333"/>
            </a:solidFill>
            <a:ln w="12700" cap="flat">
              <a:noFill/>
              <a:prstDash val="solid"/>
              <a:miter/>
            </a:ln>
          </p:spPr>
          <p:txBody>
            <a:bodyPr rtlCol="0" anchor="ctr"/>
            <a:lstStyle/>
            <a:p>
              <a:endParaRPr lang="nl-NL"/>
            </a:p>
          </p:txBody>
        </p:sp>
        <p:sp>
          <p:nvSpPr>
            <p:cNvPr id="23" name="Vrije vorm 22">
              <a:extLst>
                <a:ext uri="{FF2B5EF4-FFF2-40B4-BE49-F238E27FC236}">
                  <a16:creationId xmlns:a16="http://schemas.microsoft.com/office/drawing/2014/main" id="{9D619B0B-C1C4-7109-C928-1533E3329A5A}"/>
                </a:ext>
              </a:extLst>
            </p:cNvPr>
            <p:cNvSpPr/>
            <p:nvPr userDrawn="1"/>
          </p:nvSpPr>
          <p:spPr>
            <a:xfrm>
              <a:off x="707143" y="6593829"/>
              <a:ext cx="19542" cy="19050"/>
            </a:xfrm>
            <a:custGeom>
              <a:avLst/>
              <a:gdLst>
                <a:gd name="connsiteX0" fmla="*/ 11676 w 19542"/>
                <a:gd name="connsiteY0" fmla="*/ 0 h 19050"/>
                <a:gd name="connsiteX1" fmla="*/ 246 w 19542"/>
                <a:gd name="connsiteY1" fmla="*/ 7620 h 19050"/>
                <a:gd name="connsiteX2" fmla="*/ 7866 w 19542"/>
                <a:gd name="connsiteY2" fmla="*/ 19050 h 19050"/>
                <a:gd name="connsiteX3" fmla="*/ 19296 w 19542"/>
                <a:gd name="connsiteY3" fmla="*/ 11430 h 19050"/>
                <a:gd name="connsiteX4" fmla="*/ 11676 w 19542"/>
                <a:gd name="connsiteY4" fmla="*/ 0 h 1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542" h="19050">
                  <a:moveTo>
                    <a:pt x="11676" y="0"/>
                  </a:moveTo>
                  <a:cubicBezTo>
                    <a:pt x="6596" y="0"/>
                    <a:pt x="1516" y="2540"/>
                    <a:pt x="246" y="7620"/>
                  </a:cubicBezTo>
                  <a:cubicBezTo>
                    <a:pt x="-1024" y="12700"/>
                    <a:pt x="2786" y="17780"/>
                    <a:pt x="7866" y="19050"/>
                  </a:cubicBezTo>
                  <a:cubicBezTo>
                    <a:pt x="12946" y="19050"/>
                    <a:pt x="18026" y="16511"/>
                    <a:pt x="19296" y="11430"/>
                  </a:cubicBezTo>
                  <a:cubicBezTo>
                    <a:pt x="20566" y="6350"/>
                    <a:pt x="16756" y="1270"/>
                    <a:pt x="11676" y="0"/>
                  </a:cubicBezTo>
                  <a:close/>
                </a:path>
              </a:pathLst>
            </a:custGeom>
            <a:solidFill>
              <a:srgbClr val="333333"/>
            </a:solidFill>
            <a:ln w="12700" cap="flat">
              <a:noFill/>
              <a:prstDash val="solid"/>
              <a:miter/>
            </a:ln>
          </p:spPr>
          <p:txBody>
            <a:bodyPr rtlCol="0" anchor="ctr"/>
            <a:lstStyle/>
            <a:p>
              <a:endParaRPr lang="nl-NL"/>
            </a:p>
          </p:txBody>
        </p:sp>
      </p:grpSp>
    </p:spTree>
    <p:extLst>
      <p:ext uri="{BB962C8B-B14F-4D97-AF65-F5344CB8AC3E}">
        <p14:creationId xmlns:p14="http://schemas.microsoft.com/office/powerpoint/2010/main" val="3672622941"/>
      </p:ext>
    </p:extLst>
  </p:cSld>
  <p:clrMapOvr>
    <a:masterClrMapping/>
  </p:clrMapOvr>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jdlijn per kwartaal">
    <p:spTree>
      <p:nvGrpSpPr>
        <p:cNvPr id="1" name=""/>
        <p:cNvGrpSpPr/>
        <p:nvPr/>
      </p:nvGrpSpPr>
      <p:grpSpPr>
        <a:xfrm>
          <a:off x="0" y="0"/>
          <a:ext cx="0" cy="0"/>
          <a:chOff x="0" y="0"/>
          <a:chExt cx="0" cy="0"/>
        </a:xfrm>
      </p:grpSpPr>
      <p:sp>
        <p:nvSpPr>
          <p:cNvPr id="147" name="Tijdelijke aanduiding voor dianummer 140">
            <a:extLst>
              <a:ext uri="{FF2B5EF4-FFF2-40B4-BE49-F238E27FC236}">
                <a16:creationId xmlns:a16="http://schemas.microsoft.com/office/drawing/2014/main" id="{0A65206A-CB1E-D8D9-0FCE-3D5732D778DB}"/>
              </a:ext>
            </a:extLst>
          </p:cNvPr>
          <p:cNvSpPr>
            <a:spLocks noGrp="1"/>
          </p:cNvSpPr>
          <p:nvPr>
            <p:ph type="sldNum" sz="quarter" idx="12"/>
          </p:nvPr>
        </p:nvSpPr>
        <p:spPr>
          <a:xfrm>
            <a:off x="8710930" y="6416675"/>
            <a:ext cx="3038157" cy="448819"/>
          </a:xfrm>
        </p:spPr>
        <p:txBody>
          <a:bodyPr/>
          <a:lstStyle>
            <a:lvl1pPr>
              <a:defRPr>
                <a:solidFill>
                  <a:srgbClr val="004996"/>
                </a:solidFill>
              </a:defRPr>
            </a:lvl1pPr>
          </a:lstStyle>
          <a:p>
            <a:fld id="{9F53E0E1-1632-AA43-9C83-C74C9E11BADB}" type="slidenum">
              <a:rPr lang="nl-NL" smtClean="0"/>
              <a:pPr/>
              <a:t>‹nr.›</a:t>
            </a:fld>
            <a:endParaRPr lang="nl-NL" dirty="0"/>
          </a:p>
        </p:txBody>
      </p:sp>
      <p:sp>
        <p:nvSpPr>
          <p:cNvPr id="148" name="Ovaal 147">
            <a:extLst>
              <a:ext uri="{FF2B5EF4-FFF2-40B4-BE49-F238E27FC236}">
                <a16:creationId xmlns:a16="http://schemas.microsoft.com/office/drawing/2014/main" id="{1D84B129-9659-9B75-1938-1D4175A0DF33}"/>
              </a:ext>
            </a:extLst>
          </p:cNvPr>
          <p:cNvSpPr/>
          <p:nvPr userDrawn="1"/>
        </p:nvSpPr>
        <p:spPr>
          <a:xfrm>
            <a:off x="11779408" y="6661582"/>
            <a:ext cx="37785" cy="37785"/>
          </a:xfrm>
          <a:prstGeom prst="ellipse">
            <a:avLst/>
          </a:prstGeom>
          <a:solidFill>
            <a:srgbClr val="E9522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70" name="Vrije vorm 169">
            <a:extLst>
              <a:ext uri="{FF2B5EF4-FFF2-40B4-BE49-F238E27FC236}">
                <a16:creationId xmlns:a16="http://schemas.microsoft.com/office/drawing/2014/main" id="{674C9C53-B635-5151-2E56-515ED3C3AF73}"/>
              </a:ext>
            </a:extLst>
          </p:cNvPr>
          <p:cNvSpPr/>
          <p:nvPr userDrawn="1"/>
        </p:nvSpPr>
        <p:spPr>
          <a:xfrm>
            <a:off x="1424940" y="6545580"/>
            <a:ext cx="12700" cy="127000"/>
          </a:xfrm>
          <a:custGeom>
            <a:avLst/>
            <a:gdLst>
              <a:gd name="connsiteX0" fmla="*/ 0 w 12700"/>
              <a:gd name="connsiteY0" fmla="*/ 0 h 127000"/>
              <a:gd name="connsiteX1" fmla="*/ 0 w 12700"/>
              <a:gd name="connsiteY1" fmla="*/ 127000 h 127000"/>
            </a:gdLst>
            <a:ahLst/>
            <a:cxnLst>
              <a:cxn ang="0">
                <a:pos x="connsiteX0" y="connsiteY0"/>
              </a:cxn>
              <a:cxn ang="0">
                <a:pos x="connsiteX1" y="connsiteY1"/>
              </a:cxn>
            </a:cxnLst>
            <a:rect l="l" t="t" r="r" b="b"/>
            <a:pathLst>
              <a:path w="12700" h="127000">
                <a:moveTo>
                  <a:pt x="0" y="0"/>
                </a:moveTo>
                <a:lnTo>
                  <a:pt x="0" y="127000"/>
                </a:lnTo>
              </a:path>
            </a:pathLst>
          </a:custGeom>
          <a:ln w="12700" cap="flat">
            <a:solidFill>
              <a:srgbClr val="E95223"/>
            </a:solidFill>
            <a:prstDash val="solid"/>
            <a:miter/>
          </a:ln>
        </p:spPr>
        <p:txBody>
          <a:bodyPr rtlCol="0" anchor="ctr"/>
          <a:lstStyle/>
          <a:p>
            <a:endParaRPr lang="nl-NL"/>
          </a:p>
        </p:txBody>
      </p:sp>
      <p:sp>
        <p:nvSpPr>
          <p:cNvPr id="171" name="Tijdelijke aanduiding voor voettekst 139">
            <a:extLst>
              <a:ext uri="{FF2B5EF4-FFF2-40B4-BE49-F238E27FC236}">
                <a16:creationId xmlns:a16="http://schemas.microsoft.com/office/drawing/2014/main" id="{68637359-19C0-3C25-0279-C4AA6009F666}"/>
              </a:ext>
            </a:extLst>
          </p:cNvPr>
          <p:cNvSpPr>
            <a:spLocks noGrp="1"/>
          </p:cNvSpPr>
          <p:nvPr>
            <p:ph type="ftr" sz="quarter" idx="11"/>
          </p:nvPr>
        </p:nvSpPr>
        <p:spPr>
          <a:xfrm>
            <a:off x="1599386" y="6416675"/>
            <a:ext cx="4891901" cy="441325"/>
          </a:xfrm>
        </p:spPr>
        <p:txBody>
          <a:bodyPr/>
          <a:lstStyle>
            <a:lvl1pPr>
              <a:defRPr sz="900" b="0" i="0">
                <a:latin typeface="Real Text Pro" panose="020B0504020204020204" pitchFamily="34" charset="77"/>
              </a:defRPr>
            </a:lvl1pPr>
          </a:lstStyle>
          <a:p>
            <a:pPr algn="l"/>
            <a:r>
              <a:rPr lang="nl-NL" dirty="0">
                <a:ln/>
                <a:solidFill>
                  <a:srgbClr val="B3B3B3"/>
                </a:solidFill>
                <a:sym typeface="RealTextPro-Regular"/>
                <a:rtl val="0"/>
              </a:rPr>
              <a:t>Optie voor presentatie titel of andere extra informatie.</a:t>
            </a:r>
          </a:p>
        </p:txBody>
      </p:sp>
      <p:sp>
        <p:nvSpPr>
          <p:cNvPr id="60" name="Vrije vorm 59">
            <a:extLst>
              <a:ext uri="{FF2B5EF4-FFF2-40B4-BE49-F238E27FC236}">
                <a16:creationId xmlns:a16="http://schemas.microsoft.com/office/drawing/2014/main" id="{682B997C-5DD1-F497-D476-CB325AFE1EB3}"/>
              </a:ext>
            </a:extLst>
          </p:cNvPr>
          <p:cNvSpPr/>
          <p:nvPr/>
        </p:nvSpPr>
        <p:spPr>
          <a:xfrm>
            <a:off x="435610" y="3714750"/>
            <a:ext cx="11026140" cy="1033779"/>
          </a:xfrm>
          <a:custGeom>
            <a:avLst/>
            <a:gdLst>
              <a:gd name="connsiteX0" fmla="*/ 0 w 11026140"/>
              <a:gd name="connsiteY0" fmla="*/ 0 h 1033779"/>
              <a:gd name="connsiteX1" fmla="*/ 11026140 w 11026140"/>
              <a:gd name="connsiteY1" fmla="*/ 0 h 1033779"/>
              <a:gd name="connsiteX2" fmla="*/ 11026140 w 11026140"/>
              <a:gd name="connsiteY2" fmla="*/ 1033780 h 1033779"/>
              <a:gd name="connsiteX3" fmla="*/ 0 w 11026140"/>
              <a:gd name="connsiteY3" fmla="*/ 1033780 h 1033779"/>
            </a:gdLst>
            <a:ahLst/>
            <a:cxnLst>
              <a:cxn ang="0">
                <a:pos x="connsiteX0" y="connsiteY0"/>
              </a:cxn>
              <a:cxn ang="0">
                <a:pos x="connsiteX1" y="connsiteY1"/>
              </a:cxn>
              <a:cxn ang="0">
                <a:pos x="connsiteX2" y="connsiteY2"/>
              </a:cxn>
              <a:cxn ang="0">
                <a:pos x="connsiteX3" y="connsiteY3"/>
              </a:cxn>
            </a:cxnLst>
            <a:rect l="l" t="t" r="r" b="b"/>
            <a:pathLst>
              <a:path w="11026140" h="1033779">
                <a:moveTo>
                  <a:pt x="0" y="0"/>
                </a:moveTo>
                <a:lnTo>
                  <a:pt x="11026140" y="0"/>
                </a:lnTo>
                <a:lnTo>
                  <a:pt x="11026140" y="1033780"/>
                </a:lnTo>
                <a:lnTo>
                  <a:pt x="0" y="1033780"/>
                </a:lnTo>
                <a:close/>
              </a:path>
            </a:pathLst>
          </a:custGeom>
          <a:solidFill>
            <a:srgbClr val="E1F1FF"/>
          </a:solidFill>
          <a:ln w="12700" cap="flat">
            <a:noFill/>
            <a:prstDash val="solid"/>
            <a:miter/>
          </a:ln>
        </p:spPr>
        <p:txBody>
          <a:bodyPr rtlCol="0" anchor="ctr"/>
          <a:lstStyle/>
          <a:p>
            <a:endParaRPr lang="nl-NL"/>
          </a:p>
        </p:txBody>
      </p:sp>
      <p:sp>
        <p:nvSpPr>
          <p:cNvPr id="61" name="Vrije vorm 60">
            <a:extLst>
              <a:ext uri="{FF2B5EF4-FFF2-40B4-BE49-F238E27FC236}">
                <a16:creationId xmlns:a16="http://schemas.microsoft.com/office/drawing/2014/main" id="{73D9F2DF-7579-965E-F1DC-E4FBF012E58D}"/>
              </a:ext>
            </a:extLst>
          </p:cNvPr>
          <p:cNvSpPr/>
          <p:nvPr/>
        </p:nvSpPr>
        <p:spPr>
          <a:xfrm>
            <a:off x="440689" y="2680970"/>
            <a:ext cx="11018519" cy="12700"/>
          </a:xfrm>
          <a:custGeom>
            <a:avLst/>
            <a:gdLst>
              <a:gd name="connsiteX0" fmla="*/ 0 w 11018519"/>
              <a:gd name="connsiteY0" fmla="*/ 0 h 12700"/>
              <a:gd name="connsiteX1" fmla="*/ 11018520 w 11018519"/>
              <a:gd name="connsiteY1" fmla="*/ 0 h 12700"/>
            </a:gdLst>
            <a:ahLst/>
            <a:cxnLst>
              <a:cxn ang="0">
                <a:pos x="connsiteX0" y="connsiteY0"/>
              </a:cxn>
              <a:cxn ang="0">
                <a:pos x="connsiteX1" y="connsiteY1"/>
              </a:cxn>
            </a:cxnLst>
            <a:rect l="l" t="t" r="r" b="b"/>
            <a:pathLst>
              <a:path w="11018519" h="12700">
                <a:moveTo>
                  <a:pt x="0" y="0"/>
                </a:moveTo>
                <a:lnTo>
                  <a:pt x="11018520" y="0"/>
                </a:lnTo>
              </a:path>
            </a:pathLst>
          </a:custGeom>
          <a:ln w="12700" cap="flat">
            <a:solidFill>
              <a:srgbClr val="FFFFFF"/>
            </a:solidFill>
            <a:prstDash val="solid"/>
            <a:miter/>
          </a:ln>
        </p:spPr>
        <p:txBody>
          <a:bodyPr rtlCol="0" anchor="ctr"/>
          <a:lstStyle/>
          <a:p>
            <a:endParaRPr lang="nl-NL"/>
          </a:p>
        </p:txBody>
      </p:sp>
      <p:sp>
        <p:nvSpPr>
          <p:cNvPr id="180" name="Vrije vorm 179">
            <a:extLst>
              <a:ext uri="{FF2B5EF4-FFF2-40B4-BE49-F238E27FC236}">
                <a16:creationId xmlns:a16="http://schemas.microsoft.com/office/drawing/2014/main" id="{7343A712-63A8-4130-CBD9-E984C0C626DA}"/>
              </a:ext>
            </a:extLst>
          </p:cNvPr>
          <p:cNvSpPr/>
          <p:nvPr/>
        </p:nvSpPr>
        <p:spPr>
          <a:xfrm>
            <a:off x="4796790" y="2329180"/>
            <a:ext cx="12700" cy="3520440"/>
          </a:xfrm>
          <a:custGeom>
            <a:avLst/>
            <a:gdLst>
              <a:gd name="connsiteX0" fmla="*/ 0 w 12700"/>
              <a:gd name="connsiteY0" fmla="*/ 0 h 3520440"/>
              <a:gd name="connsiteX1" fmla="*/ 0 w 12700"/>
              <a:gd name="connsiteY1" fmla="*/ 3520440 h 3520440"/>
            </a:gdLst>
            <a:ahLst/>
            <a:cxnLst>
              <a:cxn ang="0">
                <a:pos x="connsiteX0" y="connsiteY0"/>
              </a:cxn>
              <a:cxn ang="0">
                <a:pos x="connsiteX1" y="connsiteY1"/>
              </a:cxn>
            </a:cxnLst>
            <a:rect l="l" t="t" r="r" b="b"/>
            <a:pathLst>
              <a:path w="12700" h="3520440">
                <a:moveTo>
                  <a:pt x="0" y="0"/>
                </a:moveTo>
                <a:lnTo>
                  <a:pt x="0" y="3520440"/>
                </a:lnTo>
              </a:path>
            </a:pathLst>
          </a:custGeom>
          <a:ln w="12700" cap="flat">
            <a:solidFill>
              <a:srgbClr val="004996"/>
            </a:solidFill>
            <a:prstDash val="solid"/>
            <a:miter/>
          </a:ln>
        </p:spPr>
        <p:txBody>
          <a:bodyPr rtlCol="0" anchor="ctr"/>
          <a:lstStyle/>
          <a:p>
            <a:endParaRPr lang="nl-NL"/>
          </a:p>
        </p:txBody>
      </p:sp>
      <p:sp>
        <p:nvSpPr>
          <p:cNvPr id="183" name="Vrije vorm 182">
            <a:extLst>
              <a:ext uri="{FF2B5EF4-FFF2-40B4-BE49-F238E27FC236}">
                <a16:creationId xmlns:a16="http://schemas.microsoft.com/office/drawing/2014/main" id="{E0AB6FCD-15EA-2E04-9405-61E288D8409B}"/>
              </a:ext>
            </a:extLst>
          </p:cNvPr>
          <p:cNvSpPr/>
          <p:nvPr/>
        </p:nvSpPr>
        <p:spPr>
          <a:xfrm>
            <a:off x="6946900" y="2329180"/>
            <a:ext cx="12700" cy="3520440"/>
          </a:xfrm>
          <a:custGeom>
            <a:avLst/>
            <a:gdLst>
              <a:gd name="connsiteX0" fmla="*/ 0 w 12700"/>
              <a:gd name="connsiteY0" fmla="*/ 0 h 3520440"/>
              <a:gd name="connsiteX1" fmla="*/ 0 w 12700"/>
              <a:gd name="connsiteY1" fmla="*/ 3520440 h 3520440"/>
            </a:gdLst>
            <a:ahLst/>
            <a:cxnLst>
              <a:cxn ang="0">
                <a:pos x="connsiteX0" y="connsiteY0"/>
              </a:cxn>
              <a:cxn ang="0">
                <a:pos x="connsiteX1" y="connsiteY1"/>
              </a:cxn>
            </a:cxnLst>
            <a:rect l="l" t="t" r="r" b="b"/>
            <a:pathLst>
              <a:path w="12700" h="3520440">
                <a:moveTo>
                  <a:pt x="0" y="0"/>
                </a:moveTo>
                <a:lnTo>
                  <a:pt x="0" y="3520440"/>
                </a:lnTo>
              </a:path>
            </a:pathLst>
          </a:custGeom>
          <a:ln w="12700" cap="flat">
            <a:solidFill>
              <a:srgbClr val="004996"/>
            </a:solidFill>
            <a:prstDash val="solid"/>
            <a:miter/>
          </a:ln>
        </p:spPr>
        <p:txBody>
          <a:bodyPr rtlCol="0" anchor="ctr"/>
          <a:lstStyle/>
          <a:p>
            <a:endParaRPr lang="nl-NL"/>
          </a:p>
        </p:txBody>
      </p:sp>
      <p:sp>
        <p:nvSpPr>
          <p:cNvPr id="186" name="Vrije vorm 185">
            <a:extLst>
              <a:ext uri="{FF2B5EF4-FFF2-40B4-BE49-F238E27FC236}">
                <a16:creationId xmlns:a16="http://schemas.microsoft.com/office/drawing/2014/main" id="{6D541E0D-3FA9-93B9-2ED4-822B2585EE2D}"/>
              </a:ext>
            </a:extLst>
          </p:cNvPr>
          <p:cNvSpPr/>
          <p:nvPr/>
        </p:nvSpPr>
        <p:spPr>
          <a:xfrm>
            <a:off x="9048750" y="2329180"/>
            <a:ext cx="12700" cy="3520440"/>
          </a:xfrm>
          <a:custGeom>
            <a:avLst/>
            <a:gdLst>
              <a:gd name="connsiteX0" fmla="*/ 0 w 12700"/>
              <a:gd name="connsiteY0" fmla="*/ 0 h 3520440"/>
              <a:gd name="connsiteX1" fmla="*/ 0 w 12700"/>
              <a:gd name="connsiteY1" fmla="*/ 3520440 h 3520440"/>
            </a:gdLst>
            <a:ahLst/>
            <a:cxnLst>
              <a:cxn ang="0">
                <a:pos x="connsiteX0" y="connsiteY0"/>
              </a:cxn>
              <a:cxn ang="0">
                <a:pos x="connsiteX1" y="connsiteY1"/>
              </a:cxn>
            </a:cxnLst>
            <a:rect l="l" t="t" r="r" b="b"/>
            <a:pathLst>
              <a:path w="12700" h="3520440">
                <a:moveTo>
                  <a:pt x="0" y="0"/>
                </a:moveTo>
                <a:lnTo>
                  <a:pt x="0" y="3520440"/>
                </a:lnTo>
              </a:path>
            </a:pathLst>
          </a:custGeom>
          <a:ln w="12700" cap="flat">
            <a:solidFill>
              <a:srgbClr val="004996"/>
            </a:solidFill>
            <a:prstDash val="solid"/>
            <a:miter/>
          </a:ln>
        </p:spPr>
        <p:txBody>
          <a:bodyPr rtlCol="0" anchor="ctr"/>
          <a:lstStyle/>
          <a:p>
            <a:endParaRPr lang="nl-NL"/>
          </a:p>
        </p:txBody>
      </p:sp>
      <p:sp>
        <p:nvSpPr>
          <p:cNvPr id="189" name="Vrije vorm 188">
            <a:extLst>
              <a:ext uri="{FF2B5EF4-FFF2-40B4-BE49-F238E27FC236}">
                <a16:creationId xmlns:a16="http://schemas.microsoft.com/office/drawing/2014/main" id="{6FE8B2D9-09C3-9EF5-907F-2A70C73CAFD8}"/>
              </a:ext>
            </a:extLst>
          </p:cNvPr>
          <p:cNvSpPr/>
          <p:nvPr/>
        </p:nvSpPr>
        <p:spPr>
          <a:xfrm>
            <a:off x="11224260" y="2329180"/>
            <a:ext cx="12700" cy="3520440"/>
          </a:xfrm>
          <a:custGeom>
            <a:avLst/>
            <a:gdLst>
              <a:gd name="connsiteX0" fmla="*/ 0 w 12700"/>
              <a:gd name="connsiteY0" fmla="*/ 0 h 3520440"/>
              <a:gd name="connsiteX1" fmla="*/ 0 w 12700"/>
              <a:gd name="connsiteY1" fmla="*/ 3520440 h 3520440"/>
            </a:gdLst>
            <a:ahLst/>
            <a:cxnLst>
              <a:cxn ang="0">
                <a:pos x="connsiteX0" y="connsiteY0"/>
              </a:cxn>
              <a:cxn ang="0">
                <a:pos x="connsiteX1" y="connsiteY1"/>
              </a:cxn>
            </a:cxnLst>
            <a:rect l="l" t="t" r="r" b="b"/>
            <a:pathLst>
              <a:path w="12700" h="3520440">
                <a:moveTo>
                  <a:pt x="0" y="0"/>
                </a:moveTo>
                <a:lnTo>
                  <a:pt x="0" y="3520440"/>
                </a:lnTo>
              </a:path>
            </a:pathLst>
          </a:custGeom>
          <a:ln w="12700" cap="flat">
            <a:solidFill>
              <a:srgbClr val="004996"/>
            </a:solidFill>
            <a:prstDash val="solid"/>
            <a:miter/>
          </a:ln>
        </p:spPr>
        <p:txBody>
          <a:bodyPr rtlCol="0" anchor="ctr"/>
          <a:lstStyle/>
          <a:p>
            <a:endParaRPr lang="nl-NL"/>
          </a:p>
        </p:txBody>
      </p:sp>
      <p:sp>
        <p:nvSpPr>
          <p:cNvPr id="199" name="Vrije vorm 198">
            <a:extLst>
              <a:ext uri="{FF2B5EF4-FFF2-40B4-BE49-F238E27FC236}">
                <a16:creationId xmlns:a16="http://schemas.microsoft.com/office/drawing/2014/main" id="{F7C0A2A4-ABEC-0DD4-C127-33F0FB987052}"/>
              </a:ext>
            </a:extLst>
          </p:cNvPr>
          <p:cNvSpPr/>
          <p:nvPr/>
        </p:nvSpPr>
        <p:spPr>
          <a:xfrm>
            <a:off x="2620010" y="2329180"/>
            <a:ext cx="12700" cy="3520440"/>
          </a:xfrm>
          <a:custGeom>
            <a:avLst/>
            <a:gdLst>
              <a:gd name="connsiteX0" fmla="*/ 0 w 12700"/>
              <a:gd name="connsiteY0" fmla="*/ 0 h 3520440"/>
              <a:gd name="connsiteX1" fmla="*/ 0 w 12700"/>
              <a:gd name="connsiteY1" fmla="*/ 3520440 h 3520440"/>
            </a:gdLst>
            <a:ahLst/>
            <a:cxnLst>
              <a:cxn ang="0">
                <a:pos x="connsiteX0" y="connsiteY0"/>
              </a:cxn>
              <a:cxn ang="0">
                <a:pos x="connsiteX1" y="connsiteY1"/>
              </a:cxn>
            </a:cxnLst>
            <a:rect l="l" t="t" r="r" b="b"/>
            <a:pathLst>
              <a:path w="12700" h="3520440">
                <a:moveTo>
                  <a:pt x="0" y="0"/>
                </a:moveTo>
                <a:lnTo>
                  <a:pt x="0" y="3520440"/>
                </a:lnTo>
              </a:path>
            </a:pathLst>
          </a:custGeom>
          <a:ln w="12700" cap="flat">
            <a:solidFill>
              <a:srgbClr val="004996"/>
            </a:solidFill>
            <a:prstDash val="solid"/>
            <a:miter/>
          </a:ln>
        </p:spPr>
        <p:txBody>
          <a:bodyPr rtlCol="0" anchor="ctr"/>
          <a:lstStyle/>
          <a:p>
            <a:endParaRPr lang="nl-NL"/>
          </a:p>
        </p:txBody>
      </p:sp>
      <p:sp>
        <p:nvSpPr>
          <p:cNvPr id="201" name="Vrije vorm 200">
            <a:extLst>
              <a:ext uri="{FF2B5EF4-FFF2-40B4-BE49-F238E27FC236}">
                <a16:creationId xmlns:a16="http://schemas.microsoft.com/office/drawing/2014/main" id="{7D5C57C7-6A63-9608-890A-CB2FBE08A387}"/>
              </a:ext>
            </a:extLst>
          </p:cNvPr>
          <p:cNvSpPr/>
          <p:nvPr userDrawn="1"/>
        </p:nvSpPr>
        <p:spPr>
          <a:xfrm>
            <a:off x="0" y="0"/>
            <a:ext cx="12192000" cy="1700213"/>
          </a:xfrm>
          <a:custGeom>
            <a:avLst/>
            <a:gdLst>
              <a:gd name="connsiteX0" fmla="*/ 0 w 12192000"/>
              <a:gd name="connsiteY0" fmla="*/ 0 h 1687829"/>
              <a:gd name="connsiteX1" fmla="*/ 12192000 w 12192000"/>
              <a:gd name="connsiteY1" fmla="*/ 0 h 1687829"/>
              <a:gd name="connsiteX2" fmla="*/ 12192000 w 12192000"/>
              <a:gd name="connsiteY2" fmla="*/ 1179830 h 1687829"/>
              <a:gd name="connsiteX3" fmla="*/ 11684000 w 12192000"/>
              <a:gd name="connsiteY3" fmla="*/ 1687830 h 1687829"/>
              <a:gd name="connsiteX4" fmla="*/ 0 w 12192000"/>
              <a:gd name="connsiteY4" fmla="*/ 1687830 h 1687829"/>
              <a:gd name="connsiteX5" fmla="*/ 0 w 12192000"/>
              <a:gd name="connsiteY5" fmla="*/ 0 h 1687829"/>
              <a:gd name="connsiteX6" fmla="*/ 0 w 12192000"/>
              <a:gd name="connsiteY6" fmla="*/ 0 h 1687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1687829">
                <a:moveTo>
                  <a:pt x="0" y="0"/>
                </a:moveTo>
                <a:lnTo>
                  <a:pt x="12192000" y="0"/>
                </a:lnTo>
                <a:lnTo>
                  <a:pt x="12192000" y="1179830"/>
                </a:lnTo>
                <a:cubicBezTo>
                  <a:pt x="12192000" y="1460500"/>
                  <a:pt x="11964670" y="1687830"/>
                  <a:pt x="11684000" y="1687830"/>
                </a:cubicBezTo>
                <a:lnTo>
                  <a:pt x="0" y="1687830"/>
                </a:lnTo>
                <a:lnTo>
                  <a:pt x="0" y="0"/>
                </a:lnTo>
                <a:lnTo>
                  <a:pt x="0" y="0"/>
                </a:lnTo>
                <a:close/>
              </a:path>
            </a:pathLst>
          </a:custGeom>
          <a:solidFill>
            <a:schemeClr val="accent1"/>
          </a:solidFill>
          <a:ln w="12700" cap="flat">
            <a:noFill/>
            <a:prstDash val="solid"/>
            <a:miter/>
          </a:ln>
        </p:spPr>
        <p:txBody>
          <a:bodyPr rtlCol="0" anchor="ctr"/>
          <a:lstStyle/>
          <a:p>
            <a:endParaRPr lang="nl-NL"/>
          </a:p>
        </p:txBody>
      </p:sp>
      <p:sp>
        <p:nvSpPr>
          <p:cNvPr id="202" name="Titel 142">
            <a:extLst>
              <a:ext uri="{FF2B5EF4-FFF2-40B4-BE49-F238E27FC236}">
                <a16:creationId xmlns:a16="http://schemas.microsoft.com/office/drawing/2014/main" id="{F3094CC7-300D-7D9F-4081-CB216779CDD0}"/>
              </a:ext>
            </a:extLst>
          </p:cNvPr>
          <p:cNvSpPr>
            <a:spLocks noGrp="1"/>
          </p:cNvSpPr>
          <p:nvPr>
            <p:ph type="title" hasCustomPrompt="1"/>
          </p:nvPr>
        </p:nvSpPr>
        <p:spPr>
          <a:xfrm>
            <a:off x="455929" y="581257"/>
            <a:ext cx="11293157" cy="358082"/>
          </a:xfrm>
        </p:spPr>
        <p:txBody>
          <a:bodyPr/>
          <a:lstStyle>
            <a:lvl1pPr>
              <a:defRPr>
                <a:solidFill>
                  <a:schemeClr val="bg1"/>
                </a:solidFill>
              </a:defRPr>
            </a:lvl1pPr>
          </a:lstStyle>
          <a:p>
            <a:r>
              <a:rPr lang="nl-NL" dirty="0"/>
              <a:t>Klikken om een titel toe te voegen</a:t>
            </a:r>
          </a:p>
        </p:txBody>
      </p:sp>
      <p:sp>
        <p:nvSpPr>
          <p:cNvPr id="203" name="Tijdelijke aanduiding voor tekst 144">
            <a:extLst>
              <a:ext uri="{FF2B5EF4-FFF2-40B4-BE49-F238E27FC236}">
                <a16:creationId xmlns:a16="http://schemas.microsoft.com/office/drawing/2014/main" id="{967B5A8A-EA91-26C4-5FFD-C1832C25A3F6}"/>
              </a:ext>
            </a:extLst>
          </p:cNvPr>
          <p:cNvSpPr>
            <a:spLocks noGrp="1"/>
          </p:cNvSpPr>
          <p:nvPr>
            <p:ph type="body" sz="quarter" idx="13" hasCustomPrompt="1"/>
          </p:nvPr>
        </p:nvSpPr>
        <p:spPr>
          <a:xfrm>
            <a:off x="442912" y="1146407"/>
            <a:ext cx="11293157" cy="195031"/>
          </a:xfrm>
        </p:spPr>
        <p:txBody>
          <a:bodyPr>
            <a:normAutofit/>
          </a:bodyPr>
          <a:lstStyle>
            <a:lvl1pPr marL="0" indent="0">
              <a:buNone/>
              <a:defRPr sz="1800">
                <a:solidFill>
                  <a:schemeClr val="bg1"/>
                </a:solidFill>
              </a:defRPr>
            </a:lvl1pPr>
          </a:lstStyle>
          <a:p>
            <a:pPr lvl="0"/>
            <a:r>
              <a:rPr lang="nl-NL" dirty="0"/>
              <a:t>Klikken om een subtitel toe te voegen</a:t>
            </a:r>
          </a:p>
        </p:txBody>
      </p:sp>
      <p:sp>
        <p:nvSpPr>
          <p:cNvPr id="205" name="Tekstvak 204">
            <a:extLst>
              <a:ext uri="{FF2B5EF4-FFF2-40B4-BE49-F238E27FC236}">
                <a16:creationId xmlns:a16="http://schemas.microsoft.com/office/drawing/2014/main" id="{4655AF54-1017-AAC1-05A6-C46E2E718577}"/>
              </a:ext>
            </a:extLst>
          </p:cNvPr>
          <p:cNvSpPr txBox="1"/>
          <p:nvPr userDrawn="1"/>
        </p:nvSpPr>
        <p:spPr>
          <a:xfrm>
            <a:off x="3563224" y="2348230"/>
            <a:ext cx="206788" cy="153888"/>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000" b="1" spc="0" baseline="0" dirty="0">
                <a:ln/>
                <a:solidFill>
                  <a:srgbClr val="004996"/>
                </a:solidFill>
                <a:latin typeface="RealTextPro-Bold"/>
                <a:sym typeface="RealTextPro-Bold"/>
                <a:rtl val="0"/>
              </a:rPr>
              <a:t>Q1</a:t>
            </a:r>
            <a:r>
              <a:rPr lang="nl-NL" sz="1000" b="1" spc="0" baseline="0" dirty="0">
                <a:ln/>
                <a:solidFill>
                  <a:srgbClr val="E95223"/>
                </a:solidFill>
                <a:latin typeface="RealTextPro-Bold"/>
                <a:sym typeface="RealTextPro-Bold"/>
                <a:rtl val="0"/>
              </a:rPr>
              <a:t>.</a:t>
            </a:r>
          </a:p>
        </p:txBody>
      </p:sp>
      <p:sp>
        <p:nvSpPr>
          <p:cNvPr id="208" name="Tekstvak 207">
            <a:extLst>
              <a:ext uri="{FF2B5EF4-FFF2-40B4-BE49-F238E27FC236}">
                <a16:creationId xmlns:a16="http://schemas.microsoft.com/office/drawing/2014/main" id="{B7D93CB0-70D6-AF67-99C9-24E74706F222}"/>
              </a:ext>
            </a:extLst>
          </p:cNvPr>
          <p:cNvSpPr txBox="1"/>
          <p:nvPr userDrawn="1"/>
        </p:nvSpPr>
        <p:spPr>
          <a:xfrm>
            <a:off x="5747227" y="2348230"/>
            <a:ext cx="216406" cy="153888"/>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000" b="1" spc="0" baseline="0" dirty="0">
                <a:ln/>
                <a:solidFill>
                  <a:srgbClr val="004996"/>
                </a:solidFill>
                <a:latin typeface="RealTextPro-Bold"/>
                <a:sym typeface="RealTextPro-Bold"/>
                <a:rtl val="0"/>
              </a:rPr>
              <a:t>Q2</a:t>
            </a:r>
            <a:r>
              <a:rPr lang="nl-NL" sz="1000" b="1" spc="0" baseline="0" dirty="0">
                <a:ln/>
                <a:solidFill>
                  <a:srgbClr val="E95223"/>
                </a:solidFill>
                <a:latin typeface="RealTextPro-Bold"/>
                <a:sym typeface="RealTextPro-Bold"/>
                <a:rtl val="0"/>
              </a:rPr>
              <a:t>.</a:t>
            </a:r>
          </a:p>
        </p:txBody>
      </p:sp>
      <p:sp>
        <p:nvSpPr>
          <p:cNvPr id="211" name="Tekstvak 210">
            <a:extLst>
              <a:ext uri="{FF2B5EF4-FFF2-40B4-BE49-F238E27FC236}">
                <a16:creationId xmlns:a16="http://schemas.microsoft.com/office/drawing/2014/main" id="{0C35C0FE-1EEA-B9D7-3150-AE257C8F7A96}"/>
              </a:ext>
            </a:extLst>
          </p:cNvPr>
          <p:cNvSpPr txBox="1"/>
          <p:nvPr userDrawn="1"/>
        </p:nvSpPr>
        <p:spPr>
          <a:xfrm>
            <a:off x="7918405" y="2348230"/>
            <a:ext cx="216406" cy="153888"/>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000" b="1" spc="0" baseline="0" dirty="0">
                <a:ln/>
                <a:solidFill>
                  <a:srgbClr val="004996"/>
                </a:solidFill>
                <a:latin typeface="RealTextPro-Bold"/>
                <a:sym typeface="RealTextPro-Bold"/>
                <a:rtl val="0"/>
              </a:rPr>
              <a:t>Q3</a:t>
            </a:r>
            <a:r>
              <a:rPr lang="nl-NL" sz="1000" b="1" spc="0" baseline="0" dirty="0">
                <a:ln/>
                <a:solidFill>
                  <a:srgbClr val="E95223"/>
                </a:solidFill>
                <a:latin typeface="RealTextPro-Bold"/>
                <a:sym typeface="RealTextPro-Bold"/>
                <a:rtl val="0"/>
              </a:rPr>
              <a:t>.</a:t>
            </a:r>
          </a:p>
        </p:txBody>
      </p:sp>
      <p:sp>
        <p:nvSpPr>
          <p:cNvPr id="214" name="Tekstvak 213">
            <a:extLst>
              <a:ext uri="{FF2B5EF4-FFF2-40B4-BE49-F238E27FC236}">
                <a16:creationId xmlns:a16="http://schemas.microsoft.com/office/drawing/2014/main" id="{874DB98F-3B85-8224-5E09-9CAD86E3B75F}"/>
              </a:ext>
            </a:extLst>
          </p:cNvPr>
          <p:cNvSpPr txBox="1"/>
          <p:nvPr userDrawn="1"/>
        </p:nvSpPr>
        <p:spPr>
          <a:xfrm>
            <a:off x="9967383" y="2348230"/>
            <a:ext cx="222818" cy="153888"/>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000" b="1" spc="0" baseline="0" dirty="0">
                <a:ln/>
                <a:solidFill>
                  <a:srgbClr val="004996"/>
                </a:solidFill>
                <a:latin typeface="RealTextPro-Bold"/>
                <a:sym typeface="RealTextPro-Bold"/>
                <a:rtl val="0"/>
              </a:rPr>
              <a:t>Q4</a:t>
            </a:r>
            <a:r>
              <a:rPr lang="nl-NL" sz="1000" b="1" spc="0" baseline="0" dirty="0">
                <a:ln/>
                <a:solidFill>
                  <a:srgbClr val="E95223"/>
                </a:solidFill>
                <a:latin typeface="RealTextPro-Bold"/>
                <a:sym typeface="RealTextPro-Bold"/>
                <a:rtl val="0"/>
              </a:rPr>
              <a:t>.</a:t>
            </a:r>
          </a:p>
        </p:txBody>
      </p:sp>
      <p:sp>
        <p:nvSpPr>
          <p:cNvPr id="217" name="Tijdelijke aanduiding voor tekst 216">
            <a:extLst>
              <a:ext uri="{FF2B5EF4-FFF2-40B4-BE49-F238E27FC236}">
                <a16:creationId xmlns:a16="http://schemas.microsoft.com/office/drawing/2014/main" id="{DB72C367-FB0B-DB99-6D03-6EF52EF0D5D3}"/>
              </a:ext>
            </a:extLst>
          </p:cNvPr>
          <p:cNvSpPr>
            <a:spLocks noGrp="1"/>
          </p:cNvSpPr>
          <p:nvPr>
            <p:ph type="body" sz="quarter" idx="14" hasCustomPrompt="1"/>
          </p:nvPr>
        </p:nvSpPr>
        <p:spPr>
          <a:xfrm>
            <a:off x="435610" y="2872522"/>
            <a:ext cx="1974215" cy="149543"/>
          </a:xfrm>
        </p:spPr>
        <p:txBody>
          <a:bodyPr>
            <a:noAutofit/>
          </a:bodyPr>
          <a:lstStyle>
            <a:lvl1pPr marL="0" indent="0" algn="r">
              <a:buNone/>
              <a:defRPr sz="1000" b="1">
                <a:solidFill>
                  <a:srgbClr val="004996"/>
                </a:solidFill>
              </a:defRPr>
            </a:lvl1pPr>
          </a:lstStyle>
          <a:p>
            <a:pPr lvl="0"/>
            <a:r>
              <a:rPr lang="nl-NL" dirty="0"/>
              <a:t>Fase 00</a:t>
            </a:r>
          </a:p>
        </p:txBody>
      </p:sp>
      <p:sp>
        <p:nvSpPr>
          <p:cNvPr id="218" name="Tijdelijke aanduiding voor tekst 216">
            <a:extLst>
              <a:ext uri="{FF2B5EF4-FFF2-40B4-BE49-F238E27FC236}">
                <a16:creationId xmlns:a16="http://schemas.microsoft.com/office/drawing/2014/main" id="{01599DA0-244A-07F2-1B37-DBE01444EAF5}"/>
              </a:ext>
            </a:extLst>
          </p:cNvPr>
          <p:cNvSpPr>
            <a:spLocks noGrp="1"/>
          </p:cNvSpPr>
          <p:nvPr>
            <p:ph type="body" sz="quarter" idx="15" hasCustomPrompt="1"/>
          </p:nvPr>
        </p:nvSpPr>
        <p:spPr>
          <a:xfrm>
            <a:off x="435610" y="3082707"/>
            <a:ext cx="1974215" cy="149543"/>
          </a:xfrm>
        </p:spPr>
        <p:txBody>
          <a:bodyPr>
            <a:noAutofit/>
          </a:bodyPr>
          <a:lstStyle>
            <a:lvl1pPr marL="0" indent="0" algn="r">
              <a:buNone/>
              <a:defRPr sz="1000" b="0">
                <a:solidFill>
                  <a:srgbClr val="004996"/>
                </a:solidFill>
              </a:defRPr>
            </a:lvl1pPr>
          </a:lstStyle>
          <a:p>
            <a:pPr lvl="0"/>
            <a:r>
              <a:rPr lang="nl-NL" dirty="0" err="1"/>
              <a:t>Lorem</a:t>
            </a:r>
            <a:r>
              <a:rPr lang="nl-NL" dirty="0"/>
              <a:t> </a:t>
            </a:r>
            <a:r>
              <a:rPr lang="nl-NL" dirty="0" err="1"/>
              <a:t>ipsum</a:t>
            </a:r>
            <a:r>
              <a:rPr lang="nl-NL" dirty="0"/>
              <a:t> </a:t>
            </a:r>
            <a:r>
              <a:rPr lang="nl-NL" dirty="0" err="1"/>
              <a:t>dolor</a:t>
            </a:r>
            <a:r>
              <a:rPr lang="nl-NL" dirty="0"/>
              <a:t> </a:t>
            </a:r>
            <a:r>
              <a:rPr lang="nl-NL" dirty="0" err="1"/>
              <a:t>sit</a:t>
            </a:r>
            <a:r>
              <a:rPr lang="nl-NL" dirty="0"/>
              <a:t> </a:t>
            </a:r>
            <a:r>
              <a:rPr lang="nl-NL" dirty="0" err="1"/>
              <a:t>amet</a:t>
            </a:r>
            <a:endParaRPr lang="nl-NL" dirty="0"/>
          </a:p>
        </p:txBody>
      </p:sp>
      <p:sp>
        <p:nvSpPr>
          <p:cNvPr id="219" name="Tijdelijke aanduiding voor tekst 216">
            <a:extLst>
              <a:ext uri="{FF2B5EF4-FFF2-40B4-BE49-F238E27FC236}">
                <a16:creationId xmlns:a16="http://schemas.microsoft.com/office/drawing/2014/main" id="{6E2D51E4-46ED-207F-CBCB-4EA24F844128}"/>
              </a:ext>
            </a:extLst>
          </p:cNvPr>
          <p:cNvSpPr>
            <a:spLocks noGrp="1"/>
          </p:cNvSpPr>
          <p:nvPr>
            <p:ph type="body" sz="quarter" idx="16" hasCustomPrompt="1"/>
          </p:nvPr>
        </p:nvSpPr>
        <p:spPr>
          <a:xfrm>
            <a:off x="435610" y="4026204"/>
            <a:ext cx="1974215" cy="149543"/>
          </a:xfrm>
        </p:spPr>
        <p:txBody>
          <a:bodyPr>
            <a:noAutofit/>
          </a:bodyPr>
          <a:lstStyle>
            <a:lvl1pPr marL="0" indent="0" algn="r">
              <a:buNone/>
              <a:defRPr sz="1000" b="1">
                <a:solidFill>
                  <a:srgbClr val="004996"/>
                </a:solidFill>
              </a:defRPr>
            </a:lvl1pPr>
          </a:lstStyle>
          <a:p>
            <a:pPr lvl="0"/>
            <a:r>
              <a:rPr lang="nl-NL" dirty="0"/>
              <a:t>Fase 00</a:t>
            </a:r>
          </a:p>
        </p:txBody>
      </p:sp>
      <p:sp>
        <p:nvSpPr>
          <p:cNvPr id="220" name="Tijdelijke aanduiding voor tekst 216">
            <a:extLst>
              <a:ext uri="{FF2B5EF4-FFF2-40B4-BE49-F238E27FC236}">
                <a16:creationId xmlns:a16="http://schemas.microsoft.com/office/drawing/2014/main" id="{1E77DA03-31B0-55F5-ABD5-8047B67E40F0}"/>
              </a:ext>
            </a:extLst>
          </p:cNvPr>
          <p:cNvSpPr>
            <a:spLocks noGrp="1"/>
          </p:cNvSpPr>
          <p:nvPr>
            <p:ph type="body" sz="quarter" idx="17" hasCustomPrompt="1"/>
          </p:nvPr>
        </p:nvSpPr>
        <p:spPr>
          <a:xfrm>
            <a:off x="435610" y="4236389"/>
            <a:ext cx="1974215" cy="149543"/>
          </a:xfrm>
        </p:spPr>
        <p:txBody>
          <a:bodyPr>
            <a:noAutofit/>
          </a:bodyPr>
          <a:lstStyle>
            <a:lvl1pPr marL="0" indent="0" algn="r">
              <a:buNone/>
              <a:defRPr sz="1000" b="0">
                <a:solidFill>
                  <a:srgbClr val="004996"/>
                </a:solidFill>
              </a:defRPr>
            </a:lvl1pPr>
          </a:lstStyle>
          <a:p>
            <a:pPr lvl="0"/>
            <a:r>
              <a:rPr lang="nl-NL" dirty="0" err="1"/>
              <a:t>Lorem</a:t>
            </a:r>
            <a:r>
              <a:rPr lang="nl-NL" dirty="0"/>
              <a:t> </a:t>
            </a:r>
            <a:r>
              <a:rPr lang="nl-NL" dirty="0" err="1"/>
              <a:t>ipsum</a:t>
            </a:r>
            <a:r>
              <a:rPr lang="nl-NL" dirty="0"/>
              <a:t> </a:t>
            </a:r>
            <a:r>
              <a:rPr lang="nl-NL" dirty="0" err="1"/>
              <a:t>dolor</a:t>
            </a:r>
            <a:r>
              <a:rPr lang="nl-NL" dirty="0"/>
              <a:t> </a:t>
            </a:r>
            <a:r>
              <a:rPr lang="nl-NL" dirty="0" err="1"/>
              <a:t>sit</a:t>
            </a:r>
            <a:r>
              <a:rPr lang="nl-NL" dirty="0"/>
              <a:t> </a:t>
            </a:r>
            <a:r>
              <a:rPr lang="nl-NL" dirty="0" err="1"/>
              <a:t>amet</a:t>
            </a:r>
            <a:endParaRPr lang="nl-NL" dirty="0"/>
          </a:p>
        </p:txBody>
      </p:sp>
      <p:sp>
        <p:nvSpPr>
          <p:cNvPr id="221" name="Tijdelijke aanduiding voor tekst 216">
            <a:extLst>
              <a:ext uri="{FF2B5EF4-FFF2-40B4-BE49-F238E27FC236}">
                <a16:creationId xmlns:a16="http://schemas.microsoft.com/office/drawing/2014/main" id="{50C0DB32-CBA8-8C9C-2425-CF063CA533D3}"/>
              </a:ext>
            </a:extLst>
          </p:cNvPr>
          <p:cNvSpPr>
            <a:spLocks noGrp="1"/>
          </p:cNvSpPr>
          <p:nvPr>
            <p:ph type="body" sz="quarter" idx="18" hasCustomPrompt="1"/>
          </p:nvPr>
        </p:nvSpPr>
        <p:spPr>
          <a:xfrm>
            <a:off x="435610" y="5094428"/>
            <a:ext cx="1974215" cy="149543"/>
          </a:xfrm>
        </p:spPr>
        <p:txBody>
          <a:bodyPr>
            <a:noAutofit/>
          </a:bodyPr>
          <a:lstStyle>
            <a:lvl1pPr marL="0" indent="0" algn="r">
              <a:buNone/>
              <a:defRPr sz="1000" b="1">
                <a:solidFill>
                  <a:srgbClr val="004996"/>
                </a:solidFill>
              </a:defRPr>
            </a:lvl1pPr>
          </a:lstStyle>
          <a:p>
            <a:pPr lvl="0"/>
            <a:r>
              <a:rPr lang="nl-NL" dirty="0"/>
              <a:t>Fase 00</a:t>
            </a:r>
          </a:p>
        </p:txBody>
      </p:sp>
      <p:sp>
        <p:nvSpPr>
          <p:cNvPr id="222" name="Tijdelijke aanduiding voor tekst 216">
            <a:extLst>
              <a:ext uri="{FF2B5EF4-FFF2-40B4-BE49-F238E27FC236}">
                <a16:creationId xmlns:a16="http://schemas.microsoft.com/office/drawing/2014/main" id="{5B59F0BD-1A97-5D89-A5E0-A22F02772C93}"/>
              </a:ext>
            </a:extLst>
          </p:cNvPr>
          <p:cNvSpPr>
            <a:spLocks noGrp="1"/>
          </p:cNvSpPr>
          <p:nvPr>
            <p:ph type="body" sz="quarter" idx="19" hasCustomPrompt="1"/>
          </p:nvPr>
        </p:nvSpPr>
        <p:spPr>
          <a:xfrm>
            <a:off x="435610" y="5304613"/>
            <a:ext cx="1974215" cy="149543"/>
          </a:xfrm>
        </p:spPr>
        <p:txBody>
          <a:bodyPr>
            <a:noAutofit/>
          </a:bodyPr>
          <a:lstStyle>
            <a:lvl1pPr marL="0" indent="0" algn="r">
              <a:buNone/>
              <a:defRPr sz="1000" b="0">
                <a:solidFill>
                  <a:srgbClr val="004996"/>
                </a:solidFill>
              </a:defRPr>
            </a:lvl1pPr>
          </a:lstStyle>
          <a:p>
            <a:pPr lvl="0"/>
            <a:r>
              <a:rPr lang="nl-NL" dirty="0" err="1"/>
              <a:t>Lorem</a:t>
            </a:r>
            <a:r>
              <a:rPr lang="nl-NL" dirty="0"/>
              <a:t> </a:t>
            </a:r>
            <a:r>
              <a:rPr lang="nl-NL" dirty="0" err="1"/>
              <a:t>ipsum</a:t>
            </a:r>
            <a:r>
              <a:rPr lang="nl-NL" dirty="0"/>
              <a:t> </a:t>
            </a:r>
            <a:r>
              <a:rPr lang="nl-NL" dirty="0" err="1"/>
              <a:t>dolor</a:t>
            </a:r>
            <a:r>
              <a:rPr lang="nl-NL" dirty="0"/>
              <a:t> </a:t>
            </a:r>
            <a:r>
              <a:rPr lang="nl-NL" dirty="0" err="1"/>
              <a:t>sit</a:t>
            </a:r>
            <a:r>
              <a:rPr lang="nl-NL" dirty="0"/>
              <a:t> </a:t>
            </a:r>
            <a:r>
              <a:rPr lang="nl-NL" dirty="0" err="1"/>
              <a:t>amet</a:t>
            </a:r>
            <a:endParaRPr lang="nl-NL" dirty="0"/>
          </a:p>
        </p:txBody>
      </p:sp>
      <p:sp>
        <p:nvSpPr>
          <p:cNvPr id="2" name="Tijdelijke aanduiding voor tekst 1">
            <a:extLst>
              <a:ext uri="{FF2B5EF4-FFF2-40B4-BE49-F238E27FC236}">
                <a16:creationId xmlns:a16="http://schemas.microsoft.com/office/drawing/2014/main" id="{B1CCFA3A-60B7-7613-08D5-FE959FF3EFF4}"/>
              </a:ext>
            </a:extLst>
          </p:cNvPr>
          <p:cNvSpPr>
            <a:spLocks noGrp="1"/>
          </p:cNvSpPr>
          <p:nvPr>
            <p:ph type="body" sz="quarter" idx="20" hasCustomPrompt="1"/>
          </p:nvPr>
        </p:nvSpPr>
        <p:spPr>
          <a:xfrm>
            <a:off x="4853940" y="4123690"/>
            <a:ext cx="2186940" cy="215900"/>
          </a:xfrm>
          <a:prstGeom prst="roundRect">
            <a:avLst>
              <a:gd name="adj" fmla="val 50000"/>
            </a:avLst>
          </a:prstGeom>
          <a:solidFill>
            <a:schemeClr val="accent2"/>
          </a:solidFill>
        </p:spPr>
        <p:txBody>
          <a:bodyPr wrap="square">
            <a:noAutofit/>
          </a:bodyPr>
          <a:lstStyle>
            <a:lvl1pPr marL="0" indent="0">
              <a:buNone/>
              <a:defRPr/>
            </a:lvl1pPr>
          </a:lstStyle>
          <a:p>
            <a:pPr lvl="0"/>
            <a:r>
              <a:rPr lang="nl-NL" dirty="0"/>
              <a:t> </a:t>
            </a:r>
          </a:p>
        </p:txBody>
      </p:sp>
      <p:sp>
        <p:nvSpPr>
          <p:cNvPr id="3" name="Tijdelijke aanduiding voor tekst 2">
            <a:extLst>
              <a:ext uri="{FF2B5EF4-FFF2-40B4-BE49-F238E27FC236}">
                <a16:creationId xmlns:a16="http://schemas.microsoft.com/office/drawing/2014/main" id="{F7C9EADC-37A5-D4CD-7DA7-8297941139D5}"/>
              </a:ext>
            </a:extLst>
          </p:cNvPr>
          <p:cNvSpPr>
            <a:spLocks noGrp="1"/>
          </p:cNvSpPr>
          <p:nvPr>
            <p:ph type="body" sz="quarter" idx="21" hasCustomPrompt="1"/>
          </p:nvPr>
        </p:nvSpPr>
        <p:spPr>
          <a:xfrm>
            <a:off x="7076145" y="5155048"/>
            <a:ext cx="2186940" cy="215900"/>
          </a:xfrm>
          <a:prstGeom prst="roundRect">
            <a:avLst>
              <a:gd name="adj" fmla="val 50000"/>
            </a:avLst>
          </a:prstGeom>
          <a:solidFill>
            <a:schemeClr val="accent2"/>
          </a:solidFill>
        </p:spPr>
        <p:txBody>
          <a:bodyPr wrap="square">
            <a:noAutofit/>
          </a:bodyPr>
          <a:lstStyle>
            <a:lvl1pPr marL="0" indent="0">
              <a:buNone/>
              <a:defRPr/>
            </a:lvl1pPr>
          </a:lstStyle>
          <a:p>
            <a:pPr lvl="0"/>
            <a:r>
              <a:rPr lang="nl-NL" dirty="0"/>
              <a:t> </a:t>
            </a:r>
          </a:p>
        </p:txBody>
      </p:sp>
      <p:sp>
        <p:nvSpPr>
          <p:cNvPr id="4" name="Tijdelijke aanduiding voor tekst 3">
            <a:extLst>
              <a:ext uri="{FF2B5EF4-FFF2-40B4-BE49-F238E27FC236}">
                <a16:creationId xmlns:a16="http://schemas.microsoft.com/office/drawing/2014/main" id="{A95E77A7-9DF1-2F29-E577-A46748980FFA}"/>
              </a:ext>
            </a:extLst>
          </p:cNvPr>
          <p:cNvSpPr>
            <a:spLocks noGrp="1"/>
          </p:cNvSpPr>
          <p:nvPr>
            <p:ph type="body" sz="quarter" idx="22" hasCustomPrompt="1"/>
          </p:nvPr>
        </p:nvSpPr>
        <p:spPr>
          <a:xfrm>
            <a:off x="9277085" y="3113597"/>
            <a:ext cx="2186940" cy="215900"/>
          </a:xfrm>
          <a:prstGeom prst="roundRect">
            <a:avLst>
              <a:gd name="adj" fmla="val 50000"/>
            </a:avLst>
          </a:prstGeom>
          <a:solidFill>
            <a:schemeClr val="accent2"/>
          </a:solidFill>
        </p:spPr>
        <p:txBody>
          <a:bodyPr wrap="square">
            <a:noAutofit/>
          </a:bodyPr>
          <a:lstStyle>
            <a:lvl1pPr marL="0" indent="0">
              <a:buNone/>
              <a:defRPr/>
            </a:lvl1pPr>
          </a:lstStyle>
          <a:p>
            <a:pPr lvl="0"/>
            <a:r>
              <a:rPr lang="nl-NL" dirty="0"/>
              <a:t> </a:t>
            </a:r>
          </a:p>
        </p:txBody>
      </p:sp>
      <p:grpSp>
        <p:nvGrpSpPr>
          <p:cNvPr id="5" name="Groep 4">
            <a:extLst>
              <a:ext uri="{FF2B5EF4-FFF2-40B4-BE49-F238E27FC236}">
                <a16:creationId xmlns:a16="http://schemas.microsoft.com/office/drawing/2014/main" id="{9D6EF43D-3DAA-67A3-E045-07B214D6F6DE}"/>
              </a:ext>
            </a:extLst>
          </p:cNvPr>
          <p:cNvGrpSpPr/>
          <p:nvPr userDrawn="1"/>
        </p:nvGrpSpPr>
        <p:grpSpPr>
          <a:xfrm>
            <a:off x="455930" y="6497074"/>
            <a:ext cx="808989" cy="283774"/>
            <a:chOff x="455930" y="6480235"/>
            <a:chExt cx="808989" cy="283774"/>
          </a:xfrm>
        </p:grpSpPr>
        <p:sp>
          <p:nvSpPr>
            <p:cNvPr id="6" name="Vrije vorm 5">
              <a:extLst>
                <a:ext uri="{FF2B5EF4-FFF2-40B4-BE49-F238E27FC236}">
                  <a16:creationId xmlns:a16="http://schemas.microsoft.com/office/drawing/2014/main" id="{3793B510-F435-D4B8-7419-A0FE18700F2A}"/>
                </a:ext>
              </a:extLst>
            </p:cNvPr>
            <p:cNvSpPr/>
            <p:nvPr userDrawn="1"/>
          </p:nvSpPr>
          <p:spPr>
            <a:xfrm>
              <a:off x="961389" y="6593829"/>
              <a:ext cx="62230" cy="74930"/>
            </a:xfrm>
            <a:custGeom>
              <a:avLst/>
              <a:gdLst>
                <a:gd name="connsiteX0" fmla="*/ 0 w 62230"/>
                <a:gd name="connsiteY0" fmla="*/ 0 h 74930"/>
                <a:gd name="connsiteX1" fmla="*/ 31750 w 62230"/>
                <a:gd name="connsiteY1" fmla="*/ 0 h 74930"/>
                <a:gd name="connsiteX2" fmla="*/ 58420 w 62230"/>
                <a:gd name="connsiteY2" fmla="*/ 24130 h 74930"/>
                <a:gd name="connsiteX3" fmla="*/ 41910 w 62230"/>
                <a:gd name="connsiteY3" fmla="*/ 46990 h 74930"/>
                <a:gd name="connsiteX4" fmla="*/ 62230 w 62230"/>
                <a:gd name="connsiteY4" fmla="*/ 74930 h 74930"/>
                <a:gd name="connsiteX5" fmla="*/ 48260 w 62230"/>
                <a:gd name="connsiteY5" fmla="*/ 74930 h 74930"/>
                <a:gd name="connsiteX6" fmla="*/ 30480 w 62230"/>
                <a:gd name="connsiteY6" fmla="*/ 48261 h 74930"/>
                <a:gd name="connsiteX7" fmla="*/ 12700 w 62230"/>
                <a:gd name="connsiteY7" fmla="*/ 48261 h 74930"/>
                <a:gd name="connsiteX8" fmla="*/ 12700 w 62230"/>
                <a:gd name="connsiteY8" fmla="*/ 74930 h 74930"/>
                <a:gd name="connsiteX9" fmla="*/ 1270 w 62230"/>
                <a:gd name="connsiteY9" fmla="*/ 74930 h 74930"/>
                <a:gd name="connsiteX10" fmla="*/ 1270 w 62230"/>
                <a:gd name="connsiteY10" fmla="*/ 0 h 74930"/>
                <a:gd name="connsiteX11" fmla="*/ 31750 w 62230"/>
                <a:gd name="connsiteY11" fmla="*/ 36830 h 74930"/>
                <a:gd name="connsiteX12" fmla="*/ 45720 w 62230"/>
                <a:gd name="connsiteY12" fmla="*/ 24130 h 74930"/>
                <a:gd name="connsiteX13" fmla="*/ 31750 w 62230"/>
                <a:gd name="connsiteY13" fmla="*/ 11430 h 74930"/>
                <a:gd name="connsiteX14" fmla="*/ 11430 w 62230"/>
                <a:gd name="connsiteY14" fmla="*/ 11430 h 74930"/>
                <a:gd name="connsiteX15" fmla="*/ 11430 w 62230"/>
                <a:gd name="connsiteY15" fmla="*/ 38100 h 74930"/>
                <a:gd name="connsiteX16" fmla="*/ 31750 w 62230"/>
                <a:gd name="connsiteY16" fmla="*/ 38100 h 74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2230" h="74930">
                  <a:moveTo>
                    <a:pt x="0" y="0"/>
                  </a:moveTo>
                  <a:lnTo>
                    <a:pt x="31750" y="0"/>
                  </a:lnTo>
                  <a:cubicBezTo>
                    <a:pt x="49530" y="0"/>
                    <a:pt x="58420" y="10161"/>
                    <a:pt x="58420" y="24130"/>
                  </a:cubicBezTo>
                  <a:cubicBezTo>
                    <a:pt x="58420" y="38100"/>
                    <a:pt x="53340" y="44450"/>
                    <a:pt x="41910" y="46990"/>
                  </a:cubicBezTo>
                  <a:lnTo>
                    <a:pt x="62230" y="74930"/>
                  </a:lnTo>
                  <a:lnTo>
                    <a:pt x="48260" y="74930"/>
                  </a:lnTo>
                  <a:lnTo>
                    <a:pt x="30480" y="48261"/>
                  </a:lnTo>
                  <a:lnTo>
                    <a:pt x="12700" y="48261"/>
                  </a:lnTo>
                  <a:lnTo>
                    <a:pt x="12700" y="74930"/>
                  </a:lnTo>
                  <a:lnTo>
                    <a:pt x="1270" y="74930"/>
                  </a:lnTo>
                  <a:lnTo>
                    <a:pt x="1270" y="0"/>
                  </a:lnTo>
                  <a:close/>
                  <a:moveTo>
                    <a:pt x="31750" y="36830"/>
                  </a:moveTo>
                  <a:cubicBezTo>
                    <a:pt x="43180" y="36830"/>
                    <a:pt x="45720" y="31750"/>
                    <a:pt x="45720" y="24130"/>
                  </a:cubicBezTo>
                  <a:cubicBezTo>
                    <a:pt x="45720" y="16511"/>
                    <a:pt x="41910" y="11430"/>
                    <a:pt x="31750" y="11430"/>
                  </a:cubicBezTo>
                  <a:lnTo>
                    <a:pt x="11430" y="11430"/>
                  </a:lnTo>
                  <a:lnTo>
                    <a:pt x="11430" y="38100"/>
                  </a:lnTo>
                  <a:lnTo>
                    <a:pt x="31750" y="38100"/>
                  </a:lnTo>
                  <a:close/>
                </a:path>
              </a:pathLst>
            </a:custGeom>
            <a:solidFill>
              <a:srgbClr val="333333"/>
            </a:solidFill>
            <a:ln w="12700" cap="flat">
              <a:noFill/>
              <a:prstDash val="solid"/>
              <a:miter/>
            </a:ln>
          </p:spPr>
          <p:txBody>
            <a:bodyPr rtlCol="0" anchor="ctr"/>
            <a:lstStyle/>
            <a:p>
              <a:endParaRPr lang="nl-NL"/>
            </a:p>
          </p:txBody>
        </p:sp>
        <p:sp>
          <p:nvSpPr>
            <p:cNvPr id="7" name="Vrije vorm 6">
              <a:extLst>
                <a:ext uri="{FF2B5EF4-FFF2-40B4-BE49-F238E27FC236}">
                  <a16:creationId xmlns:a16="http://schemas.microsoft.com/office/drawing/2014/main" id="{B450361D-0E3B-A777-3437-3804DAF0C8CD}"/>
                </a:ext>
              </a:extLst>
            </p:cNvPr>
            <p:cNvSpPr/>
            <p:nvPr userDrawn="1"/>
          </p:nvSpPr>
          <p:spPr>
            <a:xfrm>
              <a:off x="1028700" y="6609069"/>
              <a:ext cx="60960" cy="58420"/>
            </a:xfrm>
            <a:custGeom>
              <a:avLst/>
              <a:gdLst>
                <a:gd name="connsiteX0" fmla="*/ 0 w 60960"/>
                <a:gd name="connsiteY0" fmla="*/ 29210 h 58420"/>
                <a:gd name="connsiteX1" fmla="*/ 30480 w 60960"/>
                <a:gd name="connsiteY1" fmla="*/ 0 h 58420"/>
                <a:gd name="connsiteX2" fmla="*/ 60960 w 60960"/>
                <a:gd name="connsiteY2" fmla="*/ 29210 h 58420"/>
                <a:gd name="connsiteX3" fmla="*/ 60960 w 60960"/>
                <a:gd name="connsiteY3" fmla="*/ 33020 h 58420"/>
                <a:gd name="connsiteX4" fmla="*/ 12700 w 60960"/>
                <a:gd name="connsiteY4" fmla="*/ 33020 h 58420"/>
                <a:gd name="connsiteX5" fmla="*/ 31750 w 60960"/>
                <a:gd name="connsiteY5" fmla="*/ 48260 h 58420"/>
                <a:gd name="connsiteX6" fmla="*/ 46990 w 60960"/>
                <a:gd name="connsiteY6" fmla="*/ 40640 h 58420"/>
                <a:gd name="connsiteX7" fmla="*/ 58420 w 60960"/>
                <a:gd name="connsiteY7" fmla="*/ 40640 h 58420"/>
                <a:gd name="connsiteX8" fmla="*/ 30480 w 60960"/>
                <a:gd name="connsiteY8" fmla="*/ 58420 h 58420"/>
                <a:gd name="connsiteX9" fmla="*/ 0 w 60960"/>
                <a:gd name="connsiteY9" fmla="*/ 29210 h 58420"/>
                <a:gd name="connsiteX10" fmla="*/ 49530 w 60960"/>
                <a:gd name="connsiteY10" fmla="*/ 24130 h 58420"/>
                <a:gd name="connsiteX11" fmla="*/ 30480 w 60960"/>
                <a:gd name="connsiteY11" fmla="*/ 10160 h 58420"/>
                <a:gd name="connsiteX12" fmla="*/ 11430 w 60960"/>
                <a:gd name="connsiteY12" fmla="*/ 24130 h 58420"/>
                <a:gd name="connsiteX13" fmla="*/ 48260 w 60960"/>
                <a:gd name="connsiteY13" fmla="*/ 24130 h 58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0960" h="58420">
                  <a:moveTo>
                    <a:pt x="0" y="29210"/>
                  </a:moveTo>
                  <a:cubicBezTo>
                    <a:pt x="0" y="12700"/>
                    <a:pt x="12700" y="0"/>
                    <a:pt x="30480" y="0"/>
                  </a:cubicBezTo>
                  <a:cubicBezTo>
                    <a:pt x="48260" y="0"/>
                    <a:pt x="60960" y="12700"/>
                    <a:pt x="60960" y="29210"/>
                  </a:cubicBezTo>
                  <a:lnTo>
                    <a:pt x="60960" y="33020"/>
                  </a:lnTo>
                  <a:lnTo>
                    <a:pt x="12700" y="33020"/>
                  </a:lnTo>
                  <a:cubicBezTo>
                    <a:pt x="13970" y="43180"/>
                    <a:pt x="21590" y="48260"/>
                    <a:pt x="31750" y="48260"/>
                  </a:cubicBezTo>
                  <a:cubicBezTo>
                    <a:pt x="41910" y="48260"/>
                    <a:pt x="44450" y="45720"/>
                    <a:pt x="46990" y="40640"/>
                  </a:cubicBezTo>
                  <a:lnTo>
                    <a:pt x="58420" y="40640"/>
                  </a:lnTo>
                  <a:cubicBezTo>
                    <a:pt x="54610" y="50800"/>
                    <a:pt x="44450" y="58420"/>
                    <a:pt x="30480" y="58420"/>
                  </a:cubicBezTo>
                  <a:cubicBezTo>
                    <a:pt x="12700" y="58420"/>
                    <a:pt x="0" y="45720"/>
                    <a:pt x="0" y="29210"/>
                  </a:cubicBezTo>
                  <a:close/>
                  <a:moveTo>
                    <a:pt x="49530" y="24130"/>
                  </a:moveTo>
                  <a:cubicBezTo>
                    <a:pt x="46990" y="15240"/>
                    <a:pt x="40640" y="10160"/>
                    <a:pt x="30480" y="10160"/>
                  </a:cubicBezTo>
                  <a:cubicBezTo>
                    <a:pt x="20320" y="10160"/>
                    <a:pt x="13970" y="15240"/>
                    <a:pt x="11430" y="24130"/>
                  </a:cubicBezTo>
                  <a:lnTo>
                    <a:pt x="48260" y="24130"/>
                  </a:lnTo>
                  <a:close/>
                </a:path>
              </a:pathLst>
            </a:custGeom>
            <a:solidFill>
              <a:srgbClr val="333333"/>
            </a:solidFill>
            <a:ln w="12700" cap="flat">
              <a:noFill/>
              <a:prstDash val="solid"/>
              <a:miter/>
            </a:ln>
          </p:spPr>
          <p:txBody>
            <a:bodyPr rtlCol="0" anchor="ctr"/>
            <a:lstStyle/>
            <a:p>
              <a:endParaRPr lang="nl-NL"/>
            </a:p>
          </p:txBody>
        </p:sp>
        <p:sp>
          <p:nvSpPr>
            <p:cNvPr id="8" name="Vrije vorm 7">
              <a:extLst>
                <a:ext uri="{FF2B5EF4-FFF2-40B4-BE49-F238E27FC236}">
                  <a16:creationId xmlns:a16="http://schemas.microsoft.com/office/drawing/2014/main" id="{C5C4696D-4493-7AB4-A7F3-BB5F1DE6F289}"/>
                </a:ext>
              </a:extLst>
            </p:cNvPr>
            <p:cNvSpPr/>
            <p:nvPr userDrawn="1"/>
          </p:nvSpPr>
          <p:spPr>
            <a:xfrm>
              <a:off x="1097280" y="6593829"/>
              <a:ext cx="45719" cy="74930"/>
            </a:xfrm>
            <a:custGeom>
              <a:avLst/>
              <a:gdLst>
                <a:gd name="connsiteX0" fmla="*/ 2540 w 45719"/>
                <a:gd name="connsiteY0" fmla="*/ 52070 h 74930"/>
                <a:gd name="connsiteX1" fmla="*/ 2540 w 45719"/>
                <a:gd name="connsiteY1" fmla="*/ 0 h 74930"/>
                <a:gd name="connsiteX2" fmla="*/ 12700 w 45719"/>
                <a:gd name="connsiteY2" fmla="*/ 0 h 74930"/>
                <a:gd name="connsiteX3" fmla="*/ 12700 w 45719"/>
                <a:gd name="connsiteY3" fmla="*/ 16511 h 74930"/>
                <a:gd name="connsiteX4" fmla="*/ 43180 w 45719"/>
                <a:gd name="connsiteY4" fmla="*/ 16511 h 74930"/>
                <a:gd name="connsiteX5" fmla="*/ 43180 w 45719"/>
                <a:gd name="connsiteY5" fmla="*/ 26670 h 74930"/>
                <a:gd name="connsiteX6" fmla="*/ 12700 w 45719"/>
                <a:gd name="connsiteY6" fmla="*/ 26670 h 74930"/>
                <a:gd name="connsiteX7" fmla="*/ 12700 w 45719"/>
                <a:gd name="connsiteY7" fmla="*/ 52070 h 74930"/>
                <a:gd name="connsiteX8" fmla="*/ 24130 w 45719"/>
                <a:gd name="connsiteY8" fmla="*/ 64770 h 74930"/>
                <a:gd name="connsiteX9" fmla="*/ 35560 w 45719"/>
                <a:gd name="connsiteY9" fmla="*/ 52070 h 74930"/>
                <a:gd name="connsiteX10" fmla="*/ 35560 w 45719"/>
                <a:gd name="connsiteY10" fmla="*/ 52070 h 74930"/>
                <a:gd name="connsiteX11" fmla="*/ 45720 w 45719"/>
                <a:gd name="connsiteY11" fmla="*/ 50800 h 74930"/>
                <a:gd name="connsiteX12" fmla="*/ 45720 w 45719"/>
                <a:gd name="connsiteY12" fmla="*/ 50800 h 74930"/>
                <a:gd name="connsiteX13" fmla="*/ 22860 w 45719"/>
                <a:gd name="connsiteY13" fmla="*/ 74930 h 74930"/>
                <a:gd name="connsiteX14" fmla="*/ 0 w 45719"/>
                <a:gd name="connsiteY14" fmla="*/ 52070 h 74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19" h="74930">
                  <a:moveTo>
                    <a:pt x="2540" y="52070"/>
                  </a:moveTo>
                  <a:lnTo>
                    <a:pt x="2540" y="0"/>
                  </a:lnTo>
                  <a:lnTo>
                    <a:pt x="12700" y="0"/>
                  </a:lnTo>
                  <a:lnTo>
                    <a:pt x="12700" y="16511"/>
                  </a:lnTo>
                  <a:lnTo>
                    <a:pt x="43180" y="16511"/>
                  </a:lnTo>
                  <a:lnTo>
                    <a:pt x="43180" y="26670"/>
                  </a:lnTo>
                  <a:lnTo>
                    <a:pt x="12700" y="26670"/>
                  </a:lnTo>
                  <a:lnTo>
                    <a:pt x="12700" y="52070"/>
                  </a:lnTo>
                  <a:cubicBezTo>
                    <a:pt x="12700" y="60961"/>
                    <a:pt x="17780" y="64770"/>
                    <a:pt x="24130" y="64770"/>
                  </a:cubicBezTo>
                  <a:cubicBezTo>
                    <a:pt x="30480" y="64770"/>
                    <a:pt x="35560" y="60961"/>
                    <a:pt x="35560" y="52070"/>
                  </a:cubicBezTo>
                  <a:lnTo>
                    <a:pt x="35560" y="52070"/>
                  </a:lnTo>
                  <a:cubicBezTo>
                    <a:pt x="35560" y="50800"/>
                    <a:pt x="45720" y="50800"/>
                    <a:pt x="45720" y="50800"/>
                  </a:cubicBezTo>
                  <a:lnTo>
                    <a:pt x="45720" y="50800"/>
                  </a:lnTo>
                  <a:cubicBezTo>
                    <a:pt x="45720" y="67311"/>
                    <a:pt x="36830" y="74930"/>
                    <a:pt x="22860" y="74930"/>
                  </a:cubicBezTo>
                  <a:cubicBezTo>
                    <a:pt x="8890" y="74930"/>
                    <a:pt x="0" y="67311"/>
                    <a:pt x="0" y="52070"/>
                  </a:cubicBezTo>
                  <a:close/>
                </a:path>
              </a:pathLst>
            </a:custGeom>
            <a:solidFill>
              <a:srgbClr val="333333"/>
            </a:solidFill>
            <a:ln w="12700" cap="flat">
              <a:noFill/>
              <a:prstDash val="solid"/>
              <a:miter/>
            </a:ln>
          </p:spPr>
          <p:txBody>
            <a:bodyPr rtlCol="0" anchor="ctr"/>
            <a:lstStyle/>
            <a:p>
              <a:endParaRPr lang="nl-NL"/>
            </a:p>
          </p:txBody>
        </p:sp>
        <p:sp>
          <p:nvSpPr>
            <p:cNvPr id="9" name="Vrije vorm 8">
              <a:extLst>
                <a:ext uri="{FF2B5EF4-FFF2-40B4-BE49-F238E27FC236}">
                  <a16:creationId xmlns:a16="http://schemas.microsoft.com/office/drawing/2014/main" id="{8B4CA286-74AC-5394-1491-FF47BCC08710}"/>
                </a:ext>
              </a:extLst>
            </p:cNvPr>
            <p:cNvSpPr/>
            <p:nvPr userDrawn="1"/>
          </p:nvSpPr>
          <p:spPr>
            <a:xfrm>
              <a:off x="1151889" y="6609069"/>
              <a:ext cx="60960" cy="59690"/>
            </a:xfrm>
            <a:custGeom>
              <a:avLst/>
              <a:gdLst>
                <a:gd name="connsiteX0" fmla="*/ 0 w 60960"/>
                <a:gd name="connsiteY0" fmla="*/ 30480 h 59690"/>
                <a:gd name="connsiteX1" fmla="*/ 30480 w 60960"/>
                <a:gd name="connsiteY1" fmla="*/ 0 h 59690"/>
                <a:gd name="connsiteX2" fmla="*/ 60960 w 60960"/>
                <a:gd name="connsiteY2" fmla="*/ 30480 h 59690"/>
                <a:gd name="connsiteX3" fmla="*/ 60960 w 60960"/>
                <a:gd name="connsiteY3" fmla="*/ 59690 h 59690"/>
                <a:gd name="connsiteX4" fmla="*/ 50800 w 60960"/>
                <a:gd name="connsiteY4" fmla="*/ 59690 h 59690"/>
                <a:gd name="connsiteX5" fmla="*/ 50800 w 60960"/>
                <a:gd name="connsiteY5" fmla="*/ 45720 h 59690"/>
                <a:gd name="connsiteX6" fmla="*/ 29210 w 60960"/>
                <a:gd name="connsiteY6" fmla="*/ 59690 h 59690"/>
                <a:gd name="connsiteX7" fmla="*/ 1270 w 60960"/>
                <a:gd name="connsiteY7" fmla="*/ 30480 h 59690"/>
                <a:gd name="connsiteX8" fmla="*/ 49530 w 60960"/>
                <a:gd name="connsiteY8" fmla="*/ 29210 h 59690"/>
                <a:gd name="connsiteX9" fmla="*/ 30480 w 60960"/>
                <a:gd name="connsiteY9" fmla="*/ 10160 h 59690"/>
                <a:gd name="connsiteX10" fmla="*/ 11430 w 60960"/>
                <a:gd name="connsiteY10" fmla="*/ 29210 h 59690"/>
                <a:gd name="connsiteX11" fmla="*/ 30480 w 60960"/>
                <a:gd name="connsiteY11" fmla="*/ 48260 h 59690"/>
                <a:gd name="connsiteX12" fmla="*/ 49530 w 60960"/>
                <a:gd name="connsiteY12" fmla="*/ 29210 h 5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0960" h="59690">
                  <a:moveTo>
                    <a:pt x="0" y="30480"/>
                  </a:moveTo>
                  <a:cubicBezTo>
                    <a:pt x="0" y="12700"/>
                    <a:pt x="12700" y="0"/>
                    <a:pt x="30480" y="0"/>
                  </a:cubicBezTo>
                  <a:cubicBezTo>
                    <a:pt x="48260" y="0"/>
                    <a:pt x="60960" y="11430"/>
                    <a:pt x="60960" y="30480"/>
                  </a:cubicBezTo>
                  <a:lnTo>
                    <a:pt x="60960" y="59690"/>
                  </a:lnTo>
                  <a:lnTo>
                    <a:pt x="50800" y="59690"/>
                  </a:lnTo>
                  <a:lnTo>
                    <a:pt x="50800" y="45720"/>
                  </a:lnTo>
                  <a:cubicBezTo>
                    <a:pt x="46990" y="54610"/>
                    <a:pt x="39370" y="59690"/>
                    <a:pt x="29210" y="59690"/>
                  </a:cubicBezTo>
                  <a:cubicBezTo>
                    <a:pt x="13970" y="59690"/>
                    <a:pt x="1270" y="49530"/>
                    <a:pt x="1270" y="30480"/>
                  </a:cubicBezTo>
                  <a:close/>
                  <a:moveTo>
                    <a:pt x="49530" y="29210"/>
                  </a:moveTo>
                  <a:cubicBezTo>
                    <a:pt x="49530" y="17780"/>
                    <a:pt x="41910" y="10160"/>
                    <a:pt x="30480" y="10160"/>
                  </a:cubicBezTo>
                  <a:cubicBezTo>
                    <a:pt x="19050" y="10160"/>
                    <a:pt x="11430" y="17780"/>
                    <a:pt x="11430" y="29210"/>
                  </a:cubicBezTo>
                  <a:cubicBezTo>
                    <a:pt x="11430" y="40640"/>
                    <a:pt x="19050" y="48260"/>
                    <a:pt x="30480" y="48260"/>
                  </a:cubicBezTo>
                  <a:cubicBezTo>
                    <a:pt x="41910" y="48260"/>
                    <a:pt x="49530" y="40640"/>
                    <a:pt x="49530" y="29210"/>
                  </a:cubicBezTo>
                  <a:close/>
                </a:path>
              </a:pathLst>
            </a:custGeom>
            <a:solidFill>
              <a:srgbClr val="333333"/>
            </a:solidFill>
            <a:ln w="12700" cap="flat">
              <a:noFill/>
              <a:prstDash val="solid"/>
              <a:miter/>
            </a:ln>
          </p:spPr>
          <p:txBody>
            <a:bodyPr rtlCol="0" anchor="ctr"/>
            <a:lstStyle/>
            <a:p>
              <a:endParaRPr lang="nl-NL"/>
            </a:p>
          </p:txBody>
        </p:sp>
        <p:sp>
          <p:nvSpPr>
            <p:cNvPr id="10" name="Vrije vorm 9">
              <a:extLst>
                <a:ext uri="{FF2B5EF4-FFF2-40B4-BE49-F238E27FC236}">
                  <a16:creationId xmlns:a16="http://schemas.microsoft.com/office/drawing/2014/main" id="{977E1DE1-986A-3F68-FE2C-89D20C2DCAFB}"/>
                </a:ext>
              </a:extLst>
            </p:cNvPr>
            <p:cNvSpPr/>
            <p:nvPr userDrawn="1"/>
          </p:nvSpPr>
          <p:spPr>
            <a:xfrm>
              <a:off x="1226819" y="6619229"/>
              <a:ext cx="10160" cy="49530"/>
            </a:xfrm>
            <a:custGeom>
              <a:avLst/>
              <a:gdLst>
                <a:gd name="connsiteX0" fmla="*/ 0 w 10160"/>
                <a:gd name="connsiteY0" fmla="*/ 0 h 49530"/>
                <a:gd name="connsiteX1" fmla="*/ 10160 w 10160"/>
                <a:gd name="connsiteY1" fmla="*/ 0 h 49530"/>
                <a:gd name="connsiteX2" fmla="*/ 10160 w 10160"/>
                <a:gd name="connsiteY2" fmla="*/ 49530 h 49530"/>
                <a:gd name="connsiteX3" fmla="*/ 0 w 10160"/>
                <a:gd name="connsiteY3" fmla="*/ 49530 h 49530"/>
                <a:gd name="connsiteX4" fmla="*/ 0 w 10160"/>
                <a:gd name="connsiteY4" fmla="*/ 0 h 495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60" h="49530">
                  <a:moveTo>
                    <a:pt x="0" y="0"/>
                  </a:moveTo>
                  <a:lnTo>
                    <a:pt x="10160" y="0"/>
                  </a:lnTo>
                  <a:lnTo>
                    <a:pt x="10160" y="49530"/>
                  </a:lnTo>
                  <a:lnTo>
                    <a:pt x="0" y="49530"/>
                  </a:lnTo>
                  <a:lnTo>
                    <a:pt x="0" y="0"/>
                  </a:lnTo>
                  <a:close/>
                </a:path>
              </a:pathLst>
            </a:custGeom>
            <a:solidFill>
              <a:srgbClr val="333333"/>
            </a:solidFill>
            <a:ln w="12700" cap="flat">
              <a:noFill/>
              <a:prstDash val="solid"/>
              <a:miter/>
            </a:ln>
          </p:spPr>
          <p:txBody>
            <a:bodyPr rtlCol="0" anchor="ctr"/>
            <a:lstStyle/>
            <a:p>
              <a:endParaRPr lang="nl-NL"/>
            </a:p>
          </p:txBody>
        </p:sp>
        <p:sp>
          <p:nvSpPr>
            <p:cNvPr id="11" name="Vrije vorm 10">
              <a:extLst>
                <a:ext uri="{FF2B5EF4-FFF2-40B4-BE49-F238E27FC236}">
                  <a16:creationId xmlns:a16="http://schemas.microsoft.com/office/drawing/2014/main" id="{E5C809FB-5408-F5C2-8775-71A97132EEA3}"/>
                </a:ext>
              </a:extLst>
            </p:cNvPr>
            <p:cNvSpPr/>
            <p:nvPr userDrawn="1"/>
          </p:nvSpPr>
          <p:spPr>
            <a:xfrm>
              <a:off x="1254760" y="6593829"/>
              <a:ext cx="10159" cy="74930"/>
            </a:xfrm>
            <a:custGeom>
              <a:avLst/>
              <a:gdLst>
                <a:gd name="connsiteX0" fmla="*/ 0 w 10159"/>
                <a:gd name="connsiteY0" fmla="*/ 0 h 74930"/>
                <a:gd name="connsiteX1" fmla="*/ 10160 w 10159"/>
                <a:gd name="connsiteY1" fmla="*/ 0 h 74930"/>
                <a:gd name="connsiteX2" fmla="*/ 10160 w 10159"/>
                <a:gd name="connsiteY2" fmla="*/ 74930 h 74930"/>
                <a:gd name="connsiteX3" fmla="*/ 0 w 10159"/>
                <a:gd name="connsiteY3" fmla="*/ 74930 h 74930"/>
                <a:gd name="connsiteX4" fmla="*/ 0 w 10159"/>
                <a:gd name="connsiteY4" fmla="*/ 0 h 749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59" h="74930">
                  <a:moveTo>
                    <a:pt x="0" y="0"/>
                  </a:moveTo>
                  <a:lnTo>
                    <a:pt x="10160" y="0"/>
                  </a:lnTo>
                  <a:lnTo>
                    <a:pt x="10160" y="74930"/>
                  </a:lnTo>
                  <a:lnTo>
                    <a:pt x="0" y="74930"/>
                  </a:lnTo>
                  <a:lnTo>
                    <a:pt x="0" y="0"/>
                  </a:lnTo>
                  <a:close/>
                </a:path>
              </a:pathLst>
            </a:custGeom>
            <a:solidFill>
              <a:srgbClr val="333333"/>
            </a:solidFill>
            <a:ln w="12700" cap="flat">
              <a:noFill/>
              <a:prstDash val="solid"/>
              <a:miter/>
            </a:ln>
          </p:spPr>
          <p:txBody>
            <a:bodyPr rtlCol="0" anchor="ctr"/>
            <a:lstStyle/>
            <a:p>
              <a:endParaRPr lang="nl-NL"/>
            </a:p>
          </p:txBody>
        </p:sp>
        <p:sp>
          <p:nvSpPr>
            <p:cNvPr id="12" name="Vrije vorm 11">
              <a:extLst>
                <a:ext uri="{FF2B5EF4-FFF2-40B4-BE49-F238E27FC236}">
                  <a16:creationId xmlns:a16="http://schemas.microsoft.com/office/drawing/2014/main" id="{778BD2A1-0309-44A3-7630-1600DA5D26ED}"/>
                </a:ext>
              </a:extLst>
            </p:cNvPr>
            <p:cNvSpPr/>
            <p:nvPr/>
          </p:nvSpPr>
          <p:spPr>
            <a:xfrm>
              <a:off x="1224280" y="6593829"/>
              <a:ext cx="15239" cy="15240"/>
            </a:xfrm>
            <a:custGeom>
              <a:avLst/>
              <a:gdLst>
                <a:gd name="connsiteX0" fmla="*/ 0 w 15239"/>
                <a:gd name="connsiteY0" fmla="*/ 7620 h 15240"/>
                <a:gd name="connsiteX1" fmla="*/ 7620 w 15239"/>
                <a:gd name="connsiteY1" fmla="*/ 0 h 15240"/>
                <a:gd name="connsiteX2" fmla="*/ 15240 w 15239"/>
                <a:gd name="connsiteY2" fmla="*/ 7620 h 15240"/>
                <a:gd name="connsiteX3" fmla="*/ 7620 w 15239"/>
                <a:gd name="connsiteY3" fmla="*/ 15240 h 15240"/>
                <a:gd name="connsiteX4" fmla="*/ 0 w 15239"/>
                <a:gd name="connsiteY4" fmla="*/ 7620 h 1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40">
                  <a:moveTo>
                    <a:pt x="0" y="7620"/>
                  </a:moveTo>
                  <a:cubicBezTo>
                    <a:pt x="0" y="3811"/>
                    <a:pt x="2540" y="0"/>
                    <a:pt x="7620" y="0"/>
                  </a:cubicBezTo>
                  <a:cubicBezTo>
                    <a:pt x="12700" y="0"/>
                    <a:pt x="15240" y="2540"/>
                    <a:pt x="15240" y="7620"/>
                  </a:cubicBezTo>
                  <a:cubicBezTo>
                    <a:pt x="15240" y="12700"/>
                    <a:pt x="12700" y="15240"/>
                    <a:pt x="7620" y="15240"/>
                  </a:cubicBezTo>
                  <a:cubicBezTo>
                    <a:pt x="2540" y="15240"/>
                    <a:pt x="0" y="11430"/>
                    <a:pt x="0" y="7620"/>
                  </a:cubicBezTo>
                  <a:close/>
                </a:path>
              </a:pathLst>
            </a:custGeom>
            <a:solidFill>
              <a:srgbClr val="333333"/>
            </a:solidFill>
            <a:ln w="12700" cap="flat">
              <a:noFill/>
              <a:prstDash val="solid"/>
              <a:miter/>
            </a:ln>
          </p:spPr>
          <p:txBody>
            <a:bodyPr rtlCol="0" anchor="ctr"/>
            <a:lstStyle/>
            <a:p>
              <a:endParaRPr lang="nl-NL"/>
            </a:p>
          </p:txBody>
        </p:sp>
        <p:sp>
          <p:nvSpPr>
            <p:cNvPr id="13" name="Vrije vorm 12">
              <a:extLst>
                <a:ext uri="{FF2B5EF4-FFF2-40B4-BE49-F238E27FC236}">
                  <a16:creationId xmlns:a16="http://schemas.microsoft.com/office/drawing/2014/main" id="{72626185-3FEE-C663-402B-441B55D7B594}"/>
                </a:ext>
              </a:extLst>
            </p:cNvPr>
            <p:cNvSpPr/>
            <p:nvPr userDrawn="1"/>
          </p:nvSpPr>
          <p:spPr>
            <a:xfrm>
              <a:off x="601415" y="6480235"/>
              <a:ext cx="34148" cy="34148"/>
            </a:xfrm>
            <a:custGeom>
              <a:avLst/>
              <a:gdLst>
                <a:gd name="connsiteX0" fmla="*/ 20884 w 34148"/>
                <a:gd name="connsiteY0" fmla="*/ 564 h 34148"/>
                <a:gd name="connsiteX1" fmla="*/ 564 w 34148"/>
                <a:gd name="connsiteY1" fmla="*/ 13264 h 34148"/>
                <a:gd name="connsiteX2" fmla="*/ 13264 w 34148"/>
                <a:gd name="connsiteY2" fmla="*/ 33584 h 34148"/>
                <a:gd name="connsiteX3" fmla="*/ 33584 w 34148"/>
                <a:gd name="connsiteY3" fmla="*/ 20884 h 34148"/>
                <a:gd name="connsiteX4" fmla="*/ 20884 w 34148"/>
                <a:gd name="connsiteY4" fmla="*/ 564 h 34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148" h="34148">
                  <a:moveTo>
                    <a:pt x="20884" y="564"/>
                  </a:moveTo>
                  <a:cubicBezTo>
                    <a:pt x="11994" y="-1976"/>
                    <a:pt x="3104" y="4374"/>
                    <a:pt x="564" y="13264"/>
                  </a:cubicBezTo>
                  <a:cubicBezTo>
                    <a:pt x="-1976" y="22154"/>
                    <a:pt x="4374" y="31044"/>
                    <a:pt x="13264" y="33584"/>
                  </a:cubicBezTo>
                  <a:cubicBezTo>
                    <a:pt x="22154" y="36124"/>
                    <a:pt x="31044" y="29774"/>
                    <a:pt x="33584" y="20884"/>
                  </a:cubicBezTo>
                  <a:cubicBezTo>
                    <a:pt x="36124" y="11994"/>
                    <a:pt x="29774" y="3104"/>
                    <a:pt x="20884" y="564"/>
                  </a:cubicBezTo>
                  <a:close/>
                </a:path>
              </a:pathLst>
            </a:custGeom>
            <a:solidFill>
              <a:srgbClr val="ED602F"/>
            </a:solidFill>
            <a:ln w="12700" cap="flat">
              <a:noFill/>
              <a:prstDash val="solid"/>
              <a:miter/>
            </a:ln>
          </p:spPr>
          <p:txBody>
            <a:bodyPr rtlCol="0" anchor="ctr"/>
            <a:lstStyle/>
            <a:p>
              <a:endParaRPr lang="nl-NL"/>
            </a:p>
          </p:txBody>
        </p:sp>
        <p:sp>
          <p:nvSpPr>
            <p:cNvPr id="14" name="Vrije vorm 13">
              <a:extLst>
                <a:ext uri="{FF2B5EF4-FFF2-40B4-BE49-F238E27FC236}">
                  <a16:creationId xmlns:a16="http://schemas.microsoft.com/office/drawing/2014/main" id="{E0E14A65-18D3-EA94-7CBE-7E399C29A886}"/>
                </a:ext>
              </a:extLst>
            </p:cNvPr>
            <p:cNvSpPr/>
            <p:nvPr userDrawn="1"/>
          </p:nvSpPr>
          <p:spPr>
            <a:xfrm>
              <a:off x="645865" y="6495475"/>
              <a:ext cx="34148" cy="34148"/>
            </a:xfrm>
            <a:custGeom>
              <a:avLst/>
              <a:gdLst>
                <a:gd name="connsiteX0" fmla="*/ 20884 w 34148"/>
                <a:gd name="connsiteY0" fmla="*/ 564 h 34148"/>
                <a:gd name="connsiteX1" fmla="*/ 564 w 34148"/>
                <a:gd name="connsiteY1" fmla="*/ 13264 h 34148"/>
                <a:gd name="connsiteX2" fmla="*/ 13264 w 34148"/>
                <a:gd name="connsiteY2" fmla="*/ 33584 h 34148"/>
                <a:gd name="connsiteX3" fmla="*/ 33584 w 34148"/>
                <a:gd name="connsiteY3" fmla="*/ 20884 h 34148"/>
                <a:gd name="connsiteX4" fmla="*/ 20884 w 34148"/>
                <a:gd name="connsiteY4" fmla="*/ 564 h 34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148" h="34148">
                  <a:moveTo>
                    <a:pt x="20884" y="564"/>
                  </a:moveTo>
                  <a:cubicBezTo>
                    <a:pt x="11994" y="-1975"/>
                    <a:pt x="3104" y="4375"/>
                    <a:pt x="564" y="13264"/>
                  </a:cubicBezTo>
                  <a:cubicBezTo>
                    <a:pt x="-1976" y="22154"/>
                    <a:pt x="4374" y="31044"/>
                    <a:pt x="13264" y="33584"/>
                  </a:cubicBezTo>
                  <a:cubicBezTo>
                    <a:pt x="22154" y="36125"/>
                    <a:pt x="31044" y="29775"/>
                    <a:pt x="33584" y="20884"/>
                  </a:cubicBezTo>
                  <a:cubicBezTo>
                    <a:pt x="36124" y="11994"/>
                    <a:pt x="29774" y="3104"/>
                    <a:pt x="20884" y="564"/>
                  </a:cubicBezTo>
                  <a:close/>
                </a:path>
              </a:pathLst>
            </a:custGeom>
            <a:solidFill>
              <a:srgbClr val="ED602F"/>
            </a:solidFill>
            <a:ln w="12700" cap="flat">
              <a:noFill/>
              <a:prstDash val="solid"/>
              <a:miter/>
            </a:ln>
          </p:spPr>
          <p:txBody>
            <a:bodyPr rtlCol="0" anchor="ctr"/>
            <a:lstStyle/>
            <a:p>
              <a:endParaRPr lang="nl-NL"/>
            </a:p>
          </p:txBody>
        </p:sp>
        <p:sp>
          <p:nvSpPr>
            <p:cNvPr id="15" name="Vrije vorm 14">
              <a:extLst>
                <a:ext uri="{FF2B5EF4-FFF2-40B4-BE49-F238E27FC236}">
                  <a16:creationId xmlns:a16="http://schemas.microsoft.com/office/drawing/2014/main" id="{58F59569-BD65-D5C0-9703-F5B00BCE437A}"/>
                </a:ext>
              </a:extLst>
            </p:cNvPr>
            <p:cNvSpPr/>
            <p:nvPr userDrawn="1"/>
          </p:nvSpPr>
          <p:spPr>
            <a:xfrm>
              <a:off x="681425" y="6524685"/>
              <a:ext cx="34148" cy="34148"/>
            </a:xfrm>
            <a:custGeom>
              <a:avLst/>
              <a:gdLst>
                <a:gd name="connsiteX0" fmla="*/ 20884 w 34148"/>
                <a:gd name="connsiteY0" fmla="*/ 564 h 34148"/>
                <a:gd name="connsiteX1" fmla="*/ 564 w 34148"/>
                <a:gd name="connsiteY1" fmla="*/ 13264 h 34148"/>
                <a:gd name="connsiteX2" fmla="*/ 13264 w 34148"/>
                <a:gd name="connsiteY2" fmla="*/ 33584 h 34148"/>
                <a:gd name="connsiteX3" fmla="*/ 33584 w 34148"/>
                <a:gd name="connsiteY3" fmla="*/ 20884 h 34148"/>
                <a:gd name="connsiteX4" fmla="*/ 20884 w 34148"/>
                <a:gd name="connsiteY4" fmla="*/ 564 h 34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148" h="34148">
                  <a:moveTo>
                    <a:pt x="20884" y="564"/>
                  </a:moveTo>
                  <a:cubicBezTo>
                    <a:pt x="11994" y="-1976"/>
                    <a:pt x="3104" y="4374"/>
                    <a:pt x="564" y="13264"/>
                  </a:cubicBezTo>
                  <a:cubicBezTo>
                    <a:pt x="-1976" y="22155"/>
                    <a:pt x="4374" y="31044"/>
                    <a:pt x="13264" y="33584"/>
                  </a:cubicBezTo>
                  <a:cubicBezTo>
                    <a:pt x="22154" y="36124"/>
                    <a:pt x="31044" y="29774"/>
                    <a:pt x="33584" y="20884"/>
                  </a:cubicBezTo>
                  <a:cubicBezTo>
                    <a:pt x="36124" y="11994"/>
                    <a:pt x="29774" y="3105"/>
                    <a:pt x="20884" y="564"/>
                  </a:cubicBezTo>
                  <a:close/>
                </a:path>
              </a:pathLst>
            </a:custGeom>
            <a:solidFill>
              <a:srgbClr val="ED602F"/>
            </a:solidFill>
            <a:ln w="12700" cap="flat">
              <a:noFill/>
              <a:prstDash val="solid"/>
              <a:miter/>
            </a:ln>
          </p:spPr>
          <p:txBody>
            <a:bodyPr rtlCol="0" anchor="ctr"/>
            <a:lstStyle/>
            <a:p>
              <a:endParaRPr lang="nl-NL"/>
            </a:p>
          </p:txBody>
        </p:sp>
        <p:sp>
          <p:nvSpPr>
            <p:cNvPr id="16" name="Vrije vorm 15">
              <a:extLst>
                <a:ext uri="{FF2B5EF4-FFF2-40B4-BE49-F238E27FC236}">
                  <a16:creationId xmlns:a16="http://schemas.microsoft.com/office/drawing/2014/main" id="{0A03AB4F-F98D-79F6-3B41-63D006F4E72A}"/>
                </a:ext>
              </a:extLst>
            </p:cNvPr>
            <p:cNvSpPr/>
            <p:nvPr userDrawn="1"/>
          </p:nvSpPr>
          <p:spPr>
            <a:xfrm>
              <a:off x="455930" y="6481505"/>
              <a:ext cx="266700" cy="282504"/>
            </a:xfrm>
            <a:custGeom>
              <a:avLst/>
              <a:gdLst>
                <a:gd name="connsiteX0" fmla="*/ 256540 w 266700"/>
                <a:gd name="connsiteY0" fmla="*/ 198685 h 282504"/>
                <a:gd name="connsiteX1" fmla="*/ 250190 w 266700"/>
                <a:gd name="connsiteY1" fmla="*/ 198685 h 282504"/>
                <a:gd name="connsiteX2" fmla="*/ 242570 w 266700"/>
                <a:gd name="connsiteY2" fmla="*/ 211385 h 282504"/>
                <a:gd name="connsiteX3" fmla="*/ 220980 w 266700"/>
                <a:gd name="connsiteY3" fmla="*/ 234245 h 282504"/>
                <a:gd name="connsiteX4" fmla="*/ 208280 w 266700"/>
                <a:gd name="connsiteY4" fmla="*/ 243135 h 282504"/>
                <a:gd name="connsiteX5" fmla="*/ 194310 w 266700"/>
                <a:gd name="connsiteY5" fmla="*/ 250754 h 282504"/>
                <a:gd name="connsiteX6" fmla="*/ 180340 w 266700"/>
                <a:gd name="connsiteY6" fmla="*/ 255835 h 282504"/>
                <a:gd name="connsiteX7" fmla="*/ 165100 w 266700"/>
                <a:gd name="connsiteY7" fmla="*/ 259645 h 282504"/>
                <a:gd name="connsiteX8" fmla="*/ 149860 w 266700"/>
                <a:gd name="connsiteY8" fmla="*/ 260914 h 282504"/>
                <a:gd name="connsiteX9" fmla="*/ 142240 w 266700"/>
                <a:gd name="connsiteY9" fmla="*/ 260914 h 282504"/>
                <a:gd name="connsiteX10" fmla="*/ 134620 w 266700"/>
                <a:gd name="connsiteY10" fmla="*/ 260914 h 282504"/>
                <a:gd name="connsiteX11" fmla="*/ 104140 w 266700"/>
                <a:gd name="connsiteY11" fmla="*/ 254564 h 282504"/>
                <a:gd name="connsiteX12" fmla="*/ 54610 w 266700"/>
                <a:gd name="connsiteY12" fmla="*/ 220274 h 282504"/>
                <a:gd name="connsiteX13" fmla="*/ 29210 w 266700"/>
                <a:gd name="connsiteY13" fmla="*/ 166935 h 282504"/>
                <a:gd name="connsiteX14" fmla="*/ 27940 w 266700"/>
                <a:gd name="connsiteY14" fmla="*/ 151695 h 282504"/>
                <a:gd name="connsiteX15" fmla="*/ 27940 w 266700"/>
                <a:gd name="connsiteY15" fmla="*/ 136454 h 282504"/>
                <a:gd name="connsiteX16" fmla="*/ 34290 w 266700"/>
                <a:gd name="connsiteY16" fmla="*/ 107245 h 282504"/>
                <a:gd name="connsiteX17" fmla="*/ 67310 w 266700"/>
                <a:gd name="connsiteY17" fmla="*/ 58985 h 282504"/>
                <a:gd name="connsiteX18" fmla="*/ 119380 w 266700"/>
                <a:gd name="connsiteY18" fmla="*/ 33584 h 282504"/>
                <a:gd name="connsiteX19" fmla="*/ 119380 w 266700"/>
                <a:gd name="connsiteY19" fmla="*/ 33584 h 282504"/>
                <a:gd name="connsiteX20" fmla="*/ 132080 w 266700"/>
                <a:gd name="connsiteY20" fmla="*/ 13264 h 282504"/>
                <a:gd name="connsiteX21" fmla="*/ 111760 w 266700"/>
                <a:gd name="connsiteY21" fmla="*/ 564 h 282504"/>
                <a:gd name="connsiteX22" fmla="*/ 111760 w 266700"/>
                <a:gd name="connsiteY22" fmla="*/ 564 h 282504"/>
                <a:gd name="connsiteX23" fmla="*/ 76200 w 266700"/>
                <a:gd name="connsiteY23" fmla="*/ 14534 h 282504"/>
                <a:gd name="connsiteX24" fmla="*/ 45720 w 266700"/>
                <a:gd name="connsiteY24" fmla="*/ 36124 h 282504"/>
                <a:gd name="connsiteX25" fmla="*/ 6350 w 266700"/>
                <a:gd name="connsiteY25" fmla="*/ 98354 h 282504"/>
                <a:gd name="connsiteX26" fmla="*/ 0 w 266700"/>
                <a:gd name="connsiteY26" fmla="*/ 135185 h 282504"/>
                <a:gd name="connsiteX27" fmla="*/ 0 w 266700"/>
                <a:gd name="connsiteY27" fmla="*/ 154235 h 282504"/>
                <a:gd name="connsiteX28" fmla="*/ 2540 w 266700"/>
                <a:gd name="connsiteY28" fmla="*/ 172014 h 282504"/>
                <a:gd name="connsiteX29" fmla="*/ 36830 w 266700"/>
                <a:gd name="connsiteY29" fmla="*/ 236785 h 282504"/>
                <a:gd name="connsiteX30" fmla="*/ 97790 w 266700"/>
                <a:gd name="connsiteY30" fmla="*/ 276154 h 282504"/>
                <a:gd name="connsiteX31" fmla="*/ 133350 w 266700"/>
                <a:gd name="connsiteY31" fmla="*/ 282504 h 282504"/>
                <a:gd name="connsiteX32" fmla="*/ 142240 w 266700"/>
                <a:gd name="connsiteY32" fmla="*/ 282504 h 282504"/>
                <a:gd name="connsiteX33" fmla="*/ 151130 w 266700"/>
                <a:gd name="connsiteY33" fmla="*/ 282504 h 282504"/>
                <a:gd name="connsiteX34" fmla="*/ 168910 w 266700"/>
                <a:gd name="connsiteY34" fmla="*/ 279964 h 282504"/>
                <a:gd name="connsiteX35" fmla="*/ 186690 w 266700"/>
                <a:gd name="connsiteY35" fmla="*/ 274885 h 282504"/>
                <a:gd name="connsiteX36" fmla="*/ 203200 w 266700"/>
                <a:gd name="connsiteY36" fmla="*/ 267264 h 282504"/>
                <a:gd name="connsiteX37" fmla="*/ 218440 w 266700"/>
                <a:gd name="connsiteY37" fmla="*/ 258374 h 282504"/>
                <a:gd name="connsiteX38" fmla="*/ 232410 w 266700"/>
                <a:gd name="connsiteY38" fmla="*/ 246945 h 282504"/>
                <a:gd name="connsiteX39" fmla="*/ 255270 w 266700"/>
                <a:gd name="connsiteY39" fmla="*/ 220274 h 282504"/>
                <a:gd name="connsiteX40" fmla="*/ 266700 w 266700"/>
                <a:gd name="connsiteY40" fmla="*/ 198685 h 282504"/>
                <a:gd name="connsiteX41" fmla="*/ 256540 w 266700"/>
                <a:gd name="connsiteY41" fmla="*/ 198685 h 282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66700" h="282504">
                  <a:moveTo>
                    <a:pt x="256540" y="198685"/>
                  </a:moveTo>
                  <a:lnTo>
                    <a:pt x="250190" y="198685"/>
                  </a:lnTo>
                  <a:cubicBezTo>
                    <a:pt x="247650" y="203764"/>
                    <a:pt x="245110" y="207574"/>
                    <a:pt x="242570" y="211385"/>
                  </a:cubicBezTo>
                  <a:cubicBezTo>
                    <a:pt x="236220" y="220274"/>
                    <a:pt x="229870" y="227895"/>
                    <a:pt x="220980" y="234245"/>
                  </a:cubicBezTo>
                  <a:cubicBezTo>
                    <a:pt x="217170" y="238054"/>
                    <a:pt x="213360" y="240595"/>
                    <a:pt x="208280" y="243135"/>
                  </a:cubicBezTo>
                  <a:cubicBezTo>
                    <a:pt x="204470" y="245674"/>
                    <a:pt x="199390" y="248214"/>
                    <a:pt x="194310" y="250754"/>
                  </a:cubicBezTo>
                  <a:cubicBezTo>
                    <a:pt x="189230" y="253295"/>
                    <a:pt x="184150" y="254564"/>
                    <a:pt x="180340" y="255835"/>
                  </a:cubicBezTo>
                  <a:cubicBezTo>
                    <a:pt x="175260" y="257104"/>
                    <a:pt x="170180" y="258374"/>
                    <a:pt x="165100" y="259645"/>
                  </a:cubicBezTo>
                  <a:cubicBezTo>
                    <a:pt x="160020" y="259645"/>
                    <a:pt x="154940" y="260914"/>
                    <a:pt x="149860" y="260914"/>
                  </a:cubicBezTo>
                  <a:cubicBezTo>
                    <a:pt x="147320" y="260914"/>
                    <a:pt x="144780" y="260914"/>
                    <a:pt x="142240" y="260914"/>
                  </a:cubicBezTo>
                  <a:cubicBezTo>
                    <a:pt x="139700" y="260914"/>
                    <a:pt x="137160" y="260914"/>
                    <a:pt x="134620" y="260914"/>
                  </a:cubicBezTo>
                  <a:cubicBezTo>
                    <a:pt x="124460" y="260914"/>
                    <a:pt x="114300" y="258374"/>
                    <a:pt x="104140" y="254564"/>
                  </a:cubicBezTo>
                  <a:cubicBezTo>
                    <a:pt x="85090" y="248214"/>
                    <a:pt x="67310" y="235514"/>
                    <a:pt x="54610" y="220274"/>
                  </a:cubicBezTo>
                  <a:cubicBezTo>
                    <a:pt x="41910" y="205035"/>
                    <a:pt x="33020" y="185985"/>
                    <a:pt x="29210" y="166935"/>
                  </a:cubicBezTo>
                  <a:cubicBezTo>
                    <a:pt x="29210" y="161854"/>
                    <a:pt x="27940" y="156774"/>
                    <a:pt x="27940" y="151695"/>
                  </a:cubicBezTo>
                  <a:cubicBezTo>
                    <a:pt x="27940" y="146614"/>
                    <a:pt x="27940" y="141535"/>
                    <a:pt x="27940" y="136454"/>
                  </a:cubicBezTo>
                  <a:cubicBezTo>
                    <a:pt x="27940" y="126295"/>
                    <a:pt x="30480" y="116135"/>
                    <a:pt x="34290" y="107245"/>
                  </a:cubicBezTo>
                  <a:cubicBezTo>
                    <a:pt x="40640" y="88195"/>
                    <a:pt x="52070" y="71685"/>
                    <a:pt x="67310" y="58985"/>
                  </a:cubicBezTo>
                  <a:cubicBezTo>
                    <a:pt x="82550" y="46285"/>
                    <a:pt x="100330" y="37395"/>
                    <a:pt x="119380" y="33584"/>
                  </a:cubicBezTo>
                  <a:cubicBezTo>
                    <a:pt x="119380" y="33584"/>
                    <a:pt x="119380" y="33584"/>
                    <a:pt x="119380" y="33584"/>
                  </a:cubicBezTo>
                  <a:cubicBezTo>
                    <a:pt x="128270" y="31045"/>
                    <a:pt x="134620" y="22154"/>
                    <a:pt x="132080" y="13264"/>
                  </a:cubicBezTo>
                  <a:cubicBezTo>
                    <a:pt x="129540" y="4375"/>
                    <a:pt x="120650" y="-1975"/>
                    <a:pt x="111760" y="564"/>
                  </a:cubicBezTo>
                  <a:lnTo>
                    <a:pt x="111760" y="564"/>
                  </a:lnTo>
                  <a:cubicBezTo>
                    <a:pt x="99060" y="3104"/>
                    <a:pt x="87630" y="8184"/>
                    <a:pt x="76200" y="14534"/>
                  </a:cubicBezTo>
                  <a:cubicBezTo>
                    <a:pt x="64770" y="20884"/>
                    <a:pt x="54610" y="28504"/>
                    <a:pt x="45720" y="36124"/>
                  </a:cubicBezTo>
                  <a:cubicBezTo>
                    <a:pt x="27940" y="53904"/>
                    <a:pt x="13970" y="75495"/>
                    <a:pt x="6350" y="98354"/>
                  </a:cubicBezTo>
                  <a:cubicBezTo>
                    <a:pt x="2540" y="109785"/>
                    <a:pt x="1270" y="122485"/>
                    <a:pt x="0" y="135185"/>
                  </a:cubicBezTo>
                  <a:cubicBezTo>
                    <a:pt x="0" y="141535"/>
                    <a:pt x="0" y="147885"/>
                    <a:pt x="0" y="154235"/>
                  </a:cubicBezTo>
                  <a:cubicBezTo>
                    <a:pt x="0" y="160585"/>
                    <a:pt x="1270" y="166935"/>
                    <a:pt x="2540" y="172014"/>
                  </a:cubicBezTo>
                  <a:cubicBezTo>
                    <a:pt x="7620" y="196145"/>
                    <a:pt x="20320" y="219004"/>
                    <a:pt x="36830" y="236785"/>
                  </a:cubicBezTo>
                  <a:cubicBezTo>
                    <a:pt x="53340" y="254564"/>
                    <a:pt x="74930" y="268535"/>
                    <a:pt x="97790" y="276154"/>
                  </a:cubicBezTo>
                  <a:cubicBezTo>
                    <a:pt x="109220" y="279964"/>
                    <a:pt x="121920" y="282504"/>
                    <a:pt x="133350" y="282504"/>
                  </a:cubicBezTo>
                  <a:cubicBezTo>
                    <a:pt x="135890" y="282504"/>
                    <a:pt x="139700" y="282504"/>
                    <a:pt x="142240" y="282504"/>
                  </a:cubicBezTo>
                  <a:cubicBezTo>
                    <a:pt x="144780" y="282504"/>
                    <a:pt x="148590" y="282504"/>
                    <a:pt x="151130" y="282504"/>
                  </a:cubicBezTo>
                  <a:cubicBezTo>
                    <a:pt x="157480" y="282504"/>
                    <a:pt x="162560" y="281235"/>
                    <a:pt x="168910" y="279964"/>
                  </a:cubicBezTo>
                  <a:cubicBezTo>
                    <a:pt x="175260" y="278695"/>
                    <a:pt x="180340" y="277424"/>
                    <a:pt x="186690" y="274885"/>
                  </a:cubicBezTo>
                  <a:cubicBezTo>
                    <a:pt x="191770" y="272345"/>
                    <a:pt x="198120" y="271074"/>
                    <a:pt x="203200" y="267264"/>
                  </a:cubicBezTo>
                  <a:cubicBezTo>
                    <a:pt x="208280" y="264724"/>
                    <a:pt x="213360" y="262185"/>
                    <a:pt x="218440" y="258374"/>
                  </a:cubicBezTo>
                  <a:cubicBezTo>
                    <a:pt x="223520" y="254564"/>
                    <a:pt x="228600" y="250754"/>
                    <a:pt x="232410" y="246945"/>
                  </a:cubicBezTo>
                  <a:cubicBezTo>
                    <a:pt x="241300" y="239324"/>
                    <a:pt x="248920" y="230435"/>
                    <a:pt x="255270" y="220274"/>
                  </a:cubicBezTo>
                  <a:cubicBezTo>
                    <a:pt x="260350" y="213924"/>
                    <a:pt x="264160" y="206304"/>
                    <a:pt x="266700" y="198685"/>
                  </a:cubicBezTo>
                  <a:cubicBezTo>
                    <a:pt x="262890" y="198685"/>
                    <a:pt x="260350" y="198685"/>
                    <a:pt x="256540" y="198685"/>
                  </a:cubicBezTo>
                  <a:close/>
                </a:path>
              </a:pathLst>
            </a:custGeom>
            <a:solidFill>
              <a:srgbClr val="03569F"/>
            </a:solidFill>
            <a:ln w="12700" cap="flat">
              <a:noFill/>
              <a:prstDash val="solid"/>
              <a:miter/>
            </a:ln>
          </p:spPr>
          <p:txBody>
            <a:bodyPr rtlCol="0" anchor="ctr"/>
            <a:lstStyle/>
            <a:p>
              <a:endParaRPr lang="nl-NL"/>
            </a:p>
          </p:txBody>
        </p:sp>
        <p:sp>
          <p:nvSpPr>
            <p:cNvPr id="17" name="Vrije vorm 16">
              <a:extLst>
                <a:ext uri="{FF2B5EF4-FFF2-40B4-BE49-F238E27FC236}">
                  <a16:creationId xmlns:a16="http://schemas.microsoft.com/office/drawing/2014/main" id="{B75C7FB5-A1A2-00CA-AF4C-B753249D5DA1}"/>
                </a:ext>
              </a:extLst>
            </p:cNvPr>
            <p:cNvSpPr/>
            <p:nvPr userDrawn="1"/>
          </p:nvSpPr>
          <p:spPr>
            <a:xfrm>
              <a:off x="567690" y="6593829"/>
              <a:ext cx="63500" cy="74930"/>
            </a:xfrm>
            <a:custGeom>
              <a:avLst/>
              <a:gdLst>
                <a:gd name="connsiteX0" fmla="*/ 0 w 63500"/>
                <a:gd name="connsiteY0" fmla="*/ 43180 h 74930"/>
                <a:gd name="connsiteX1" fmla="*/ 0 w 63500"/>
                <a:gd name="connsiteY1" fmla="*/ 0 h 74930"/>
                <a:gd name="connsiteX2" fmla="*/ 19050 w 63500"/>
                <a:gd name="connsiteY2" fmla="*/ 0 h 74930"/>
                <a:gd name="connsiteX3" fmla="*/ 19050 w 63500"/>
                <a:gd name="connsiteY3" fmla="*/ 43180 h 74930"/>
                <a:gd name="connsiteX4" fmla="*/ 31750 w 63500"/>
                <a:gd name="connsiteY4" fmla="*/ 57150 h 74930"/>
                <a:gd name="connsiteX5" fmla="*/ 45720 w 63500"/>
                <a:gd name="connsiteY5" fmla="*/ 43180 h 74930"/>
                <a:gd name="connsiteX6" fmla="*/ 45720 w 63500"/>
                <a:gd name="connsiteY6" fmla="*/ 0 h 74930"/>
                <a:gd name="connsiteX7" fmla="*/ 63500 w 63500"/>
                <a:gd name="connsiteY7" fmla="*/ 0 h 74930"/>
                <a:gd name="connsiteX8" fmla="*/ 63500 w 63500"/>
                <a:gd name="connsiteY8" fmla="*/ 43180 h 74930"/>
                <a:gd name="connsiteX9" fmla="*/ 31750 w 63500"/>
                <a:gd name="connsiteY9" fmla="*/ 74930 h 74930"/>
                <a:gd name="connsiteX10" fmla="*/ 0 w 63500"/>
                <a:gd name="connsiteY10" fmla="*/ 43180 h 74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500" h="74930">
                  <a:moveTo>
                    <a:pt x="0" y="43180"/>
                  </a:moveTo>
                  <a:lnTo>
                    <a:pt x="0" y="0"/>
                  </a:lnTo>
                  <a:lnTo>
                    <a:pt x="19050" y="0"/>
                  </a:lnTo>
                  <a:lnTo>
                    <a:pt x="19050" y="43180"/>
                  </a:lnTo>
                  <a:cubicBezTo>
                    <a:pt x="19050" y="52070"/>
                    <a:pt x="22860" y="57150"/>
                    <a:pt x="31750" y="57150"/>
                  </a:cubicBezTo>
                  <a:cubicBezTo>
                    <a:pt x="40640" y="57150"/>
                    <a:pt x="45720" y="52070"/>
                    <a:pt x="45720" y="43180"/>
                  </a:cubicBezTo>
                  <a:lnTo>
                    <a:pt x="45720" y="0"/>
                  </a:lnTo>
                  <a:lnTo>
                    <a:pt x="63500" y="0"/>
                  </a:lnTo>
                  <a:lnTo>
                    <a:pt x="63500" y="43180"/>
                  </a:lnTo>
                  <a:cubicBezTo>
                    <a:pt x="63500" y="62230"/>
                    <a:pt x="52070" y="74930"/>
                    <a:pt x="31750" y="74930"/>
                  </a:cubicBezTo>
                  <a:cubicBezTo>
                    <a:pt x="11430" y="74930"/>
                    <a:pt x="0" y="63500"/>
                    <a:pt x="0" y="43180"/>
                  </a:cubicBezTo>
                  <a:close/>
                </a:path>
              </a:pathLst>
            </a:custGeom>
            <a:solidFill>
              <a:srgbClr val="333333"/>
            </a:solidFill>
            <a:ln w="12700" cap="flat">
              <a:noFill/>
              <a:prstDash val="solid"/>
              <a:miter/>
            </a:ln>
          </p:spPr>
          <p:txBody>
            <a:bodyPr rtlCol="0" anchor="ctr"/>
            <a:lstStyle/>
            <a:p>
              <a:endParaRPr lang="nl-NL"/>
            </a:p>
          </p:txBody>
        </p:sp>
        <p:sp>
          <p:nvSpPr>
            <p:cNvPr id="18" name="Vrije vorm 17">
              <a:extLst>
                <a:ext uri="{FF2B5EF4-FFF2-40B4-BE49-F238E27FC236}">
                  <a16:creationId xmlns:a16="http://schemas.microsoft.com/office/drawing/2014/main" id="{93E854C4-5A4D-F30F-121C-E5C239F93646}"/>
                </a:ext>
              </a:extLst>
            </p:cNvPr>
            <p:cNvSpPr/>
            <p:nvPr userDrawn="1"/>
          </p:nvSpPr>
          <p:spPr>
            <a:xfrm>
              <a:off x="638809" y="6611610"/>
              <a:ext cx="55880" cy="57150"/>
            </a:xfrm>
            <a:custGeom>
              <a:avLst/>
              <a:gdLst>
                <a:gd name="connsiteX0" fmla="*/ 0 w 55880"/>
                <a:gd name="connsiteY0" fmla="*/ 27940 h 57150"/>
                <a:gd name="connsiteX1" fmla="*/ 27940 w 55880"/>
                <a:gd name="connsiteY1" fmla="*/ 0 h 57150"/>
                <a:gd name="connsiteX2" fmla="*/ 55880 w 55880"/>
                <a:gd name="connsiteY2" fmla="*/ 27940 h 57150"/>
                <a:gd name="connsiteX3" fmla="*/ 55880 w 55880"/>
                <a:gd name="connsiteY3" fmla="*/ 57150 h 57150"/>
                <a:gd name="connsiteX4" fmla="*/ 39370 w 55880"/>
                <a:gd name="connsiteY4" fmla="*/ 57150 h 57150"/>
                <a:gd name="connsiteX5" fmla="*/ 39370 w 55880"/>
                <a:gd name="connsiteY5" fmla="*/ 27940 h 57150"/>
                <a:gd name="connsiteX6" fmla="*/ 29210 w 55880"/>
                <a:gd name="connsiteY6" fmla="*/ 15240 h 57150"/>
                <a:gd name="connsiteX7" fmla="*/ 19050 w 55880"/>
                <a:gd name="connsiteY7" fmla="*/ 27940 h 57150"/>
                <a:gd name="connsiteX8" fmla="*/ 19050 w 55880"/>
                <a:gd name="connsiteY8" fmla="*/ 57150 h 57150"/>
                <a:gd name="connsiteX9" fmla="*/ 2540 w 55880"/>
                <a:gd name="connsiteY9" fmla="*/ 57150 h 57150"/>
                <a:gd name="connsiteX10" fmla="*/ 2540 w 55880"/>
                <a:gd name="connsiteY10" fmla="*/ 27940 h 57150"/>
                <a:gd name="connsiteX11" fmla="*/ 2540 w 55880"/>
                <a:gd name="connsiteY11" fmla="*/ 27940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5880" h="57150">
                  <a:moveTo>
                    <a:pt x="0" y="27940"/>
                  </a:moveTo>
                  <a:cubicBezTo>
                    <a:pt x="0" y="8890"/>
                    <a:pt x="11430" y="0"/>
                    <a:pt x="27940" y="0"/>
                  </a:cubicBezTo>
                  <a:cubicBezTo>
                    <a:pt x="44450" y="0"/>
                    <a:pt x="55880" y="8890"/>
                    <a:pt x="55880" y="27940"/>
                  </a:cubicBezTo>
                  <a:lnTo>
                    <a:pt x="55880" y="57150"/>
                  </a:lnTo>
                  <a:lnTo>
                    <a:pt x="39370" y="57150"/>
                  </a:lnTo>
                  <a:lnTo>
                    <a:pt x="39370" y="27940"/>
                  </a:lnTo>
                  <a:cubicBezTo>
                    <a:pt x="39370" y="19050"/>
                    <a:pt x="35560" y="15240"/>
                    <a:pt x="29210" y="15240"/>
                  </a:cubicBezTo>
                  <a:cubicBezTo>
                    <a:pt x="22860" y="15240"/>
                    <a:pt x="19050" y="19050"/>
                    <a:pt x="19050" y="27940"/>
                  </a:cubicBezTo>
                  <a:lnTo>
                    <a:pt x="19050" y="57150"/>
                  </a:lnTo>
                  <a:lnTo>
                    <a:pt x="2540" y="57150"/>
                  </a:lnTo>
                  <a:lnTo>
                    <a:pt x="2540" y="27940"/>
                  </a:lnTo>
                  <a:lnTo>
                    <a:pt x="2540" y="27940"/>
                  </a:lnTo>
                  <a:close/>
                </a:path>
              </a:pathLst>
            </a:custGeom>
            <a:solidFill>
              <a:srgbClr val="333333"/>
            </a:solidFill>
            <a:ln w="12700" cap="flat">
              <a:noFill/>
              <a:prstDash val="solid"/>
              <a:miter/>
            </a:ln>
          </p:spPr>
          <p:txBody>
            <a:bodyPr rtlCol="0" anchor="ctr"/>
            <a:lstStyle/>
            <a:p>
              <a:endParaRPr lang="nl-NL"/>
            </a:p>
          </p:txBody>
        </p:sp>
        <p:sp>
          <p:nvSpPr>
            <p:cNvPr id="19" name="Vrije vorm 18">
              <a:extLst>
                <a:ext uri="{FF2B5EF4-FFF2-40B4-BE49-F238E27FC236}">
                  <a16:creationId xmlns:a16="http://schemas.microsoft.com/office/drawing/2014/main" id="{B93E9DC2-BC33-2F48-F377-4F31E8BE4E7D}"/>
                </a:ext>
              </a:extLst>
            </p:cNvPr>
            <p:cNvSpPr/>
            <p:nvPr userDrawn="1"/>
          </p:nvSpPr>
          <p:spPr>
            <a:xfrm>
              <a:off x="707390" y="6619229"/>
              <a:ext cx="16509" cy="49530"/>
            </a:xfrm>
            <a:custGeom>
              <a:avLst/>
              <a:gdLst>
                <a:gd name="connsiteX0" fmla="*/ 0 w 16509"/>
                <a:gd name="connsiteY0" fmla="*/ 0 h 49530"/>
                <a:gd name="connsiteX1" fmla="*/ 16510 w 16509"/>
                <a:gd name="connsiteY1" fmla="*/ 0 h 49530"/>
                <a:gd name="connsiteX2" fmla="*/ 16510 w 16509"/>
                <a:gd name="connsiteY2" fmla="*/ 49530 h 49530"/>
                <a:gd name="connsiteX3" fmla="*/ 0 w 16509"/>
                <a:gd name="connsiteY3" fmla="*/ 49530 h 49530"/>
                <a:gd name="connsiteX4" fmla="*/ 0 w 16509"/>
                <a:gd name="connsiteY4" fmla="*/ 0 h 495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09" h="49530">
                  <a:moveTo>
                    <a:pt x="0" y="0"/>
                  </a:moveTo>
                  <a:lnTo>
                    <a:pt x="16510" y="0"/>
                  </a:lnTo>
                  <a:lnTo>
                    <a:pt x="16510" y="49530"/>
                  </a:lnTo>
                  <a:lnTo>
                    <a:pt x="0" y="49530"/>
                  </a:lnTo>
                  <a:lnTo>
                    <a:pt x="0" y="0"/>
                  </a:lnTo>
                  <a:close/>
                </a:path>
              </a:pathLst>
            </a:custGeom>
            <a:solidFill>
              <a:srgbClr val="333333"/>
            </a:solidFill>
            <a:ln w="12700" cap="flat">
              <a:noFill/>
              <a:prstDash val="solid"/>
              <a:miter/>
            </a:ln>
          </p:spPr>
          <p:txBody>
            <a:bodyPr rtlCol="0" anchor="ctr"/>
            <a:lstStyle/>
            <a:p>
              <a:endParaRPr lang="nl-NL"/>
            </a:p>
          </p:txBody>
        </p:sp>
        <p:sp>
          <p:nvSpPr>
            <p:cNvPr id="20" name="Vrije vorm 19">
              <a:extLst>
                <a:ext uri="{FF2B5EF4-FFF2-40B4-BE49-F238E27FC236}">
                  <a16:creationId xmlns:a16="http://schemas.microsoft.com/office/drawing/2014/main" id="{6FB62CD6-425E-9371-25DD-D448AB709D95}"/>
                </a:ext>
              </a:extLst>
            </p:cNvPr>
            <p:cNvSpPr/>
            <p:nvPr userDrawn="1"/>
          </p:nvSpPr>
          <p:spPr>
            <a:xfrm>
              <a:off x="737869" y="6593829"/>
              <a:ext cx="46990" cy="74930"/>
            </a:xfrm>
            <a:custGeom>
              <a:avLst/>
              <a:gdLst>
                <a:gd name="connsiteX0" fmla="*/ 1270 w 46990"/>
                <a:gd name="connsiteY0" fmla="*/ 50800 h 74930"/>
                <a:gd name="connsiteX1" fmla="*/ 1270 w 46990"/>
                <a:gd name="connsiteY1" fmla="*/ 0 h 74930"/>
                <a:gd name="connsiteX2" fmla="*/ 17780 w 46990"/>
                <a:gd name="connsiteY2" fmla="*/ 0 h 74930"/>
                <a:gd name="connsiteX3" fmla="*/ 17780 w 46990"/>
                <a:gd name="connsiteY3" fmla="*/ 16511 h 74930"/>
                <a:gd name="connsiteX4" fmla="*/ 44450 w 46990"/>
                <a:gd name="connsiteY4" fmla="*/ 16511 h 74930"/>
                <a:gd name="connsiteX5" fmla="*/ 44450 w 46990"/>
                <a:gd name="connsiteY5" fmla="*/ 31750 h 74930"/>
                <a:gd name="connsiteX6" fmla="*/ 17780 w 46990"/>
                <a:gd name="connsiteY6" fmla="*/ 31750 h 74930"/>
                <a:gd name="connsiteX7" fmla="*/ 17780 w 46990"/>
                <a:gd name="connsiteY7" fmla="*/ 50800 h 74930"/>
                <a:gd name="connsiteX8" fmla="*/ 24130 w 46990"/>
                <a:gd name="connsiteY8" fmla="*/ 58420 h 74930"/>
                <a:gd name="connsiteX9" fmla="*/ 30480 w 46990"/>
                <a:gd name="connsiteY9" fmla="*/ 50800 h 74930"/>
                <a:gd name="connsiteX10" fmla="*/ 30480 w 46990"/>
                <a:gd name="connsiteY10" fmla="*/ 50800 h 74930"/>
                <a:gd name="connsiteX11" fmla="*/ 46990 w 46990"/>
                <a:gd name="connsiteY11" fmla="*/ 49530 h 74930"/>
                <a:gd name="connsiteX12" fmla="*/ 46990 w 46990"/>
                <a:gd name="connsiteY12" fmla="*/ 49530 h 74930"/>
                <a:gd name="connsiteX13" fmla="*/ 22860 w 46990"/>
                <a:gd name="connsiteY13" fmla="*/ 74930 h 74930"/>
                <a:gd name="connsiteX14" fmla="*/ 0 w 46990"/>
                <a:gd name="connsiteY14" fmla="*/ 50800 h 74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6990" h="74930">
                  <a:moveTo>
                    <a:pt x="1270" y="50800"/>
                  </a:moveTo>
                  <a:lnTo>
                    <a:pt x="1270" y="0"/>
                  </a:lnTo>
                  <a:lnTo>
                    <a:pt x="17780" y="0"/>
                  </a:lnTo>
                  <a:lnTo>
                    <a:pt x="17780" y="16511"/>
                  </a:lnTo>
                  <a:lnTo>
                    <a:pt x="44450" y="16511"/>
                  </a:lnTo>
                  <a:lnTo>
                    <a:pt x="44450" y="31750"/>
                  </a:lnTo>
                  <a:lnTo>
                    <a:pt x="17780" y="31750"/>
                  </a:lnTo>
                  <a:lnTo>
                    <a:pt x="17780" y="50800"/>
                  </a:lnTo>
                  <a:cubicBezTo>
                    <a:pt x="17780" y="57150"/>
                    <a:pt x="20320" y="58420"/>
                    <a:pt x="24130" y="58420"/>
                  </a:cubicBezTo>
                  <a:cubicBezTo>
                    <a:pt x="27940" y="58420"/>
                    <a:pt x="30480" y="57150"/>
                    <a:pt x="30480" y="50800"/>
                  </a:cubicBezTo>
                  <a:lnTo>
                    <a:pt x="30480" y="50800"/>
                  </a:lnTo>
                  <a:cubicBezTo>
                    <a:pt x="30480" y="49530"/>
                    <a:pt x="46990" y="49530"/>
                    <a:pt x="46990" y="49530"/>
                  </a:cubicBezTo>
                  <a:lnTo>
                    <a:pt x="46990" y="49530"/>
                  </a:lnTo>
                  <a:cubicBezTo>
                    <a:pt x="46990" y="67311"/>
                    <a:pt x="38100" y="74930"/>
                    <a:pt x="22860" y="74930"/>
                  </a:cubicBezTo>
                  <a:cubicBezTo>
                    <a:pt x="7620" y="74930"/>
                    <a:pt x="0" y="67311"/>
                    <a:pt x="0" y="50800"/>
                  </a:cubicBezTo>
                  <a:close/>
                </a:path>
              </a:pathLst>
            </a:custGeom>
            <a:solidFill>
              <a:srgbClr val="333333"/>
            </a:solidFill>
            <a:ln w="12700" cap="flat">
              <a:noFill/>
              <a:prstDash val="solid"/>
              <a:miter/>
            </a:ln>
          </p:spPr>
          <p:txBody>
            <a:bodyPr rtlCol="0" anchor="ctr"/>
            <a:lstStyle/>
            <a:p>
              <a:endParaRPr lang="nl-NL"/>
            </a:p>
          </p:txBody>
        </p:sp>
        <p:sp>
          <p:nvSpPr>
            <p:cNvPr id="21" name="Vrije vorm 20">
              <a:extLst>
                <a:ext uri="{FF2B5EF4-FFF2-40B4-BE49-F238E27FC236}">
                  <a16:creationId xmlns:a16="http://schemas.microsoft.com/office/drawing/2014/main" id="{928A55BC-0C5E-9FAE-29E2-6A6E98E9ED96}"/>
                </a:ext>
              </a:extLst>
            </p:cNvPr>
            <p:cNvSpPr/>
            <p:nvPr userDrawn="1"/>
          </p:nvSpPr>
          <p:spPr>
            <a:xfrm>
              <a:off x="793750" y="6609069"/>
              <a:ext cx="60960" cy="58420"/>
            </a:xfrm>
            <a:custGeom>
              <a:avLst/>
              <a:gdLst>
                <a:gd name="connsiteX0" fmla="*/ 0 w 60960"/>
                <a:gd name="connsiteY0" fmla="*/ 29210 h 58420"/>
                <a:gd name="connsiteX1" fmla="*/ 30480 w 60960"/>
                <a:gd name="connsiteY1" fmla="*/ 0 h 58420"/>
                <a:gd name="connsiteX2" fmla="*/ 60960 w 60960"/>
                <a:gd name="connsiteY2" fmla="*/ 29210 h 58420"/>
                <a:gd name="connsiteX3" fmla="*/ 60960 w 60960"/>
                <a:gd name="connsiteY3" fmla="*/ 34290 h 58420"/>
                <a:gd name="connsiteX4" fmla="*/ 19050 w 60960"/>
                <a:gd name="connsiteY4" fmla="*/ 34290 h 58420"/>
                <a:gd name="connsiteX5" fmla="*/ 31750 w 60960"/>
                <a:gd name="connsiteY5" fmla="*/ 43180 h 58420"/>
                <a:gd name="connsiteX6" fmla="*/ 41910 w 60960"/>
                <a:gd name="connsiteY6" fmla="*/ 39370 h 58420"/>
                <a:gd name="connsiteX7" fmla="*/ 59690 w 60960"/>
                <a:gd name="connsiteY7" fmla="*/ 39370 h 58420"/>
                <a:gd name="connsiteX8" fmla="*/ 31750 w 60960"/>
                <a:gd name="connsiteY8" fmla="*/ 58420 h 58420"/>
                <a:gd name="connsiteX9" fmla="*/ 1270 w 60960"/>
                <a:gd name="connsiteY9" fmla="*/ 29210 h 58420"/>
                <a:gd name="connsiteX10" fmla="*/ 41910 w 60960"/>
                <a:gd name="connsiteY10" fmla="*/ 24130 h 58420"/>
                <a:gd name="connsiteX11" fmla="*/ 29210 w 60960"/>
                <a:gd name="connsiteY11" fmla="*/ 15240 h 58420"/>
                <a:gd name="connsiteX12" fmla="*/ 16510 w 60960"/>
                <a:gd name="connsiteY12" fmla="*/ 24130 h 58420"/>
                <a:gd name="connsiteX13" fmla="*/ 40640 w 60960"/>
                <a:gd name="connsiteY13" fmla="*/ 24130 h 58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0960" h="58420">
                  <a:moveTo>
                    <a:pt x="0" y="29210"/>
                  </a:moveTo>
                  <a:cubicBezTo>
                    <a:pt x="0" y="12700"/>
                    <a:pt x="12700" y="0"/>
                    <a:pt x="30480" y="0"/>
                  </a:cubicBezTo>
                  <a:cubicBezTo>
                    <a:pt x="48260" y="0"/>
                    <a:pt x="60960" y="12700"/>
                    <a:pt x="60960" y="29210"/>
                  </a:cubicBezTo>
                  <a:lnTo>
                    <a:pt x="60960" y="34290"/>
                  </a:lnTo>
                  <a:lnTo>
                    <a:pt x="19050" y="34290"/>
                  </a:lnTo>
                  <a:cubicBezTo>
                    <a:pt x="20320" y="40640"/>
                    <a:pt x="25400" y="43180"/>
                    <a:pt x="31750" y="43180"/>
                  </a:cubicBezTo>
                  <a:cubicBezTo>
                    <a:pt x="38100" y="43180"/>
                    <a:pt x="40640" y="43180"/>
                    <a:pt x="41910" y="39370"/>
                  </a:cubicBezTo>
                  <a:lnTo>
                    <a:pt x="59690" y="39370"/>
                  </a:lnTo>
                  <a:cubicBezTo>
                    <a:pt x="55880" y="50800"/>
                    <a:pt x="45720" y="58420"/>
                    <a:pt x="31750" y="58420"/>
                  </a:cubicBezTo>
                  <a:cubicBezTo>
                    <a:pt x="13970" y="58420"/>
                    <a:pt x="1270" y="45720"/>
                    <a:pt x="1270" y="29210"/>
                  </a:cubicBezTo>
                  <a:close/>
                  <a:moveTo>
                    <a:pt x="41910" y="24130"/>
                  </a:moveTo>
                  <a:cubicBezTo>
                    <a:pt x="39370" y="17780"/>
                    <a:pt x="35560" y="15240"/>
                    <a:pt x="29210" y="15240"/>
                  </a:cubicBezTo>
                  <a:cubicBezTo>
                    <a:pt x="22860" y="15240"/>
                    <a:pt x="19050" y="17780"/>
                    <a:pt x="16510" y="24130"/>
                  </a:cubicBezTo>
                  <a:lnTo>
                    <a:pt x="40640" y="24130"/>
                  </a:lnTo>
                  <a:close/>
                </a:path>
              </a:pathLst>
            </a:custGeom>
            <a:solidFill>
              <a:srgbClr val="333333"/>
            </a:solidFill>
            <a:ln w="12700" cap="flat">
              <a:noFill/>
              <a:prstDash val="solid"/>
              <a:miter/>
            </a:ln>
          </p:spPr>
          <p:txBody>
            <a:bodyPr rtlCol="0" anchor="ctr"/>
            <a:lstStyle/>
            <a:p>
              <a:endParaRPr lang="nl-NL"/>
            </a:p>
          </p:txBody>
        </p:sp>
        <p:sp>
          <p:nvSpPr>
            <p:cNvPr id="22" name="Vrije vorm 21">
              <a:extLst>
                <a:ext uri="{FF2B5EF4-FFF2-40B4-BE49-F238E27FC236}">
                  <a16:creationId xmlns:a16="http://schemas.microsoft.com/office/drawing/2014/main" id="{B3BB2FBA-04C8-6341-0235-2B6EC6759D02}"/>
                </a:ext>
              </a:extLst>
            </p:cNvPr>
            <p:cNvSpPr/>
            <p:nvPr userDrawn="1"/>
          </p:nvSpPr>
          <p:spPr>
            <a:xfrm>
              <a:off x="859789" y="6593829"/>
              <a:ext cx="60960" cy="74930"/>
            </a:xfrm>
            <a:custGeom>
              <a:avLst/>
              <a:gdLst>
                <a:gd name="connsiteX0" fmla="*/ 1270 w 60960"/>
                <a:gd name="connsiteY0" fmla="*/ 44450 h 74930"/>
                <a:gd name="connsiteX1" fmla="*/ 27940 w 60960"/>
                <a:gd name="connsiteY1" fmla="*/ 15240 h 74930"/>
                <a:gd name="connsiteX2" fmla="*/ 44450 w 60960"/>
                <a:gd name="connsiteY2" fmla="*/ 22861 h 74930"/>
                <a:gd name="connsiteX3" fmla="*/ 44450 w 60960"/>
                <a:gd name="connsiteY3" fmla="*/ 0 h 74930"/>
                <a:gd name="connsiteX4" fmla="*/ 60960 w 60960"/>
                <a:gd name="connsiteY4" fmla="*/ 0 h 74930"/>
                <a:gd name="connsiteX5" fmla="*/ 60960 w 60960"/>
                <a:gd name="connsiteY5" fmla="*/ 44450 h 74930"/>
                <a:gd name="connsiteX6" fmla="*/ 30480 w 60960"/>
                <a:gd name="connsiteY6" fmla="*/ 74930 h 74930"/>
                <a:gd name="connsiteX7" fmla="*/ 0 w 60960"/>
                <a:gd name="connsiteY7" fmla="*/ 44450 h 74930"/>
                <a:gd name="connsiteX8" fmla="*/ 44450 w 60960"/>
                <a:gd name="connsiteY8" fmla="*/ 44450 h 74930"/>
                <a:gd name="connsiteX9" fmla="*/ 31750 w 60960"/>
                <a:gd name="connsiteY9" fmla="*/ 30480 h 74930"/>
                <a:gd name="connsiteX10" fmla="*/ 19050 w 60960"/>
                <a:gd name="connsiteY10" fmla="*/ 44450 h 74930"/>
                <a:gd name="connsiteX11" fmla="*/ 31750 w 60960"/>
                <a:gd name="connsiteY11" fmla="*/ 58420 h 74930"/>
                <a:gd name="connsiteX12" fmla="*/ 44450 w 60960"/>
                <a:gd name="connsiteY12" fmla="*/ 44450 h 74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0960" h="74930">
                  <a:moveTo>
                    <a:pt x="1270" y="44450"/>
                  </a:moveTo>
                  <a:cubicBezTo>
                    <a:pt x="1270" y="25400"/>
                    <a:pt x="15240" y="15240"/>
                    <a:pt x="27940" y="15240"/>
                  </a:cubicBezTo>
                  <a:cubicBezTo>
                    <a:pt x="40640" y="15240"/>
                    <a:pt x="40640" y="17780"/>
                    <a:pt x="44450" y="22861"/>
                  </a:cubicBezTo>
                  <a:lnTo>
                    <a:pt x="44450" y="0"/>
                  </a:lnTo>
                  <a:lnTo>
                    <a:pt x="60960" y="0"/>
                  </a:lnTo>
                  <a:lnTo>
                    <a:pt x="60960" y="44450"/>
                  </a:lnTo>
                  <a:cubicBezTo>
                    <a:pt x="60960" y="63500"/>
                    <a:pt x="48260" y="74930"/>
                    <a:pt x="30480" y="74930"/>
                  </a:cubicBezTo>
                  <a:cubicBezTo>
                    <a:pt x="12700" y="74930"/>
                    <a:pt x="0" y="62230"/>
                    <a:pt x="0" y="44450"/>
                  </a:cubicBezTo>
                  <a:close/>
                  <a:moveTo>
                    <a:pt x="44450" y="44450"/>
                  </a:moveTo>
                  <a:cubicBezTo>
                    <a:pt x="44450" y="36830"/>
                    <a:pt x="39370" y="30480"/>
                    <a:pt x="31750" y="30480"/>
                  </a:cubicBezTo>
                  <a:cubicBezTo>
                    <a:pt x="24130" y="30480"/>
                    <a:pt x="19050" y="35561"/>
                    <a:pt x="19050" y="44450"/>
                  </a:cubicBezTo>
                  <a:cubicBezTo>
                    <a:pt x="19050" y="53340"/>
                    <a:pt x="24130" y="58420"/>
                    <a:pt x="31750" y="58420"/>
                  </a:cubicBezTo>
                  <a:cubicBezTo>
                    <a:pt x="39370" y="58420"/>
                    <a:pt x="44450" y="53340"/>
                    <a:pt x="44450" y="44450"/>
                  </a:cubicBezTo>
                  <a:close/>
                </a:path>
              </a:pathLst>
            </a:custGeom>
            <a:solidFill>
              <a:srgbClr val="333333"/>
            </a:solidFill>
            <a:ln w="12700" cap="flat">
              <a:noFill/>
              <a:prstDash val="solid"/>
              <a:miter/>
            </a:ln>
          </p:spPr>
          <p:txBody>
            <a:bodyPr rtlCol="0" anchor="ctr"/>
            <a:lstStyle/>
            <a:p>
              <a:endParaRPr lang="nl-NL"/>
            </a:p>
          </p:txBody>
        </p:sp>
        <p:sp>
          <p:nvSpPr>
            <p:cNvPr id="23" name="Vrije vorm 22">
              <a:extLst>
                <a:ext uri="{FF2B5EF4-FFF2-40B4-BE49-F238E27FC236}">
                  <a16:creationId xmlns:a16="http://schemas.microsoft.com/office/drawing/2014/main" id="{D6160E62-BEE5-C7F4-4B8B-A884B2D03C07}"/>
                </a:ext>
              </a:extLst>
            </p:cNvPr>
            <p:cNvSpPr/>
            <p:nvPr userDrawn="1"/>
          </p:nvSpPr>
          <p:spPr>
            <a:xfrm>
              <a:off x="707143" y="6593829"/>
              <a:ext cx="19542" cy="19050"/>
            </a:xfrm>
            <a:custGeom>
              <a:avLst/>
              <a:gdLst>
                <a:gd name="connsiteX0" fmla="*/ 11676 w 19542"/>
                <a:gd name="connsiteY0" fmla="*/ 0 h 19050"/>
                <a:gd name="connsiteX1" fmla="*/ 246 w 19542"/>
                <a:gd name="connsiteY1" fmla="*/ 7620 h 19050"/>
                <a:gd name="connsiteX2" fmla="*/ 7866 w 19542"/>
                <a:gd name="connsiteY2" fmla="*/ 19050 h 19050"/>
                <a:gd name="connsiteX3" fmla="*/ 19296 w 19542"/>
                <a:gd name="connsiteY3" fmla="*/ 11430 h 19050"/>
                <a:gd name="connsiteX4" fmla="*/ 11676 w 19542"/>
                <a:gd name="connsiteY4" fmla="*/ 0 h 1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542" h="19050">
                  <a:moveTo>
                    <a:pt x="11676" y="0"/>
                  </a:moveTo>
                  <a:cubicBezTo>
                    <a:pt x="6596" y="0"/>
                    <a:pt x="1516" y="2540"/>
                    <a:pt x="246" y="7620"/>
                  </a:cubicBezTo>
                  <a:cubicBezTo>
                    <a:pt x="-1024" y="12700"/>
                    <a:pt x="2786" y="17780"/>
                    <a:pt x="7866" y="19050"/>
                  </a:cubicBezTo>
                  <a:cubicBezTo>
                    <a:pt x="12946" y="19050"/>
                    <a:pt x="18026" y="16511"/>
                    <a:pt x="19296" y="11430"/>
                  </a:cubicBezTo>
                  <a:cubicBezTo>
                    <a:pt x="20566" y="6350"/>
                    <a:pt x="16756" y="1270"/>
                    <a:pt x="11676" y="0"/>
                  </a:cubicBezTo>
                  <a:close/>
                </a:path>
              </a:pathLst>
            </a:custGeom>
            <a:solidFill>
              <a:srgbClr val="333333"/>
            </a:solidFill>
            <a:ln w="12700" cap="flat">
              <a:noFill/>
              <a:prstDash val="solid"/>
              <a:miter/>
            </a:ln>
          </p:spPr>
          <p:txBody>
            <a:bodyPr rtlCol="0" anchor="ctr"/>
            <a:lstStyle/>
            <a:p>
              <a:endParaRPr lang="nl-NL"/>
            </a:p>
          </p:txBody>
        </p:sp>
      </p:grpSp>
    </p:spTree>
    <p:extLst>
      <p:ext uri="{BB962C8B-B14F-4D97-AF65-F5344CB8AC3E}">
        <p14:creationId xmlns:p14="http://schemas.microsoft.com/office/powerpoint/2010/main" val="1563336809"/>
      </p:ext>
    </p:extLst>
  </p:cSld>
  <p:clrMapOvr>
    <a:masterClrMapping/>
  </p:clrMapOvr>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Voorstel slide team">
    <p:spTree>
      <p:nvGrpSpPr>
        <p:cNvPr id="1" name=""/>
        <p:cNvGrpSpPr/>
        <p:nvPr/>
      </p:nvGrpSpPr>
      <p:grpSpPr>
        <a:xfrm>
          <a:off x="0" y="0"/>
          <a:ext cx="0" cy="0"/>
          <a:chOff x="0" y="0"/>
          <a:chExt cx="0" cy="0"/>
        </a:xfrm>
      </p:grpSpPr>
      <p:sp>
        <p:nvSpPr>
          <p:cNvPr id="6" name="Vrije vorm 5">
            <a:extLst>
              <a:ext uri="{FF2B5EF4-FFF2-40B4-BE49-F238E27FC236}">
                <a16:creationId xmlns:a16="http://schemas.microsoft.com/office/drawing/2014/main" id="{CD4725D6-AE47-4946-F324-E674D28BED85}"/>
              </a:ext>
            </a:extLst>
          </p:cNvPr>
          <p:cNvSpPr/>
          <p:nvPr/>
        </p:nvSpPr>
        <p:spPr>
          <a:xfrm>
            <a:off x="0" y="0"/>
            <a:ext cx="12192000" cy="3081020"/>
          </a:xfrm>
          <a:custGeom>
            <a:avLst/>
            <a:gdLst>
              <a:gd name="connsiteX0" fmla="*/ 0 w 12192000"/>
              <a:gd name="connsiteY0" fmla="*/ 0 h 3081020"/>
              <a:gd name="connsiteX1" fmla="*/ 12192000 w 12192000"/>
              <a:gd name="connsiteY1" fmla="*/ 0 h 3081020"/>
              <a:gd name="connsiteX2" fmla="*/ 12192000 w 12192000"/>
              <a:gd name="connsiteY2" fmla="*/ 3081020 h 3081020"/>
              <a:gd name="connsiteX3" fmla="*/ 0 w 12192000"/>
              <a:gd name="connsiteY3" fmla="*/ 3081020 h 3081020"/>
            </a:gdLst>
            <a:ahLst/>
            <a:cxnLst>
              <a:cxn ang="0">
                <a:pos x="connsiteX0" y="connsiteY0"/>
              </a:cxn>
              <a:cxn ang="0">
                <a:pos x="connsiteX1" y="connsiteY1"/>
              </a:cxn>
              <a:cxn ang="0">
                <a:pos x="connsiteX2" y="connsiteY2"/>
              </a:cxn>
              <a:cxn ang="0">
                <a:pos x="connsiteX3" y="connsiteY3"/>
              </a:cxn>
            </a:cxnLst>
            <a:rect l="l" t="t" r="r" b="b"/>
            <a:pathLst>
              <a:path w="12192000" h="3081020">
                <a:moveTo>
                  <a:pt x="0" y="0"/>
                </a:moveTo>
                <a:lnTo>
                  <a:pt x="12192000" y="0"/>
                </a:lnTo>
                <a:lnTo>
                  <a:pt x="12192000" y="3081020"/>
                </a:lnTo>
                <a:lnTo>
                  <a:pt x="0" y="3081020"/>
                </a:lnTo>
                <a:close/>
              </a:path>
            </a:pathLst>
          </a:custGeom>
          <a:solidFill>
            <a:schemeClr val="accent1"/>
          </a:solidFill>
          <a:ln w="12700" cap="flat">
            <a:noFill/>
            <a:prstDash val="solid"/>
            <a:miter/>
          </a:ln>
        </p:spPr>
        <p:txBody>
          <a:bodyPr rtlCol="0" anchor="ctr"/>
          <a:lstStyle/>
          <a:p>
            <a:endParaRPr lang="nl-NL"/>
          </a:p>
        </p:txBody>
      </p:sp>
      <p:sp>
        <p:nvSpPr>
          <p:cNvPr id="10" name="Tijdelijke aanduiding voor tekst 9">
            <a:extLst>
              <a:ext uri="{FF2B5EF4-FFF2-40B4-BE49-F238E27FC236}">
                <a16:creationId xmlns:a16="http://schemas.microsoft.com/office/drawing/2014/main" id="{322B1945-9FE2-FAAD-7706-D95DBA37D41A}"/>
              </a:ext>
            </a:extLst>
          </p:cNvPr>
          <p:cNvSpPr>
            <a:spLocks noGrp="1"/>
          </p:cNvSpPr>
          <p:nvPr>
            <p:ph type="body" sz="quarter" idx="39" hasCustomPrompt="1"/>
          </p:nvPr>
        </p:nvSpPr>
        <p:spPr>
          <a:xfrm>
            <a:off x="3344968" y="1579880"/>
            <a:ext cx="2599690" cy="2164080"/>
          </a:xfrm>
          <a:custGeom>
            <a:avLst/>
            <a:gdLst>
              <a:gd name="connsiteX0" fmla="*/ 254000 w 2599690"/>
              <a:gd name="connsiteY0" fmla="*/ 0 h 2164080"/>
              <a:gd name="connsiteX1" fmla="*/ 2345690 w 2599690"/>
              <a:gd name="connsiteY1" fmla="*/ 0 h 2164080"/>
              <a:gd name="connsiteX2" fmla="*/ 2599690 w 2599690"/>
              <a:gd name="connsiteY2" fmla="*/ 254000 h 2164080"/>
              <a:gd name="connsiteX3" fmla="*/ 2599690 w 2599690"/>
              <a:gd name="connsiteY3" fmla="*/ 1910080 h 2164080"/>
              <a:gd name="connsiteX4" fmla="*/ 2345690 w 2599690"/>
              <a:gd name="connsiteY4" fmla="*/ 2164080 h 2164080"/>
              <a:gd name="connsiteX5" fmla="*/ 254000 w 2599690"/>
              <a:gd name="connsiteY5" fmla="*/ 2164080 h 2164080"/>
              <a:gd name="connsiteX6" fmla="*/ 0 w 2599690"/>
              <a:gd name="connsiteY6" fmla="*/ 1910080 h 2164080"/>
              <a:gd name="connsiteX7" fmla="*/ 0 w 2599690"/>
              <a:gd name="connsiteY7" fmla="*/ 254000 h 2164080"/>
              <a:gd name="connsiteX8" fmla="*/ 254000 w 2599690"/>
              <a:gd name="connsiteY8" fmla="*/ 0 h 2164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99690" h="2164080">
                <a:moveTo>
                  <a:pt x="254000" y="0"/>
                </a:moveTo>
                <a:lnTo>
                  <a:pt x="2345690" y="0"/>
                </a:lnTo>
                <a:cubicBezTo>
                  <a:pt x="2485971" y="0"/>
                  <a:pt x="2599690" y="113720"/>
                  <a:pt x="2599690" y="254000"/>
                </a:cubicBezTo>
                <a:lnTo>
                  <a:pt x="2599690" y="1910080"/>
                </a:lnTo>
                <a:cubicBezTo>
                  <a:pt x="2599690" y="2050360"/>
                  <a:pt x="2485971" y="2164080"/>
                  <a:pt x="2345690" y="2164080"/>
                </a:cubicBezTo>
                <a:lnTo>
                  <a:pt x="254000" y="2164080"/>
                </a:lnTo>
                <a:cubicBezTo>
                  <a:pt x="113720" y="2164080"/>
                  <a:pt x="0" y="2050360"/>
                  <a:pt x="0" y="1910080"/>
                </a:cubicBezTo>
                <a:lnTo>
                  <a:pt x="0" y="254000"/>
                </a:lnTo>
                <a:cubicBezTo>
                  <a:pt x="0" y="113720"/>
                  <a:pt x="113720" y="0"/>
                  <a:pt x="254000" y="0"/>
                </a:cubicBezTo>
                <a:close/>
              </a:path>
            </a:pathLst>
          </a:custGeom>
          <a:solidFill>
            <a:schemeClr val="bg1"/>
          </a:solidFill>
          <a:effectLst>
            <a:outerShdw blurRad="127000" algn="ctr" rotWithShape="0">
              <a:prstClr val="black">
                <a:alpha val="20000"/>
              </a:prstClr>
            </a:outerShdw>
          </a:effectLst>
        </p:spPr>
        <p:txBody>
          <a:bodyPr wrap="square">
            <a:noAutofit/>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 </a:t>
            </a:r>
          </a:p>
        </p:txBody>
      </p:sp>
      <p:sp>
        <p:nvSpPr>
          <p:cNvPr id="11" name="Tijdelijke aanduiding voor tekst 10">
            <a:extLst>
              <a:ext uri="{FF2B5EF4-FFF2-40B4-BE49-F238E27FC236}">
                <a16:creationId xmlns:a16="http://schemas.microsoft.com/office/drawing/2014/main" id="{5AF34635-C508-733C-38EE-135A9801D689}"/>
              </a:ext>
            </a:extLst>
          </p:cNvPr>
          <p:cNvSpPr>
            <a:spLocks noGrp="1"/>
          </p:cNvSpPr>
          <p:nvPr>
            <p:ph type="body" sz="quarter" idx="40" hasCustomPrompt="1"/>
          </p:nvPr>
        </p:nvSpPr>
        <p:spPr>
          <a:xfrm>
            <a:off x="6247966" y="1579880"/>
            <a:ext cx="2599690" cy="2164080"/>
          </a:xfrm>
          <a:custGeom>
            <a:avLst/>
            <a:gdLst>
              <a:gd name="connsiteX0" fmla="*/ 254000 w 2599690"/>
              <a:gd name="connsiteY0" fmla="*/ 0 h 2164080"/>
              <a:gd name="connsiteX1" fmla="*/ 2345690 w 2599690"/>
              <a:gd name="connsiteY1" fmla="*/ 0 h 2164080"/>
              <a:gd name="connsiteX2" fmla="*/ 2599690 w 2599690"/>
              <a:gd name="connsiteY2" fmla="*/ 254000 h 2164080"/>
              <a:gd name="connsiteX3" fmla="*/ 2599690 w 2599690"/>
              <a:gd name="connsiteY3" fmla="*/ 1910080 h 2164080"/>
              <a:gd name="connsiteX4" fmla="*/ 2345690 w 2599690"/>
              <a:gd name="connsiteY4" fmla="*/ 2164080 h 2164080"/>
              <a:gd name="connsiteX5" fmla="*/ 254000 w 2599690"/>
              <a:gd name="connsiteY5" fmla="*/ 2164080 h 2164080"/>
              <a:gd name="connsiteX6" fmla="*/ 0 w 2599690"/>
              <a:gd name="connsiteY6" fmla="*/ 1910080 h 2164080"/>
              <a:gd name="connsiteX7" fmla="*/ 0 w 2599690"/>
              <a:gd name="connsiteY7" fmla="*/ 254000 h 2164080"/>
              <a:gd name="connsiteX8" fmla="*/ 254000 w 2599690"/>
              <a:gd name="connsiteY8" fmla="*/ 0 h 2164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99690" h="2164080">
                <a:moveTo>
                  <a:pt x="254000" y="0"/>
                </a:moveTo>
                <a:lnTo>
                  <a:pt x="2345690" y="0"/>
                </a:lnTo>
                <a:cubicBezTo>
                  <a:pt x="2485971" y="0"/>
                  <a:pt x="2599690" y="113720"/>
                  <a:pt x="2599690" y="254000"/>
                </a:cubicBezTo>
                <a:lnTo>
                  <a:pt x="2599690" y="1910080"/>
                </a:lnTo>
                <a:cubicBezTo>
                  <a:pt x="2599690" y="2050360"/>
                  <a:pt x="2485971" y="2164080"/>
                  <a:pt x="2345690" y="2164080"/>
                </a:cubicBezTo>
                <a:lnTo>
                  <a:pt x="254000" y="2164080"/>
                </a:lnTo>
                <a:cubicBezTo>
                  <a:pt x="113720" y="2164080"/>
                  <a:pt x="0" y="2050360"/>
                  <a:pt x="0" y="1910080"/>
                </a:cubicBezTo>
                <a:lnTo>
                  <a:pt x="0" y="254000"/>
                </a:lnTo>
                <a:cubicBezTo>
                  <a:pt x="0" y="113720"/>
                  <a:pt x="113720" y="0"/>
                  <a:pt x="254000" y="0"/>
                </a:cubicBezTo>
                <a:close/>
              </a:path>
            </a:pathLst>
          </a:custGeom>
          <a:solidFill>
            <a:schemeClr val="bg1"/>
          </a:solidFill>
          <a:effectLst>
            <a:outerShdw blurRad="127000" algn="ctr" rotWithShape="0">
              <a:prstClr val="black">
                <a:alpha val="20000"/>
              </a:prstClr>
            </a:outerShdw>
          </a:effectLst>
        </p:spPr>
        <p:txBody>
          <a:bodyPr wrap="square">
            <a:noAutofit/>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 </a:t>
            </a:r>
          </a:p>
        </p:txBody>
      </p:sp>
      <p:sp>
        <p:nvSpPr>
          <p:cNvPr id="12" name="Tijdelijke aanduiding voor tekst 11">
            <a:extLst>
              <a:ext uri="{FF2B5EF4-FFF2-40B4-BE49-F238E27FC236}">
                <a16:creationId xmlns:a16="http://schemas.microsoft.com/office/drawing/2014/main" id="{833B8A04-4F89-A64D-5493-89867C5BE859}"/>
              </a:ext>
            </a:extLst>
          </p:cNvPr>
          <p:cNvSpPr>
            <a:spLocks noGrp="1"/>
          </p:cNvSpPr>
          <p:nvPr>
            <p:ph type="body" sz="quarter" idx="41" hasCustomPrompt="1"/>
          </p:nvPr>
        </p:nvSpPr>
        <p:spPr>
          <a:xfrm>
            <a:off x="9142087" y="1579880"/>
            <a:ext cx="2599690" cy="2164080"/>
          </a:xfrm>
          <a:custGeom>
            <a:avLst/>
            <a:gdLst>
              <a:gd name="connsiteX0" fmla="*/ 254000 w 2599690"/>
              <a:gd name="connsiteY0" fmla="*/ 0 h 2164080"/>
              <a:gd name="connsiteX1" fmla="*/ 2345690 w 2599690"/>
              <a:gd name="connsiteY1" fmla="*/ 0 h 2164080"/>
              <a:gd name="connsiteX2" fmla="*/ 2599690 w 2599690"/>
              <a:gd name="connsiteY2" fmla="*/ 254000 h 2164080"/>
              <a:gd name="connsiteX3" fmla="*/ 2599690 w 2599690"/>
              <a:gd name="connsiteY3" fmla="*/ 1910080 h 2164080"/>
              <a:gd name="connsiteX4" fmla="*/ 2345690 w 2599690"/>
              <a:gd name="connsiteY4" fmla="*/ 2164080 h 2164080"/>
              <a:gd name="connsiteX5" fmla="*/ 254000 w 2599690"/>
              <a:gd name="connsiteY5" fmla="*/ 2164080 h 2164080"/>
              <a:gd name="connsiteX6" fmla="*/ 0 w 2599690"/>
              <a:gd name="connsiteY6" fmla="*/ 1910080 h 2164080"/>
              <a:gd name="connsiteX7" fmla="*/ 0 w 2599690"/>
              <a:gd name="connsiteY7" fmla="*/ 254000 h 2164080"/>
              <a:gd name="connsiteX8" fmla="*/ 254000 w 2599690"/>
              <a:gd name="connsiteY8" fmla="*/ 0 h 2164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99690" h="2164080">
                <a:moveTo>
                  <a:pt x="254000" y="0"/>
                </a:moveTo>
                <a:lnTo>
                  <a:pt x="2345690" y="0"/>
                </a:lnTo>
                <a:cubicBezTo>
                  <a:pt x="2485971" y="0"/>
                  <a:pt x="2599690" y="113720"/>
                  <a:pt x="2599690" y="254000"/>
                </a:cubicBezTo>
                <a:lnTo>
                  <a:pt x="2599690" y="1910080"/>
                </a:lnTo>
                <a:cubicBezTo>
                  <a:pt x="2599690" y="2050360"/>
                  <a:pt x="2485971" y="2164080"/>
                  <a:pt x="2345690" y="2164080"/>
                </a:cubicBezTo>
                <a:lnTo>
                  <a:pt x="254000" y="2164080"/>
                </a:lnTo>
                <a:cubicBezTo>
                  <a:pt x="113720" y="2164080"/>
                  <a:pt x="0" y="2050360"/>
                  <a:pt x="0" y="1910080"/>
                </a:cubicBezTo>
                <a:lnTo>
                  <a:pt x="0" y="254000"/>
                </a:lnTo>
                <a:cubicBezTo>
                  <a:pt x="0" y="113720"/>
                  <a:pt x="113720" y="0"/>
                  <a:pt x="254000" y="0"/>
                </a:cubicBezTo>
                <a:close/>
              </a:path>
            </a:pathLst>
          </a:custGeom>
          <a:solidFill>
            <a:schemeClr val="bg1"/>
          </a:solidFill>
          <a:effectLst>
            <a:outerShdw blurRad="127000" algn="ctr" rotWithShape="0">
              <a:prstClr val="black">
                <a:alpha val="20000"/>
              </a:prstClr>
            </a:outerShdw>
          </a:effectLst>
        </p:spPr>
        <p:txBody>
          <a:bodyPr wrap="square">
            <a:noAutofit/>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 </a:t>
            </a:r>
          </a:p>
        </p:txBody>
      </p:sp>
      <p:sp>
        <p:nvSpPr>
          <p:cNvPr id="9" name="Tijdelijke aanduiding voor tekst 8">
            <a:extLst>
              <a:ext uri="{FF2B5EF4-FFF2-40B4-BE49-F238E27FC236}">
                <a16:creationId xmlns:a16="http://schemas.microsoft.com/office/drawing/2014/main" id="{E5E657C4-31EE-8EBC-CD16-5365040E3E30}"/>
              </a:ext>
            </a:extLst>
          </p:cNvPr>
          <p:cNvSpPr>
            <a:spLocks noGrp="1"/>
          </p:cNvSpPr>
          <p:nvPr>
            <p:ph type="body" sz="quarter" idx="38" hasCustomPrompt="1"/>
          </p:nvPr>
        </p:nvSpPr>
        <p:spPr>
          <a:xfrm>
            <a:off x="450848" y="1579880"/>
            <a:ext cx="2599690" cy="2164080"/>
          </a:xfrm>
          <a:custGeom>
            <a:avLst/>
            <a:gdLst>
              <a:gd name="connsiteX0" fmla="*/ 254000 w 2599690"/>
              <a:gd name="connsiteY0" fmla="*/ 0 h 2164080"/>
              <a:gd name="connsiteX1" fmla="*/ 2345690 w 2599690"/>
              <a:gd name="connsiteY1" fmla="*/ 0 h 2164080"/>
              <a:gd name="connsiteX2" fmla="*/ 2599690 w 2599690"/>
              <a:gd name="connsiteY2" fmla="*/ 254000 h 2164080"/>
              <a:gd name="connsiteX3" fmla="*/ 2599690 w 2599690"/>
              <a:gd name="connsiteY3" fmla="*/ 1910080 h 2164080"/>
              <a:gd name="connsiteX4" fmla="*/ 2345690 w 2599690"/>
              <a:gd name="connsiteY4" fmla="*/ 2164080 h 2164080"/>
              <a:gd name="connsiteX5" fmla="*/ 254000 w 2599690"/>
              <a:gd name="connsiteY5" fmla="*/ 2164080 h 2164080"/>
              <a:gd name="connsiteX6" fmla="*/ 0 w 2599690"/>
              <a:gd name="connsiteY6" fmla="*/ 1910080 h 2164080"/>
              <a:gd name="connsiteX7" fmla="*/ 0 w 2599690"/>
              <a:gd name="connsiteY7" fmla="*/ 254000 h 2164080"/>
              <a:gd name="connsiteX8" fmla="*/ 254000 w 2599690"/>
              <a:gd name="connsiteY8" fmla="*/ 0 h 2164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99690" h="2164080">
                <a:moveTo>
                  <a:pt x="254000" y="0"/>
                </a:moveTo>
                <a:lnTo>
                  <a:pt x="2345690" y="0"/>
                </a:lnTo>
                <a:cubicBezTo>
                  <a:pt x="2485971" y="0"/>
                  <a:pt x="2599690" y="113720"/>
                  <a:pt x="2599690" y="254000"/>
                </a:cubicBezTo>
                <a:lnTo>
                  <a:pt x="2599690" y="1910080"/>
                </a:lnTo>
                <a:cubicBezTo>
                  <a:pt x="2599690" y="2050360"/>
                  <a:pt x="2485971" y="2164080"/>
                  <a:pt x="2345690" y="2164080"/>
                </a:cubicBezTo>
                <a:lnTo>
                  <a:pt x="254000" y="2164080"/>
                </a:lnTo>
                <a:cubicBezTo>
                  <a:pt x="113720" y="2164080"/>
                  <a:pt x="0" y="2050360"/>
                  <a:pt x="0" y="1910080"/>
                </a:cubicBezTo>
                <a:lnTo>
                  <a:pt x="0" y="254000"/>
                </a:lnTo>
                <a:cubicBezTo>
                  <a:pt x="0" y="113720"/>
                  <a:pt x="113720" y="0"/>
                  <a:pt x="254000" y="0"/>
                </a:cubicBezTo>
                <a:close/>
              </a:path>
            </a:pathLst>
          </a:custGeom>
          <a:solidFill>
            <a:schemeClr val="bg1"/>
          </a:solidFill>
          <a:effectLst>
            <a:outerShdw blurRad="127000" algn="ctr" rotWithShape="0">
              <a:prstClr val="black">
                <a:alpha val="20000"/>
              </a:prstClr>
            </a:outerShdw>
          </a:effectLst>
        </p:spPr>
        <p:txBody>
          <a:bodyPr wrap="square">
            <a:noAutofit/>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 </a:t>
            </a:r>
          </a:p>
        </p:txBody>
      </p:sp>
      <p:sp>
        <p:nvSpPr>
          <p:cNvPr id="141" name="Tijdelijke aanduiding voor dianummer 140">
            <a:extLst>
              <a:ext uri="{FF2B5EF4-FFF2-40B4-BE49-F238E27FC236}">
                <a16:creationId xmlns:a16="http://schemas.microsoft.com/office/drawing/2014/main" id="{2D742E33-CD5B-1D65-A4BD-7EEA5D9DE0CE}"/>
              </a:ext>
            </a:extLst>
          </p:cNvPr>
          <p:cNvSpPr>
            <a:spLocks noGrp="1"/>
          </p:cNvSpPr>
          <p:nvPr>
            <p:ph type="sldNum" sz="quarter" idx="12"/>
          </p:nvPr>
        </p:nvSpPr>
        <p:spPr>
          <a:xfrm>
            <a:off x="8710930" y="6416675"/>
            <a:ext cx="3038157" cy="448819"/>
          </a:xfrm>
        </p:spPr>
        <p:txBody>
          <a:bodyPr/>
          <a:lstStyle>
            <a:lvl1pPr>
              <a:defRPr>
                <a:solidFill>
                  <a:srgbClr val="004996"/>
                </a:solidFill>
              </a:defRPr>
            </a:lvl1pPr>
          </a:lstStyle>
          <a:p>
            <a:fld id="{9F53E0E1-1632-AA43-9C83-C74C9E11BADB}" type="slidenum">
              <a:rPr lang="nl-NL" smtClean="0"/>
              <a:pPr/>
              <a:t>‹nr.›</a:t>
            </a:fld>
            <a:endParaRPr lang="nl-NL" dirty="0"/>
          </a:p>
        </p:txBody>
      </p:sp>
      <p:sp>
        <p:nvSpPr>
          <p:cNvPr id="142" name="Ovaal 141">
            <a:extLst>
              <a:ext uri="{FF2B5EF4-FFF2-40B4-BE49-F238E27FC236}">
                <a16:creationId xmlns:a16="http://schemas.microsoft.com/office/drawing/2014/main" id="{28D06BE5-A0EF-D136-C0E6-F8B6D97B28A5}"/>
              </a:ext>
            </a:extLst>
          </p:cNvPr>
          <p:cNvSpPr/>
          <p:nvPr userDrawn="1"/>
        </p:nvSpPr>
        <p:spPr>
          <a:xfrm>
            <a:off x="11779408" y="6661582"/>
            <a:ext cx="37785" cy="37785"/>
          </a:xfrm>
          <a:prstGeom prst="ellipse">
            <a:avLst/>
          </a:prstGeom>
          <a:solidFill>
            <a:srgbClr val="E9522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43" name="Titel 142">
            <a:extLst>
              <a:ext uri="{FF2B5EF4-FFF2-40B4-BE49-F238E27FC236}">
                <a16:creationId xmlns:a16="http://schemas.microsoft.com/office/drawing/2014/main" id="{AD090B86-1C0C-5835-FF3D-4D68EC1291F9}"/>
              </a:ext>
            </a:extLst>
          </p:cNvPr>
          <p:cNvSpPr>
            <a:spLocks noGrp="1"/>
          </p:cNvSpPr>
          <p:nvPr>
            <p:ph type="title" hasCustomPrompt="1"/>
          </p:nvPr>
        </p:nvSpPr>
        <p:spPr>
          <a:xfrm>
            <a:off x="455929" y="581257"/>
            <a:ext cx="11293157" cy="358082"/>
          </a:xfrm>
        </p:spPr>
        <p:txBody>
          <a:bodyPr/>
          <a:lstStyle>
            <a:lvl1pPr>
              <a:defRPr>
                <a:solidFill>
                  <a:schemeClr val="bg1"/>
                </a:solidFill>
              </a:defRPr>
            </a:lvl1pPr>
          </a:lstStyle>
          <a:p>
            <a:r>
              <a:rPr lang="nl-NL" dirty="0"/>
              <a:t>Klikken om een titel toe te voegen</a:t>
            </a:r>
          </a:p>
        </p:txBody>
      </p:sp>
      <p:sp>
        <p:nvSpPr>
          <p:cNvPr id="145" name="Tijdelijke aanduiding voor tekst 144">
            <a:extLst>
              <a:ext uri="{FF2B5EF4-FFF2-40B4-BE49-F238E27FC236}">
                <a16:creationId xmlns:a16="http://schemas.microsoft.com/office/drawing/2014/main" id="{CCA02B37-8546-752C-93D5-94C5AE7991B5}"/>
              </a:ext>
            </a:extLst>
          </p:cNvPr>
          <p:cNvSpPr>
            <a:spLocks noGrp="1"/>
          </p:cNvSpPr>
          <p:nvPr>
            <p:ph type="body" sz="quarter" idx="13" hasCustomPrompt="1"/>
          </p:nvPr>
        </p:nvSpPr>
        <p:spPr>
          <a:xfrm>
            <a:off x="442912" y="1146407"/>
            <a:ext cx="11293157" cy="195031"/>
          </a:xfrm>
        </p:spPr>
        <p:txBody>
          <a:bodyPr>
            <a:normAutofit/>
          </a:bodyPr>
          <a:lstStyle>
            <a:lvl1pPr marL="0" indent="0">
              <a:buNone/>
              <a:defRPr sz="1800">
                <a:solidFill>
                  <a:schemeClr val="bg1"/>
                </a:solidFill>
              </a:defRPr>
            </a:lvl1pPr>
          </a:lstStyle>
          <a:p>
            <a:pPr lvl="0"/>
            <a:r>
              <a:rPr lang="nl-NL" dirty="0"/>
              <a:t>Klikken om een subtitel toe te voegen</a:t>
            </a:r>
          </a:p>
        </p:txBody>
      </p:sp>
      <p:sp>
        <p:nvSpPr>
          <p:cNvPr id="131" name="Vrije vorm 130">
            <a:extLst>
              <a:ext uri="{FF2B5EF4-FFF2-40B4-BE49-F238E27FC236}">
                <a16:creationId xmlns:a16="http://schemas.microsoft.com/office/drawing/2014/main" id="{34E16688-4364-98DA-4C8A-FF9956DC24EE}"/>
              </a:ext>
            </a:extLst>
          </p:cNvPr>
          <p:cNvSpPr/>
          <p:nvPr userDrawn="1"/>
        </p:nvSpPr>
        <p:spPr>
          <a:xfrm>
            <a:off x="1424940" y="6545580"/>
            <a:ext cx="12700" cy="127000"/>
          </a:xfrm>
          <a:custGeom>
            <a:avLst/>
            <a:gdLst>
              <a:gd name="connsiteX0" fmla="*/ 0 w 12700"/>
              <a:gd name="connsiteY0" fmla="*/ 0 h 127000"/>
              <a:gd name="connsiteX1" fmla="*/ 0 w 12700"/>
              <a:gd name="connsiteY1" fmla="*/ 127000 h 127000"/>
            </a:gdLst>
            <a:ahLst/>
            <a:cxnLst>
              <a:cxn ang="0">
                <a:pos x="connsiteX0" y="connsiteY0"/>
              </a:cxn>
              <a:cxn ang="0">
                <a:pos x="connsiteX1" y="connsiteY1"/>
              </a:cxn>
            </a:cxnLst>
            <a:rect l="l" t="t" r="r" b="b"/>
            <a:pathLst>
              <a:path w="12700" h="127000">
                <a:moveTo>
                  <a:pt x="0" y="0"/>
                </a:moveTo>
                <a:lnTo>
                  <a:pt x="0" y="127000"/>
                </a:lnTo>
              </a:path>
            </a:pathLst>
          </a:custGeom>
          <a:ln w="12700" cap="flat">
            <a:solidFill>
              <a:srgbClr val="E95223"/>
            </a:solidFill>
            <a:prstDash val="solid"/>
            <a:miter/>
          </a:ln>
        </p:spPr>
        <p:txBody>
          <a:bodyPr rtlCol="0" anchor="ctr"/>
          <a:lstStyle/>
          <a:p>
            <a:endParaRPr lang="nl-NL"/>
          </a:p>
        </p:txBody>
      </p:sp>
      <p:sp>
        <p:nvSpPr>
          <p:cNvPr id="132" name="Tijdelijke aanduiding voor voettekst 139">
            <a:extLst>
              <a:ext uri="{FF2B5EF4-FFF2-40B4-BE49-F238E27FC236}">
                <a16:creationId xmlns:a16="http://schemas.microsoft.com/office/drawing/2014/main" id="{4A1D652F-1DE4-421E-93C3-82D631DCC895}"/>
              </a:ext>
            </a:extLst>
          </p:cNvPr>
          <p:cNvSpPr>
            <a:spLocks noGrp="1"/>
          </p:cNvSpPr>
          <p:nvPr>
            <p:ph type="ftr" sz="quarter" idx="11"/>
          </p:nvPr>
        </p:nvSpPr>
        <p:spPr>
          <a:xfrm>
            <a:off x="1599386" y="6416675"/>
            <a:ext cx="4891901" cy="441325"/>
          </a:xfrm>
        </p:spPr>
        <p:txBody>
          <a:bodyPr/>
          <a:lstStyle>
            <a:lvl1pPr>
              <a:defRPr sz="900" b="0" i="0">
                <a:latin typeface="Real Text Pro" panose="020B0504020204020204" pitchFamily="34" charset="77"/>
              </a:defRPr>
            </a:lvl1pPr>
          </a:lstStyle>
          <a:p>
            <a:pPr algn="l"/>
            <a:r>
              <a:rPr lang="nl-NL" dirty="0">
                <a:ln/>
                <a:solidFill>
                  <a:srgbClr val="B3B3B3"/>
                </a:solidFill>
                <a:sym typeface="RealTextPro-Regular"/>
                <a:rtl val="0"/>
              </a:rPr>
              <a:t>Optie voor presentatie titel of andere extra informatie.</a:t>
            </a:r>
          </a:p>
        </p:txBody>
      </p:sp>
      <p:sp>
        <p:nvSpPr>
          <p:cNvPr id="4" name="Tijdelijke aanduiding voor tekst 3">
            <a:extLst>
              <a:ext uri="{FF2B5EF4-FFF2-40B4-BE49-F238E27FC236}">
                <a16:creationId xmlns:a16="http://schemas.microsoft.com/office/drawing/2014/main" id="{C1065962-6756-03D9-AAD1-0B95A0C93BC4}"/>
              </a:ext>
            </a:extLst>
          </p:cNvPr>
          <p:cNvSpPr>
            <a:spLocks noGrp="1"/>
          </p:cNvSpPr>
          <p:nvPr>
            <p:ph type="body" sz="quarter" idx="14" hasCustomPrompt="1"/>
          </p:nvPr>
        </p:nvSpPr>
        <p:spPr>
          <a:xfrm>
            <a:off x="638244" y="3173728"/>
            <a:ext cx="2224899" cy="149953"/>
          </a:xfrm>
        </p:spPr>
        <p:txBody>
          <a:bodyPr>
            <a:normAutofit/>
          </a:bodyPr>
          <a:lstStyle>
            <a:lvl1pPr marL="0" indent="0" algn="ctr">
              <a:buNone/>
              <a:defRPr sz="1200" b="1">
                <a:solidFill>
                  <a:srgbClr val="004996"/>
                </a:solidFill>
              </a:defRPr>
            </a:lvl1pPr>
          </a:lstStyle>
          <a:p>
            <a:pPr lvl="0"/>
            <a:r>
              <a:rPr lang="nl-NL" dirty="0"/>
              <a:t>Naam Achternaam</a:t>
            </a:r>
          </a:p>
        </p:txBody>
      </p:sp>
      <p:sp>
        <p:nvSpPr>
          <p:cNvPr id="5" name="Tijdelijke aanduiding voor tekst 3">
            <a:extLst>
              <a:ext uri="{FF2B5EF4-FFF2-40B4-BE49-F238E27FC236}">
                <a16:creationId xmlns:a16="http://schemas.microsoft.com/office/drawing/2014/main" id="{016CC6EC-8955-1D94-7851-0106ED5474F3}"/>
              </a:ext>
            </a:extLst>
          </p:cNvPr>
          <p:cNvSpPr>
            <a:spLocks noGrp="1"/>
          </p:cNvSpPr>
          <p:nvPr>
            <p:ph type="body" sz="quarter" idx="15" hasCustomPrompt="1"/>
          </p:nvPr>
        </p:nvSpPr>
        <p:spPr>
          <a:xfrm>
            <a:off x="638244" y="3377563"/>
            <a:ext cx="2224899" cy="149953"/>
          </a:xfrm>
        </p:spPr>
        <p:txBody>
          <a:bodyPr>
            <a:normAutofit/>
          </a:bodyPr>
          <a:lstStyle>
            <a:lvl1pPr marL="0" indent="0" algn="ctr">
              <a:buNone/>
              <a:defRPr sz="1000" b="0">
                <a:solidFill>
                  <a:srgbClr val="004996"/>
                </a:solidFill>
              </a:defRPr>
            </a:lvl1pPr>
          </a:lstStyle>
          <a:p>
            <a:pPr lvl="0"/>
            <a:r>
              <a:rPr lang="nl-NL" dirty="0"/>
              <a:t>Functietitel</a:t>
            </a:r>
          </a:p>
        </p:txBody>
      </p:sp>
      <p:sp>
        <p:nvSpPr>
          <p:cNvPr id="146" name="Tijdelijke aanduiding voor afbeelding 145">
            <a:extLst>
              <a:ext uri="{FF2B5EF4-FFF2-40B4-BE49-F238E27FC236}">
                <a16:creationId xmlns:a16="http://schemas.microsoft.com/office/drawing/2014/main" id="{6C258D20-BD02-69FA-B191-082E06481E67}"/>
              </a:ext>
            </a:extLst>
          </p:cNvPr>
          <p:cNvSpPr>
            <a:spLocks noGrp="1"/>
          </p:cNvSpPr>
          <p:nvPr>
            <p:ph type="pic" sz="quarter" idx="16"/>
          </p:nvPr>
        </p:nvSpPr>
        <p:spPr>
          <a:xfrm>
            <a:off x="450848" y="1590040"/>
            <a:ext cx="2599690" cy="1393190"/>
          </a:xfrm>
          <a:custGeom>
            <a:avLst/>
            <a:gdLst>
              <a:gd name="connsiteX0" fmla="*/ 254000 w 2599690"/>
              <a:gd name="connsiteY0" fmla="*/ 0 h 1393190"/>
              <a:gd name="connsiteX1" fmla="*/ 2345690 w 2599690"/>
              <a:gd name="connsiteY1" fmla="*/ 0 h 1393190"/>
              <a:gd name="connsiteX2" fmla="*/ 2599690 w 2599690"/>
              <a:gd name="connsiteY2" fmla="*/ 254000 h 1393190"/>
              <a:gd name="connsiteX3" fmla="*/ 2599690 w 2599690"/>
              <a:gd name="connsiteY3" fmla="*/ 1393190 h 1393190"/>
              <a:gd name="connsiteX4" fmla="*/ 0 w 2599690"/>
              <a:gd name="connsiteY4" fmla="*/ 1393190 h 1393190"/>
              <a:gd name="connsiteX5" fmla="*/ 0 w 2599690"/>
              <a:gd name="connsiteY5" fmla="*/ 254000 h 1393190"/>
              <a:gd name="connsiteX6" fmla="*/ 254000 w 2599690"/>
              <a:gd name="connsiteY6" fmla="*/ 0 h 1393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99690" h="1393190">
                <a:moveTo>
                  <a:pt x="254000" y="0"/>
                </a:moveTo>
                <a:lnTo>
                  <a:pt x="2345690" y="0"/>
                </a:lnTo>
                <a:cubicBezTo>
                  <a:pt x="2485390" y="0"/>
                  <a:pt x="2599690" y="114300"/>
                  <a:pt x="2599690" y="254000"/>
                </a:cubicBezTo>
                <a:lnTo>
                  <a:pt x="2599690" y="1393190"/>
                </a:lnTo>
                <a:lnTo>
                  <a:pt x="0" y="1393190"/>
                </a:lnTo>
                <a:lnTo>
                  <a:pt x="0" y="254000"/>
                </a:lnTo>
                <a:cubicBezTo>
                  <a:pt x="0" y="114300"/>
                  <a:pt x="114300" y="0"/>
                  <a:pt x="254000" y="0"/>
                </a:cubicBezTo>
                <a:close/>
              </a:path>
            </a:pathLst>
          </a:custGeom>
          <a:solidFill>
            <a:schemeClr val="bg1">
              <a:lumMod val="95000"/>
            </a:schemeClr>
          </a:solidFill>
          <a:ln>
            <a:noFill/>
          </a:ln>
        </p:spPr>
        <p:txBody>
          <a:bodyPr wrap="square" tIns="108000">
            <a:noAutofit/>
          </a:bodyPr>
          <a:lstStyle>
            <a:lvl1pPr marL="0" indent="0" algn="ctr">
              <a:buNone/>
              <a:defRPr sz="1000"/>
            </a:lvl1pPr>
          </a:lstStyle>
          <a:p>
            <a:endParaRPr lang="nl-NL" dirty="0"/>
          </a:p>
        </p:txBody>
      </p:sp>
      <p:sp>
        <p:nvSpPr>
          <p:cNvPr id="148" name="Tijdelijke aanduiding voor tekst 3">
            <a:extLst>
              <a:ext uri="{FF2B5EF4-FFF2-40B4-BE49-F238E27FC236}">
                <a16:creationId xmlns:a16="http://schemas.microsoft.com/office/drawing/2014/main" id="{2A212F7F-4985-E687-E204-5FD6AF3C6391}"/>
              </a:ext>
            </a:extLst>
          </p:cNvPr>
          <p:cNvSpPr>
            <a:spLocks noGrp="1"/>
          </p:cNvSpPr>
          <p:nvPr>
            <p:ph type="body" sz="quarter" idx="17" hasCustomPrompt="1"/>
          </p:nvPr>
        </p:nvSpPr>
        <p:spPr>
          <a:xfrm>
            <a:off x="3532364" y="3173728"/>
            <a:ext cx="2224899" cy="149953"/>
          </a:xfrm>
        </p:spPr>
        <p:txBody>
          <a:bodyPr>
            <a:normAutofit/>
          </a:bodyPr>
          <a:lstStyle>
            <a:lvl1pPr marL="0" indent="0" algn="ctr">
              <a:buNone/>
              <a:defRPr sz="1200" b="1">
                <a:solidFill>
                  <a:srgbClr val="004996"/>
                </a:solidFill>
              </a:defRPr>
            </a:lvl1pPr>
          </a:lstStyle>
          <a:p>
            <a:pPr lvl="0"/>
            <a:r>
              <a:rPr lang="nl-NL" dirty="0"/>
              <a:t>Naam Achternaam</a:t>
            </a:r>
          </a:p>
        </p:txBody>
      </p:sp>
      <p:sp>
        <p:nvSpPr>
          <p:cNvPr id="149" name="Tijdelijke aanduiding voor tekst 3">
            <a:extLst>
              <a:ext uri="{FF2B5EF4-FFF2-40B4-BE49-F238E27FC236}">
                <a16:creationId xmlns:a16="http://schemas.microsoft.com/office/drawing/2014/main" id="{4354EFAE-5936-5813-470E-E373E1C238FE}"/>
              </a:ext>
            </a:extLst>
          </p:cNvPr>
          <p:cNvSpPr>
            <a:spLocks noGrp="1"/>
          </p:cNvSpPr>
          <p:nvPr>
            <p:ph type="body" sz="quarter" idx="18" hasCustomPrompt="1"/>
          </p:nvPr>
        </p:nvSpPr>
        <p:spPr>
          <a:xfrm>
            <a:off x="3532364" y="3377563"/>
            <a:ext cx="2224899" cy="149953"/>
          </a:xfrm>
        </p:spPr>
        <p:txBody>
          <a:bodyPr>
            <a:normAutofit/>
          </a:bodyPr>
          <a:lstStyle>
            <a:lvl1pPr marL="0" indent="0" algn="ctr">
              <a:buNone/>
              <a:defRPr sz="1000" b="0">
                <a:solidFill>
                  <a:srgbClr val="004996"/>
                </a:solidFill>
              </a:defRPr>
            </a:lvl1pPr>
          </a:lstStyle>
          <a:p>
            <a:pPr lvl="0"/>
            <a:r>
              <a:rPr lang="nl-NL" dirty="0"/>
              <a:t>Functietitel</a:t>
            </a:r>
          </a:p>
        </p:txBody>
      </p:sp>
      <p:sp>
        <p:nvSpPr>
          <p:cNvPr id="150" name="Tijdelijke aanduiding voor afbeelding 149">
            <a:extLst>
              <a:ext uri="{FF2B5EF4-FFF2-40B4-BE49-F238E27FC236}">
                <a16:creationId xmlns:a16="http://schemas.microsoft.com/office/drawing/2014/main" id="{FFB2E000-BCE8-62E8-2BE6-0455A1B647FB}"/>
              </a:ext>
            </a:extLst>
          </p:cNvPr>
          <p:cNvSpPr>
            <a:spLocks noGrp="1"/>
          </p:cNvSpPr>
          <p:nvPr>
            <p:ph type="pic" sz="quarter" idx="19"/>
          </p:nvPr>
        </p:nvSpPr>
        <p:spPr>
          <a:xfrm>
            <a:off x="3344968" y="1590040"/>
            <a:ext cx="2599690" cy="1393190"/>
          </a:xfrm>
          <a:custGeom>
            <a:avLst/>
            <a:gdLst>
              <a:gd name="connsiteX0" fmla="*/ 254000 w 2599690"/>
              <a:gd name="connsiteY0" fmla="*/ 0 h 1393190"/>
              <a:gd name="connsiteX1" fmla="*/ 2345690 w 2599690"/>
              <a:gd name="connsiteY1" fmla="*/ 0 h 1393190"/>
              <a:gd name="connsiteX2" fmla="*/ 2599690 w 2599690"/>
              <a:gd name="connsiteY2" fmla="*/ 254000 h 1393190"/>
              <a:gd name="connsiteX3" fmla="*/ 2599690 w 2599690"/>
              <a:gd name="connsiteY3" fmla="*/ 1393190 h 1393190"/>
              <a:gd name="connsiteX4" fmla="*/ 0 w 2599690"/>
              <a:gd name="connsiteY4" fmla="*/ 1393190 h 1393190"/>
              <a:gd name="connsiteX5" fmla="*/ 0 w 2599690"/>
              <a:gd name="connsiteY5" fmla="*/ 254000 h 1393190"/>
              <a:gd name="connsiteX6" fmla="*/ 254000 w 2599690"/>
              <a:gd name="connsiteY6" fmla="*/ 0 h 1393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99690" h="1393190">
                <a:moveTo>
                  <a:pt x="254000" y="0"/>
                </a:moveTo>
                <a:lnTo>
                  <a:pt x="2345690" y="0"/>
                </a:lnTo>
                <a:cubicBezTo>
                  <a:pt x="2485390" y="0"/>
                  <a:pt x="2599690" y="114300"/>
                  <a:pt x="2599690" y="254000"/>
                </a:cubicBezTo>
                <a:lnTo>
                  <a:pt x="2599690" y="1393190"/>
                </a:lnTo>
                <a:lnTo>
                  <a:pt x="0" y="1393190"/>
                </a:lnTo>
                <a:lnTo>
                  <a:pt x="0" y="254000"/>
                </a:lnTo>
                <a:cubicBezTo>
                  <a:pt x="0" y="114300"/>
                  <a:pt x="114300" y="0"/>
                  <a:pt x="254000" y="0"/>
                </a:cubicBezTo>
                <a:close/>
              </a:path>
            </a:pathLst>
          </a:custGeom>
          <a:solidFill>
            <a:schemeClr val="bg1">
              <a:lumMod val="95000"/>
            </a:schemeClr>
          </a:solidFill>
          <a:ln>
            <a:noFill/>
          </a:ln>
        </p:spPr>
        <p:txBody>
          <a:bodyPr wrap="square" tIns="108000">
            <a:noAutofit/>
          </a:bodyPr>
          <a:lstStyle>
            <a:lvl1pPr marL="0" indent="0" algn="ctr">
              <a:buNone/>
              <a:defRPr sz="1000"/>
            </a:lvl1pPr>
          </a:lstStyle>
          <a:p>
            <a:endParaRPr lang="nl-NL" dirty="0"/>
          </a:p>
        </p:txBody>
      </p:sp>
      <p:sp>
        <p:nvSpPr>
          <p:cNvPr id="152" name="Tijdelijke aanduiding voor tekst 3">
            <a:extLst>
              <a:ext uri="{FF2B5EF4-FFF2-40B4-BE49-F238E27FC236}">
                <a16:creationId xmlns:a16="http://schemas.microsoft.com/office/drawing/2014/main" id="{129FB571-1138-4138-1BFB-E1D85063522F}"/>
              </a:ext>
            </a:extLst>
          </p:cNvPr>
          <p:cNvSpPr>
            <a:spLocks noGrp="1"/>
          </p:cNvSpPr>
          <p:nvPr>
            <p:ph type="body" sz="quarter" idx="20" hasCustomPrompt="1"/>
          </p:nvPr>
        </p:nvSpPr>
        <p:spPr>
          <a:xfrm>
            <a:off x="6435362" y="3173728"/>
            <a:ext cx="2224899" cy="149953"/>
          </a:xfrm>
        </p:spPr>
        <p:txBody>
          <a:bodyPr>
            <a:normAutofit/>
          </a:bodyPr>
          <a:lstStyle>
            <a:lvl1pPr marL="0" indent="0" algn="ctr">
              <a:buNone/>
              <a:defRPr sz="1200" b="1">
                <a:solidFill>
                  <a:srgbClr val="004996"/>
                </a:solidFill>
              </a:defRPr>
            </a:lvl1pPr>
          </a:lstStyle>
          <a:p>
            <a:pPr lvl="0"/>
            <a:r>
              <a:rPr lang="nl-NL" dirty="0"/>
              <a:t>Naam Achternaam</a:t>
            </a:r>
          </a:p>
        </p:txBody>
      </p:sp>
      <p:sp>
        <p:nvSpPr>
          <p:cNvPr id="153" name="Tijdelijke aanduiding voor tekst 3">
            <a:extLst>
              <a:ext uri="{FF2B5EF4-FFF2-40B4-BE49-F238E27FC236}">
                <a16:creationId xmlns:a16="http://schemas.microsoft.com/office/drawing/2014/main" id="{C6D6C0F3-4866-6685-AB7A-B47EB12C8A1E}"/>
              </a:ext>
            </a:extLst>
          </p:cNvPr>
          <p:cNvSpPr>
            <a:spLocks noGrp="1"/>
          </p:cNvSpPr>
          <p:nvPr>
            <p:ph type="body" sz="quarter" idx="21" hasCustomPrompt="1"/>
          </p:nvPr>
        </p:nvSpPr>
        <p:spPr>
          <a:xfrm>
            <a:off x="6435362" y="3377563"/>
            <a:ext cx="2224899" cy="149953"/>
          </a:xfrm>
        </p:spPr>
        <p:txBody>
          <a:bodyPr>
            <a:normAutofit/>
          </a:bodyPr>
          <a:lstStyle>
            <a:lvl1pPr marL="0" indent="0" algn="ctr">
              <a:buNone/>
              <a:defRPr sz="1000" b="0">
                <a:solidFill>
                  <a:srgbClr val="004996"/>
                </a:solidFill>
              </a:defRPr>
            </a:lvl1pPr>
          </a:lstStyle>
          <a:p>
            <a:pPr lvl="0"/>
            <a:r>
              <a:rPr lang="nl-NL" dirty="0"/>
              <a:t>Functietitel</a:t>
            </a:r>
          </a:p>
        </p:txBody>
      </p:sp>
      <p:sp>
        <p:nvSpPr>
          <p:cNvPr id="154" name="Tijdelijke aanduiding voor afbeelding 153">
            <a:extLst>
              <a:ext uri="{FF2B5EF4-FFF2-40B4-BE49-F238E27FC236}">
                <a16:creationId xmlns:a16="http://schemas.microsoft.com/office/drawing/2014/main" id="{735B3276-11B0-4274-57BD-049A820A3A43}"/>
              </a:ext>
            </a:extLst>
          </p:cNvPr>
          <p:cNvSpPr>
            <a:spLocks noGrp="1"/>
          </p:cNvSpPr>
          <p:nvPr>
            <p:ph type="pic" sz="quarter" idx="22"/>
          </p:nvPr>
        </p:nvSpPr>
        <p:spPr>
          <a:xfrm>
            <a:off x="6247966" y="1590040"/>
            <a:ext cx="2599690" cy="1393190"/>
          </a:xfrm>
          <a:custGeom>
            <a:avLst/>
            <a:gdLst>
              <a:gd name="connsiteX0" fmla="*/ 254000 w 2599690"/>
              <a:gd name="connsiteY0" fmla="*/ 0 h 1393190"/>
              <a:gd name="connsiteX1" fmla="*/ 2345690 w 2599690"/>
              <a:gd name="connsiteY1" fmla="*/ 0 h 1393190"/>
              <a:gd name="connsiteX2" fmla="*/ 2599690 w 2599690"/>
              <a:gd name="connsiteY2" fmla="*/ 254000 h 1393190"/>
              <a:gd name="connsiteX3" fmla="*/ 2599690 w 2599690"/>
              <a:gd name="connsiteY3" fmla="*/ 1393190 h 1393190"/>
              <a:gd name="connsiteX4" fmla="*/ 0 w 2599690"/>
              <a:gd name="connsiteY4" fmla="*/ 1393190 h 1393190"/>
              <a:gd name="connsiteX5" fmla="*/ 0 w 2599690"/>
              <a:gd name="connsiteY5" fmla="*/ 254000 h 1393190"/>
              <a:gd name="connsiteX6" fmla="*/ 254000 w 2599690"/>
              <a:gd name="connsiteY6" fmla="*/ 0 h 1393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99690" h="1393190">
                <a:moveTo>
                  <a:pt x="254000" y="0"/>
                </a:moveTo>
                <a:lnTo>
                  <a:pt x="2345690" y="0"/>
                </a:lnTo>
                <a:cubicBezTo>
                  <a:pt x="2485390" y="0"/>
                  <a:pt x="2599690" y="114300"/>
                  <a:pt x="2599690" y="254000"/>
                </a:cubicBezTo>
                <a:lnTo>
                  <a:pt x="2599690" y="1393190"/>
                </a:lnTo>
                <a:lnTo>
                  <a:pt x="0" y="1393190"/>
                </a:lnTo>
                <a:lnTo>
                  <a:pt x="0" y="254000"/>
                </a:lnTo>
                <a:cubicBezTo>
                  <a:pt x="0" y="114300"/>
                  <a:pt x="114300" y="0"/>
                  <a:pt x="254000" y="0"/>
                </a:cubicBezTo>
                <a:close/>
              </a:path>
            </a:pathLst>
          </a:custGeom>
          <a:solidFill>
            <a:schemeClr val="bg1">
              <a:lumMod val="95000"/>
            </a:schemeClr>
          </a:solidFill>
          <a:ln>
            <a:noFill/>
          </a:ln>
        </p:spPr>
        <p:txBody>
          <a:bodyPr wrap="square" tIns="108000">
            <a:noAutofit/>
          </a:bodyPr>
          <a:lstStyle>
            <a:lvl1pPr marL="0" indent="0" algn="ctr">
              <a:buNone/>
              <a:defRPr sz="1000"/>
            </a:lvl1pPr>
          </a:lstStyle>
          <a:p>
            <a:endParaRPr lang="nl-NL" dirty="0"/>
          </a:p>
        </p:txBody>
      </p:sp>
      <p:sp>
        <p:nvSpPr>
          <p:cNvPr id="156" name="Tijdelijke aanduiding voor tekst 3">
            <a:extLst>
              <a:ext uri="{FF2B5EF4-FFF2-40B4-BE49-F238E27FC236}">
                <a16:creationId xmlns:a16="http://schemas.microsoft.com/office/drawing/2014/main" id="{4D2283FF-BC91-BDEF-0B74-9F0696672F09}"/>
              </a:ext>
            </a:extLst>
          </p:cNvPr>
          <p:cNvSpPr>
            <a:spLocks noGrp="1"/>
          </p:cNvSpPr>
          <p:nvPr>
            <p:ph type="body" sz="quarter" idx="23" hasCustomPrompt="1"/>
          </p:nvPr>
        </p:nvSpPr>
        <p:spPr>
          <a:xfrm>
            <a:off x="9329483" y="3173728"/>
            <a:ext cx="2224899" cy="149953"/>
          </a:xfrm>
        </p:spPr>
        <p:txBody>
          <a:bodyPr>
            <a:normAutofit/>
          </a:bodyPr>
          <a:lstStyle>
            <a:lvl1pPr marL="0" indent="0" algn="ctr">
              <a:buNone/>
              <a:defRPr sz="1200" b="1">
                <a:solidFill>
                  <a:srgbClr val="004996"/>
                </a:solidFill>
              </a:defRPr>
            </a:lvl1pPr>
          </a:lstStyle>
          <a:p>
            <a:pPr lvl="0"/>
            <a:r>
              <a:rPr lang="nl-NL" dirty="0"/>
              <a:t>Naam Achternaam</a:t>
            </a:r>
          </a:p>
        </p:txBody>
      </p:sp>
      <p:sp>
        <p:nvSpPr>
          <p:cNvPr id="157" name="Tijdelijke aanduiding voor tekst 3">
            <a:extLst>
              <a:ext uri="{FF2B5EF4-FFF2-40B4-BE49-F238E27FC236}">
                <a16:creationId xmlns:a16="http://schemas.microsoft.com/office/drawing/2014/main" id="{E17502C5-F208-23BE-BB6A-A158F8F12A54}"/>
              </a:ext>
            </a:extLst>
          </p:cNvPr>
          <p:cNvSpPr>
            <a:spLocks noGrp="1"/>
          </p:cNvSpPr>
          <p:nvPr>
            <p:ph type="body" sz="quarter" idx="24" hasCustomPrompt="1"/>
          </p:nvPr>
        </p:nvSpPr>
        <p:spPr>
          <a:xfrm>
            <a:off x="9329483" y="3377563"/>
            <a:ext cx="2224899" cy="149953"/>
          </a:xfrm>
        </p:spPr>
        <p:txBody>
          <a:bodyPr>
            <a:normAutofit/>
          </a:bodyPr>
          <a:lstStyle>
            <a:lvl1pPr marL="0" indent="0" algn="ctr">
              <a:buNone/>
              <a:defRPr sz="1000" b="0">
                <a:solidFill>
                  <a:srgbClr val="004996"/>
                </a:solidFill>
              </a:defRPr>
            </a:lvl1pPr>
          </a:lstStyle>
          <a:p>
            <a:pPr lvl="0"/>
            <a:r>
              <a:rPr lang="nl-NL" dirty="0"/>
              <a:t>Functietitel</a:t>
            </a:r>
          </a:p>
        </p:txBody>
      </p:sp>
      <p:sp>
        <p:nvSpPr>
          <p:cNvPr id="158" name="Tijdelijke aanduiding voor afbeelding 157">
            <a:extLst>
              <a:ext uri="{FF2B5EF4-FFF2-40B4-BE49-F238E27FC236}">
                <a16:creationId xmlns:a16="http://schemas.microsoft.com/office/drawing/2014/main" id="{72FCF2B4-4AF4-40BC-0966-0E6B0D7C2278}"/>
              </a:ext>
            </a:extLst>
          </p:cNvPr>
          <p:cNvSpPr>
            <a:spLocks noGrp="1"/>
          </p:cNvSpPr>
          <p:nvPr>
            <p:ph type="pic" sz="quarter" idx="25"/>
          </p:nvPr>
        </p:nvSpPr>
        <p:spPr>
          <a:xfrm>
            <a:off x="9142087" y="1590040"/>
            <a:ext cx="2599690" cy="1393190"/>
          </a:xfrm>
          <a:custGeom>
            <a:avLst/>
            <a:gdLst>
              <a:gd name="connsiteX0" fmla="*/ 254000 w 2599690"/>
              <a:gd name="connsiteY0" fmla="*/ 0 h 1393190"/>
              <a:gd name="connsiteX1" fmla="*/ 2345690 w 2599690"/>
              <a:gd name="connsiteY1" fmla="*/ 0 h 1393190"/>
              <a:gd name="connsiteX2" fmla="*/ 2599690 w 2599690"/>
              <a:gd name="connsiteY2" fmla="*/ 254000 h 1393190"/>
              <a:gd name="connsiteX3" fmla="*/ 2599690 w 2599690"/>
              <a:gd name="connsiteY3" fmla="*/ 1393190 h 1393190"/>
              <a:gd name="connsiteX4" fmla="*/ 0 w 2599690"/>
              <a:gd name="connsiteY4" fmla="*/ 1393190 h 1393190"/>
              <a:gd name="connsiteX5" fmla="*/ 0 w 2599690"/>
              <a:gd name="connsiteY5" fmla="*/ 254000 h 1393190"/>
              <a:gd name="connsiteX6" fmla="*/ 254000 w 2599690"/>
              <a:gd name="connsiteY6" fmla="*/ 0 h 1393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99690" h="1393190">
                <a:moveTo>
                  <a:pt x="254000" y="0"/>
                </a:moveTo>
                <a:lnTo>
                  <a:pt x="2345690" y="0"/>
                </a:lnTo>
                <a:cubicBezTo>
                  <a:pt x="2485390" y="0"/>
                  <a:pt x="2599690" y="114300"/>
                  <a:pt x="2599690" y="254000"/>
                </a:cubicBezTo>
                <a:lnTo>
                  <a:pt x="2599690" y="1393190"/>
                </a:lnTo>
                <a:lnTo>
                  <a:pt x="0" y="1393190"/>
                </a:lnTo>
                <a:lnTo>
                  <a:pt x="0" y="254000"/>
                </a:lnTo>
                <a:cubicBezTo>
                  <a:pt x="0" y="114300"/>
                  <a:pt x="114300" y="0"/>
                  <a:pt x="254000" y="0"/>
                </a:cubicBezTo>
                <a:close/>
              </a:path>
            </a:pathLst>
          </a:custGeom>
          <a:solidFill>
            <a:schemeClr val="bg1">
              <a:lumMod val="95000"/>
            </a:schemeClr>
          </a:solidFill>
          <a:ln>
            <a:noFill/>
          </a:ln>
        </p:spPr>
        <p:txBody>
          <a:bodyPr wrap="square" tIns="108000">
            <a:noAutofit/>
          </a:bodyPr>
          <a:lstStyle>
            <a:lvl1pPr marL="0" indent="0" algn="ctr">
              <a:buNone/>
              <a:defRPr sz="1000"/>
            </a:lvl1pPr>
          </a:lstStyle>
          <a:p>
            <a:endParaRPr lang="nl-NL" dirty="0"/>
          </a:p>
        </p:txBody>
      </p:sp>
      <p:sp>
        <p:nvSpPr>
          <p:cNvPr id="29" name="Tijdelijke aanduiding voor tekst 28">
            <a:extLst>
              <a:ext uri="{FF2B5EF4-FFF2-40B4-BE49-F238E27FC236}">
                <a16:creationId xmlns:a16="http://schemas.microsoft.com/office/drawing/2014/main" id="{CEDD8BA4-70A4-AB08-DC00-D2F533598BE1}"/>
              </a:ext>
            </a:extLst>
          </p:cNvPr>
          <p:cNvSpPr>
            <a:spLocks noGrp="1"/>
          </p:cNvSpPr>
          <p:nvPr>
            <p:ph type="body" sz="quarter" idx="42" hasCustomPrompt="1"/>
          </p:nvPr>
        </p:nvSpPr>
        <p:spPr>
          <a:xfrm>
            <a:off x="3344968" y="4036001"/>
            <a:ext cx="2599690" cy="2164080"/>
          </a:xfrm>
          <a:custGeom>
            <a:avLst/>
            <a:gdLst>
              <a:gd name="connsiteX0" fmla="*/ 254000 w 2599690"/>
              <a:gd name="connsiteY0" fmla="*/ 0 h 2164080"/>
              <a:gd name="connsiteX1" fmla="*/ 2345690 w 2599690"/>
              <a:gd name="connsiteY1" fmla="*/ 0 h 2164080"/>
              <a:gd name="connsiteX2" fmla="*/ 2599690 w 2599690"/>
              <a:gd name="connsiteY2" fmla="*/ 254000 h 2164080"/>
              <a:gd name="connsiteX3" fmla="*/ 2599690 w 2599690"/>
              <a:gd name="connsiteY3" fmla="*/ 1910080 h 2164080"/>
              <a:gd name="connsiteX4" fmla="*/ 2345690 w 2599690"/>
              <a:gd name="connsiteY4" fmla="*/ 2164080 h 2164080"/>
              <a:gd name="connsiteX5" fmla="*/ 254000 w 2599690"/>
              <a:gd name="connsiteY5" fmla="*/ 2164080 h 2164080"/>
              <a:gd name="connsiteX6" fmla="*/ 0 w 2599690"/>
              <a:gd name="connsiteY6" fmla="*/ 1910080 h 2164080"/>
              <a:gd name="connsiteX7" fmla="*/ 0 w 2599690"/>
              <a:gd name="connsiteY7" fmla="*/ 254000 h 2164080"/>
              <a:gd name="connsiteX8" fmla="*/ 254000 w 2599690"/>
              <a:gd name="connsiteY8" fmla="*/ 0 h 2164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99690" h="2164080">
                <a:moveTo>
                  <a:pt x="254000" y="0"/>
                </a:moveTo>
                <a:lnTo>
                  <a:pt x="2345690" y="0"/>
                </a:lnTo>
                <a:cubicBezTo>
                  <a:pt x="2485971" y="0"/>
                  <a:pt x="2599690" y="113720"/>
                  <a:pt x="2599690" y="254000"/>
                </a:cubicBezTo>
                <a:lnTo>
                  <a:pt x="2599690" y="1910080"/>
                </a:lnTo>
                <a:cubicBezTo>
                  <a:pt x="2599690" y="2050360"/>
                  <a:pt x="2485971" y="2164080"/>
                  <a:pt x="2345690" y="2164080"/>
                </a:cubicBezTo>
                <a:lnTo>
                  <a:pt x="254000" y="2164080"/>
                </a:lnTo>
                <a:cubicBezTo>
                  <a:pt x="113720" y="2164080"/>
                  <a:pt x="0" y="2050360"/>
                  <a:pt x="0" y="1910080"/>
                </a:cubicBezTo>
                <a:lnTo>
                  <a:pt x="0" y="254000"/>
                </a:lnTo>
                <a:cubicBezTo>
                  <a:pt x="0" y="113720"/>
                  <a:pt x="113720" y="0"/>
                  <a:pt x="254000" y="0"/>
                </a:cubicBezTo>
                <a:close/>
              </a:path>
            </a:pathLst>
          </a:custGeom>
          <a:solidFill>
            <a:schemeClr val="bg1"/>
          </a:solidFill>
          <a:effectLst>
            <a:outerShdw blurRad="127000" algn="ctr" rotWithShape="0">
              <a:prstClr val="black">
                <a:alpha val="20000"/>
              </a:prstClr>
            </a:outerShdw>
          </a:effectLst>
        </p:spPr>
        <p:txBody>
          <a:bodyPr wrap="square">
            <a:noAutofit/>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 </a:t>
            </a:r>
          </a:p>
        </p:txBody>
      </p:sp>
      <p:sp>
        <p:nvSpPr>
          <p:cNvPr id="30" name="Tijdelijke aanduiding voor tekst 29">
            <a:extLst>
              <a:ext uri="{FF2B5EF4-FFF2-40B4-BE49-F238E27FC236}">
                <a16:creationId xmlns:a16="http://schemas.microsoft.com/office/drawing/2014/main" id="{CDF54F49-6610-713C-777F-81DFCAA8FE2F}"/>
              </a:ext>
            </a:extLst>
          </p:cNvPr>
          <p:cNvSpPr>
            <a:spLocks noGrp="1"/>
          </p:cNvSpPr>
          <p:nvPr>
            <p:ph type="body" sz="quarter" idx="43" hasCustomPrompt="1"/>
          </p:nvPr>
        </p:nvSpPr>
        <p:spPr>
          <a:xfrm>
            <a:off x="6247966" y="4036001"/>
            <a:ext cx="2599690" cy="2164080"/>
          </a:xfrm>
          <a:custGeom>
            <a:avLst/>
            <a:gdLst>
              <a:gd name="connsiteX0" fmla="*/ 254000 w 2599690"/>
              <a:gd name="connsiteY0" fmla="*/ 0 h 2164080"/>
              <a:gd name="connsiteX1" fmla="*/ 2345690 w 2599690"/>
              <a:gd name="connsiteY1" fmla="*/ 0 h 2164080"/>
              <a:gd name="connsiteX2" fmla="*/ 2599690 w 2599690"/>
              <a:gd name="connsiteY2" fmla="*/ 254000 h 2164080"/>
              <a:gd name="connsiteX3" fmla="*/ 2599690 w 2599690"/>
              <a:gd name="connsiteY3" fmla="*/ 1910080 h 2164080"/>
              <a:gd name="connsiteX4" fmla="*/ 2345690 w 2599690"/>
              <a:gd name="connsiteY4" fmla="*/ 2164080 h 2164080"/>
              <a:gd name="connsiteX5" fmla="*/ 254000 w 2599690"/>
              <a:gd name="connsiteY5" fmla="*/ 2164080 h 2164080"/>
              <a:gd name="connsiteX6" fmla="*/ 0 w 2599690"/>
              <a:gd name="connsiteY6" fmla="*/ 1910080 h 2164080"/>
              <a:gd name="connsiteX7" fmla="*/ 0 w 2599690"/>
              <a:gd name="connsiteY7" fmla="*/ 254000 h 2164080"/>
              <a:gd name="connsiteX8" fmla="*/ 254000 w 2599690"/>
              <a:gd name="connsiteY8" fmla="*/ 0 h 2164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99690" h="2164080">
                <a:moveTo>
                  <a:pt x="254000" y="0"/>
                </a:moveTo>
                <a:lnTo>
                  <a:pt x="2345690" y="0"/>
                </a:lnTo>
                <a:cubicBezTo>
                  <a:pt x="2485971" y="0"/>
                  <a:pt x="2599690" y="113720"/>
                  <a:pt x="2599690" y="254000"/>
                </a:cubicBezTo>
                <a:lnTo>
                  <a:pt x="2599690" y="1910080"/>
                </a:lnTo>
                <a:cubicBezTo>
                  <a:pt x="2599690" y="2050360"/>
                  <a:pt x="2485971" y="2164080"/>
                  <a:pt x="2345690" y="2164080"/>
                </a:cubicBezTo>
                <a:lnTo>
                  <a:pt x="254000" y="2164080"/>
                </a:lnTo>
                <a:cubicBezTo>
                  <a:pt x="113720" y="2164080"/>
                  <a:pt x="0" y="2050360"/>
                  <a:pt x="0" y="1910080"/>
                </a:cubicBezTo>
                <a:lnTo>
                  <a:pt x="0" y="254000"/>
                </a:lnTo>
                <a:cubicBezTo>
                  <a:pt x="0" y="113720"/>
                  <a:pt x="113720" y="0"/>
                  <a:pt x="254000" y="0"/>
                </a:cubicBezTo>
                <a:close/>
              </a:path>
            </a:pathLst>
          </a:custGeom>
          <a:solidFill>
            <a:schemeClr val="bg1"/>
          </a:solidFill>
          <a:effectLst>
            <a:outerShdw blurRad="127000" algn="ctr" rotWithShape="0">
              <a:prstClr val="black">
                <a:alpha val="20000"/>
              </a:prstClr>
            </a:outerShdw>
          </a:effectLst>
        </p:spPr>
        <p:txBody>
          <a:bodyPr wrap="square">
            <a:noAutofit/>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 </a:t>
            </a:r>
          </a:p>
        </p:txBody>
      </p:sp>
      <p:sp>
        <p:nvSpPr>
          <p:cNvPr id="31" name="Tijdelijke aanduiding voor tekst 30">
            <a:extLst>
              <a:ext uri="{FF2B5EF4-FFF2-40B4-BE49-F238E27FC236}">
                <a16:creationId xmlns:a16="http://schemas.microsoft.com/office/drawing/2014/main" id="{2148375E-8970-AAF0-6F8A-27AB0FDE1698}"/>
              </a:ext>
            </a:extLst>
          </p:cNvPr>
          <p:cNvSpPr>
            <a:spLocks noGrp="1"/>
          </p:cNvSpPr>
          <p:nvPr>
            <p:ph type="body" sz="quarter" idx="44" hasCustomPrompt="1"/>
          </p:nvPr>
        </p:nvSpPr>
        <p:spPr>
          <a:xfrm>
            <a:off x="9142087" y="4036001"/>
            <a:ext cx="2599690" cy="2164080"/>
          </a:xfrm>
          <a:custGeom>
            <a:avLst/>
            <a:gdLst>
              <a:gd name="connsiteX0" fmla="*/ 254000 w 2599690"/>
              <a:gd name="connsiteY0" fmla="*/ 0 h 2164080"/>
              <a:gd name="connsiteX1" fmla="*/ 2345690 w 2599690"/>
              <a:gd name="connsiteY1" fmla="*/ 0 h 2164080"/>
              <a:gd name="connsiteX2" fmla="*/ 2599690 w 2599690"/>
              <a:gd name="connsiteY2" fmla="*/ 254000 h 2164080"/>
              <a:gd name="connsiteX3" fmla="*/ 2599690 w 2599690"/>
              <a:gd name="connsiteY3" fmla="*/ 1910080 h 2164080"/>
              <a:gd name="connsiteX4" fmla="*/ 2345690 w 2599690"/>
              <a:gd name="connsiteY4" fmla="*/ 2164080 h 2164080"/>
              <a:gd name="connsiteX5" fmla="*/ 254000 w 2599690"/>
              <a:gd name="connsiteY5" fmla="*/ 2164080 h 2164080"/>
              <a:gd name="connsiteX6" fmla="*/ 0 w 2599690"/>
              <a:gd name="connsiteY6" fmla="*/ 1910080 h 2164080"/>
              <a:gd name="connsiteX7" fmla="*/ 0 w 2599690"/>
              <a:gd name="connsiteY7" fmla="*/ 254000 h 2164080"/>
              <a:gd name="connsiteX8" fmla="*/ 254000 w 2599690"/>
              <a:gd name="connsiteY8" fmla="*/ 0 h 2164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99690" h="2164080">
                <a:moveTo>
                  <a:pt x="254000" y="0"/>
                </a:moveTo>
                <a:lnTo>
                  <a:pt x="2345690" y="0"/>
                </a:lnTo>
                <a:cubicBezTo>
                  <a:pt x="2485971" y="0"/>
                  <a:pt x="2599690" y="113720"/>
                  <a:pt x="2599690" y="254000"/>
                </a:cubicBezTo>
                <a:lnTo>
                  <a:pt x="2599690" y="1910080"/>
                </a:lnTo>
                <a:cubicBezTo>
                  <a:pt x="2599690" y="2050360"/>
                  <a:pt x="2485971" y="2164080"/>
                  <a:pt x="2345690" y="2164080"/>
                </a:cubicBezTo>
                <a:lnTo>
                  <a:pt x="254000" y="2164080"/>
                </a:lnTo>
                <a:cubicBezTo>
                  <a:pt x="113720" y="2164080"/>
                  <a:pt x="0" y="2050360"/>
                  <a:pt x="0" y="1910080"/>
                </a:cubicBezTo>
                <a:lnTo>
                  <a:pt x="0" y="254000"/>
                </a:lnTo>
                <a:cubicBezTo>
                  <a:pt x="0" y="113720"/>
                  <a:pt x="113720" y="0"/>
                  <a:pt x="254000" y="0"/>
                </a:cubicBezTo>
                <a:close/>
              </a:path>
            </a:pathLst>
          </a:custGeom>
          <a:solidFill>
            <a:schemeClr val="bg1"/>
          </a:solidFill>
          <a:effectLst>
            <a:outerShdw blurRad="127000" algn="ctr" rotWithShape="0">
              <a:prstClr val="black">
                <a:alpha val="20000"/>
              </a:prstClr>
            </a:outerShdw>
          </a:effectLst>
        </p:spPr>
        <p:txBody>
          <a:bodyPr wrap="square">
            <a:noAutofit/>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 </a:t>
            </a:r>
          </a:p>
        </p:txBody>
      </p:sp>
      <p:sp>
        <p:nvSpPr>
          <p:cNvPr id="32" name="Tijdelijke aanduiding voor tekst 31">
            <a:extLst>
              <a:ext uri="{FF2B5EF4-FFF2-40B4-BE49-F238E27FC236}">
                <a16:creationId xmlns:a16="http://schemas.microsoft.com/office/drawing/2014/main" id="{33D2782A-A1C7-3644-7BC2-059FA4DD5E4E}"/>
              </a:ext>
            </a:extLst>
          </p:cNvPr>
          <p:cNvSpPr>
            <a:spLocks noGrp="1"/>
          </p:cNvSpPr>
          <p:nvPr>
            <p:ph type="body" sz="quarter" idx="45" hasCustomPrompt="1"/>
          </p:nvPr>
        </p:nvSpPr>
        <p:spPr>
          <a:xfrm>
            <a:off x="450848" y="4036001"/>
            <a:ext cx="2599690" cy="2164080"/>
          </a:xfrm>
          <a:custGeom>
            <a:avLst/>
            <a:gdLst>
              <a:gd name="connsiteX0" fmla="*/ 254000 w 2599690"/>
              <a:gd name="connsiteY0" fmla="*/ 0 h 2164080"/>
              <a:gd name="connsiteX1" fmla="*/ 2345690 w 2599690"/>
              <a:gd name="connsiteY1" fmla="*/ 0 h 2164080"/>
              <a:gd name="connsiteX2" fmla="*/ 2599690 w 2599690"/>
              <a:gd name="connsiteY2" fmla="*/ 254000 h 2164080"/>
              <a:gd name="connsiteX3" fmla="*/ 2599690 w 2599690"/>
              <a:gd name="connsiteY3" fmla="*/ 1910080 h 2164080"/>
              <a:gd name="connsiteX4" fmla="*/ 2345690 w 2599690"/>
              <a:gd name="connsiteY4" fmla="*/ 2164080 h 2164080"/>
              <a:gd name="connsiteX5" fmla="*/ 254000 w 2599690"/>
              <a:gd name="connsiteY5" fmla="*/ 2164080 h 2164080"/>
              <a:gd name="connsiteX6" fmla="*/ 0 w 2599690"/>
              <a:gd name="connsiteY6" fmla="*/ 1910080 h 2164080"/>
              <a:gd name="connsiteX7" fmla="*/ 0 w 2599690"/>
              <a:gd name="connsiteY7" fmla="*/ 254000 h 2164080"/>
              <a:gd name="connsiteX8" fmla="*/ 254000 w 2599690"/>
              <a:gd name="connsiteY8" fmla="*/ 0 h 2164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99690" h="2164080">
                <a:moveTo>
                  <a:pt x="254000" y="0"/>
                </a:moveTo>
                <a:lnTo>
                  <a:pt x="2345690" y="0"/>
                </a:lnTo>
                <a:cubicBezTo>
                  <a:pt x="2485971" y="0"/>
                  <a:pt x="2599690" y="113720"/>
                  <a:pt x="2599690" y="254000"/>
                </a:cubicBezTo>
                <a:lnTo>
                  <a:pt x="2599690" y="1910080"/>
                </a:lnTo>
                <a:cubicBezTo>
                  <a:pt x="2599690" y="2050360"/>
                  <a:pt x="2485971" y="2164080"/>
                  <a:pt x="2345690" y="2164080"/>
                </a:cubicBezTo>
                <a:lnTo>
                  <a:pt x="254000" y="2164080"/>
                </a:lnTo>
                <a:cubicBezTo>
                  <a:pt x="113720" y="2164080"/>
                  <a:pt x="0" y="2050360"/>
                  <a:pt x="0" y="1910080"/>
                </a:cubicBezTo>
                <a:lnTo>
                  <a:pt x="0" y="254000"/>
                </a:lnTo>
                <a:cubicBezTo>
                  <a:pt x="0" y="113720"/>
                  <a:pt x="113720" y="0"/>
                  <a:pt x="254000" y="0"/>
                </a:cubicBezTo>
                <a:close/>
              </a:path>
            </a:pathLst>
          </a:custGeom>
          <a:solidFill>
            <a:schemeClr val="bg1"/>
          </a:solidFill>
          <a:effectLst>
            <a:outerShdw blurRad="127000" algn="ctr" rotWithShape="0">
              <a:prstClr val="black">
                <a:alpha val="20000"/>
              </a:prstClr>
            </a:outerShdw>
          </a:effectLst>
        </p:spPr>
        <p:txBody>
          <a:bodyPr wrap="square">
            <a:noAutofit/>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 </a:t>
            </a:r>
          </a:p>
        </p:txBody>
      </p:sp>
      <p:sp>
        <p:nvSpPr>
          <p:cNvPr id="33" name="Tijdelijke aanduiding voor tekst 3">
            <a:extLst>
              <a:ext uri="{FF2B5EF4-FFF2-40B4-BE49-F238E27FC236}">
                <a16:creationId xmlns:a16="http://schemas.microsoft.com/office/drawing/2014/main" id="{36D10CB9-3D05-4902-E2EB-4BF514786E29}"/>
              </a:ext>
            </a:extLst>
          </p:cNvPr>
          <p:cNvSpPr>
            <a:spLocks noGrp="1"/>
          </p:cNvSpPr>
          <p:nvPr>
            <p:ph type="body" sz="quarter" idx="46" hasCustomPrompt="1"/>
          </p:nvPr>
        </p:nvSpPr>
        <p:spPr>
          <a:xfrm>
            <a:off x="638244" y="5629849"/>
            <a:ext cx="2224899" cy="149953"/>
          </a:xfrm>
        </p:spPr>
        <p:txBody>
          <a:bodyPr>
            <a:normAutofit/>
          </a:bodyPr>
          <a:lstStyle>
            <a:lvl1pPr marL="0" indent="0" algn="ctr">
              <a:buNone/>
              <a:defRPr sz="1200" b="1">
                <a:solidFill>
                  <a:srgbClr val="004996"/>
                </a:solidFill>
              </a:defRPr>
            </a:lvl1pPr>
          </a:lstStyle>
          <a:p>
            <a:pPr lvl="0"/>
            <a:r>
              <a:rPr lang="nl-NL" dirty="0"/>
              <a:t>Naam Achternaam</a:t>
            </a:r>
          </a:p>
        </p:txBody>
      </p:sp>
      <p:sp>
        <p:nvSpPr>
          <p:cNvPr id="34" name="Tijdelijke aanduiding voor tekst 3">
            <a:extLst>
              <a:ext uri="{FF2B5EF4-FFF2-40B4-BE49-F238E27FC236}">
                <a16:creationId xmlns:a16="http://schemas.microsoft.com/office/drawing/2014/main" id="{190DC903-EDB6-7EB1-B7B1-5DEF9E10AD5F}"/>
              </a:ext>
            </a:extLst>
          </p:cNvPr>
          <p:cNvSpPr>
            <a:spLocks noGrp="1"/>
          </p:cNvSpPr>
          <p:nvPr>
            <p:ph type="body" sz="quarter" idx="47" hasCustomPrompt="1"/>
          </p:nvPr>
        </p:nvSpPr>
        <p:spPr>
          <a:xfrm>
            <a:off x="638244" y="5833684"/>
            <a:ext cx="2224899" cy="149953"/>
          </a:xfrm>
        </p:spPr>
        <p:txBody>
          <a:bodyPr>
            <a:normAutofit/>
          </a:bodyPr>
          <a:lstStyle>
            <a:lvl1pPr marL="0" indent="0" algn="ctr">
              <a:buNone/>
              <a:defRPr sz="1000" b="0">
                <a:solidFill>
                  <a:srgbClr val="004996"/>
                </a:solidFill>
              </a:defRPr>
            </a:lvl1pPr>
          </a:lstStyle>
          <a:p>
            <a:pPr lvl="0"/>
            <a:r>
              <a:rPr lang="nl-NL" dirty="0"/>
              <a:t>Functietitel</a:t>
            </a:r>
          </a:p>
        </p:txBody>
      </p:sp>
      <p:sp>
        <p:nvSpPr>
          <p:cNvPr id="35" name="Tijdelijke aanduiding voor afbeelding 145">
            <a:extLst>
              <a:ext uri="{FF2B5EF4-FFF2-40B4-BE49-F238E27FC236}">
                <a16:creationId xmlns:a16="http://schemas.microsoft.com/office/drawing/2014/main" id="{FACB78CB-0CD4-A0C0-6A57-7715B1CF90B6}"/>
              </a:ext>
            </a:extLst>
          </p:cNvPr>
          <p:cNvSpPr>
            <a:spLocks noGrp="1"/>
          </p:cNvSpPr>
          <p:nvPr>
            <p:ph type="pic" sz="quarter" idx="48"/>
          </p:nvPr>
        </p:nvSpPr>
        <p:spPr>
          <a:xfrm>
            <a:off x="450848" y="4046161"/>
            <a:ext cx="2599690" cy="1393190"/>
          </a:xfrm>
          <a:custGeom>
            <a:avLst/>
            <a:gdLst>
              <a:gd name="connsiteX0" fmla="*/ 254000 w 2599690"/>
              <a:gd name="connsiteY0" fmla="*/ 0 h 1393190"/>
              <a:gd name="connsiteX1" fmla="*/ 2345690 w 2599690"/>
              <a:gd name="connsiteY1" fmla="*/ 0 h 1393190"/>
              <a:gd name="connsiteX2" fmla="*/ 2599690 w 2599690"/>
              <a:gd name="connsiteY2" fmla="*/ 254000 h 1393190"/>
              <a:gd name="connsiteX3" fmla="*/ 2599690 w 2599690"/>
              <a:gd name="connsiteY3" fmla="*/ 1393190 h 1393190"/>
              <a:gd name="connsiteX4" fmla="*/ 0 w 2599690"/>
              <a:gd name="connsiteY4" fmla="*/ 1393190 h 1393190"/>
              <a:gd name="connsiteX5" fmla="*/ 0 w 2599690"/>
              <a:gd name="connsiteY5" fmla="*/ 254000 h 1393190"/>
              <a:gd name="connsiteX6" fmla="*/ 254000 w 2599690"/>
              <a:gd name="connsiteY6" fmla="*/ 0 h 1393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99690" h="1393190">
                <a:moveTo>
                  <a:pt x="254000" y="0"/>
                </a:moveTo>
                <a:lnTo>
                  <a:pt x="2345690" y="0"/>
                </a:lnTo>
                <a:cubicBezTo>
                  <a:pt x="2485390" y="0"/>
                  <a:pt x="2599690" y="114300"/>
                  <a:pt x="2599690" y="254000"/>
                </a:cubicBezTo>
                <a:lnTo>
                  <a:pt x="2599690" y="1393190"/>
                </a:lnTo>
                <a:lnTo>
                  <a:pt x="0" y="1393190"/>
                </a:lnTo>
                <a:lnTo>
                  <a:pt x="0" y="254000"/>
                </a:lnTo>
                <a:cubicBezTo>
                  <a:pt x="0" y="114300"/>
                  <a:pt x="114300" y="0"/>
                  <a:pt x="254000" y="0"/>
                </a:cubicBezTo>
                <a:close/>
              </a:path>
            </a:pathLst>
          </a:custGeom>
          <a:solidFill>
            <a:schemeClr val="bg1">
              <a:lumMod val="95000"/>
            </a:schemeClr>
          </a:solidFill>
          <a:ln>
            <a:noFill/>
          </a:ln>
        </p:spPr>
        <p:txBody>
          <a:bodyPr wrap="square" tIns="108000">
            <a:noAutofit/>
          </a:bodyPr>
          <a:lstStyle>
            <a:lvl1pPr marL="0" indent="0" algn="ctr">
              <a:buNone/>
              <a:defRPr sz="1000"/>
            </a:lvl1pPr>
          </a:lstStyle>
          <a:p>
            <a:endParaRPr lang="nl-NL" dirty="0"/>
          </a:p>
        </p:txBody>
      </p:sp>
      <p:sp>
        <p:nvSpPr>
          <p:cNvPr id="36" name="Tijdelijke aanduiding voor tekst 3">
            <a:extLst>
              <a:ext uri="{FF2B5EF4-FFF2-40B4-BE49-F238E27FC236}">
                <a16:creationId xmlns:a16="http://schemas.microsoft.com/office/drawing/2014/main" id="{0332644A-4CF8-4FD1-FA53-FFF15F1F4989}"/>
              </a:ext>
            </a:extLst>
          </p:cNvPr>
          <p:cNvSpPr>
            <a:spLocks noGrp="1"/>
          </p:cNvSpPr>
          <p:nvPr>
            <p:ph type="body" sz="quarter" idx="49" hasCustomPrompt="1"/>
          </p:nvPr>
        </p:nvSpPr>
        <p:spPr>
          <a:xfrm>
            <a:off x="3532364" y="5629849"/>
            <a:ext cx="2224899" cy="149953"/>
          </a:xfrm>
        </p:spPr>
        <p:txBody>
          <a:bodyPr>
            <a:normAutofit/>
          </a:bodyPr>
          <a:lstStyle>
            <a:lvl1pPr marL="0" indent="0" algn="ctr">
              <a:buNone/>
              <a:defRPr sz="1200" b="1">
                <a:solidFill>
                  <a:srgbClr val="004996"/>
                </a:solidFill>
              </a:defRPr>
            </a:lvl1pPr>
          </a:lstStyle>
          <a:p>
            <a:pPr lvl="0"/>
            <a:r>
              <a:rPr lang="nl-NL" dirty="0"/>
              <a:t>Naam Achternaam</a:t>
            </a:r>
          </a:p>
        </p:txBody>
      </p:sp>
      <p:sp>
        <p:nvSpPr>
          <p:cNvPr id="37" name="Tijdelijke aanduiding voor tekst 3">
            <a:extLst>
              <a:ext uri="{FF2B5EF4-FFF2-40B4-BE49-F238E27FC236}">
                <a16:creationId xmlns:a16="http://schemas.microsoft.com/office/drawing/2014/main" id="{2E7087E1-914B-5512-2E90-1DA95052E94A}"/>
              </a:ext>
            </a:extLst>
          </p:cNvPr>
          <p:cNvSpPr>
            <a:spLocks noGrp="1"/>
          </p:cNvSpPr>
          <p:nvPr>
            <p:ph type="body" sz="quarter" idx="50" hasCustomPrompt="1"/>
          </p:nvPr>
        </p:nvSpPr>
        <p:spPr>
          <a:xfrm>
            <a:off x="3532364" y="5833684"/>
            <a:ext cx="2224899" cy="149953"/>
          </a:xfrm>
        </p:spPr>
        <p:txBody>
          <a:bodyPr>
            <a:normAutofit/>
          </a:bodyPr>
          <a:lstStyle>
            <a:lvl1pPr marL="0" indent="0" algn="ctr">
              <a:buNone/>
              <a:defRPr sz="1000" b="0">
                <a:solidFill>
                  <a:srgbClr val="004996"/>
                </a:solidFill>
              </a:defRPr>
            </a:lvl1pPr>
          </a:lstStyle>
          <a:p>
            <a:pPr lvl="0"/>
            <a:r>
              <a:rPr lang="nl-NL" dirty="0"/>
              <a:t>Functietitel</a:t>
            </a:r>
          </a:p>
        </p:txBody>
      </p:sp>
      <p:sp>
        <p:nvSpPr>
          <p:cNvPr id="38" name="Tijdelijke aanduiding voor afbeelding 149">
            <a:extLst>
              <a:ext uri="{FF2B5EF4-FFF2-40B4-BE49-F238E27FC236}">
                <a16:creationId xmlns:a16="http://schemas.microsoft.com/office/drawing/2014/main" id="{3426F802-7244-4340-AF48-62E8814774DE}"/>
              </a:ext>
            </a:extLst>
          </p:cNvPr>
          <p:cNvSpPr>
            <a:spLocks noGrp="1"/>
          </p:cNvSpPr>
          <p:nvPr>
            <p:ph type="pic" sz="quarter" idx="51"/>
          </p:nvPr>
        </p:nvSpPr>
        <p:spPr>
          <a:xfrm>
            <a:off x="3344968" y="4046161"/>
            <a:ext cx="2599690" cy="1393190"/>
          </a:xfrm>
          <a:custGeom>
            <a:avLst/>
            <a:gdLst>
              <a:gd name="connsiteX0" fmla="*/ 254000 w 2599690"/>
              <a:gd name="connsiteY0" fmla="*/ 0 h 1393190"/>
              <a:gd name="connsiteX1" fmla="*/ 2345690 w 2599690"/>
              <a:gd name="connsiteY1" fmla="*/ 0 h 1393190"/>
              <a:gd name="connsiteX2" fmla="*/ 2599690 w 2599690"/>
              <a:gd name="connsiteY2" fmla="*/ 254000 h 1393190"/>
              <a:gd name="connsiteX3" fmla="*/ 2599690 w 2599690"/>
              <a:gd name="connsiteY3" fmla="*/ 1393190 h 1393190"/>
              <a:gd name="connsiteX4" fmla="*/ 0 w 2599690"/>
              <a:gd name="connsiteY4" fmla="*/ 1393190 h 1393190"/>
              <a:gd name="connsiteX5" fmla="*/ 0 w 2599690"/>
              <a:gd name="connsiteY5" fmla="*/ 254000 h 1393190"/>
              <a:gd name="connsiteX6" fmla="*/ 254000 w 2599690"/>
              <a:gd name="connsiteY6" fmla="*/ 0 h 1393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99690" h="1393190">
                <a:moveTo>
                  <a:pt x="254000" y="0"/>
                </a:moveTo>
                <a:lnTo>
                  <a:pt x="2345690" y="0"/>
                </a:lnTo>
                <a:cubicBezTo>
                  <a:pt x="2485390" y="0"/>
                  <a:pt x="2599690" y="114300"/>
                  <a:pt x="2599690" y="254000"/>
                </a:cubicBezTo>
                <a:lnTo>
                  <a:pt x="2599690" y="1393190"/>
                </a:lnTo>
                <a:lnTo>
                  <a:pt x="0" y="1393190"/>
                </a:lnTo>
                <a:lnTo>
                  <a:pt x="0" y="254000"/>
                </a:lnTo>
                <a:cubicBezTo>
                  <a:pt x="0" y="114300"/>
                  <a:pt x="114300" y="0"/>
                  <a:pt x="254000" y="0"/>
                </a:cubicBezTo>
                <a:close/>
              </a:path>
            </a:pathLst>
          </a:custGeom>
          <a:solidFill>
            <a:schemeClr val="bg1">
              <a:lumMod val="95000"/>
            </a:schemeClr>
          </a:solidFill>
          <a:ln>
            <a:noFill/>
          </a:ln>
        </p:spPr>
        <p:txBody>
          <a:bodyPr wrap="square" tIns="108000">
            <a:noAutofit/>
          </a:bodyPr>
          <a:lstStyle>
            <a:lvl1pPr marL="0" indent="0" algn="ctr">
              <a:buNone/>
              <a:defRPr sz="1000"/>
            </a:lvl1pPr>
          </a:lstStyle>
          <a:p>
            <a:endParaRPr lang="nl-NL" dirty="0"/>
          </a:p>
        </p:txBody>
      </p:sp>
      <p:sp>
        <p:nvSpPr>
          <p:cNvPr id="39" name="Tijdelijke aanduiding voor tekst 3">
            <a:extLst>
              <a:ext uri="{FF2B5EF4-FFF2-40B4-BE49-F238E27FC236}">
                <a16:creationId xmlns:a16="http://schemas.microsoft.com/office/drawing/2014/main" id="{16D165AD-AB7E-36A3-467C-6286E0592213}"/>
              </a:ext>
            </a:extLst>
          </p:cNvPr>
          <p:cNvSpPr>
            <a:spLocks noGrp="1"/>
          </p:cNvSpPr>
          <p:nvPr>
            <p:ph type="body" sz="quarter" idx="52" hasCustomPrompt="1"/>
          </p:nvPr>
        </p:nvSpPr>
        <p:spPr>
          <a:xfrm>
            <a:off x="6435362" y="5629849"/>
            <a:ext cx="2224899" cy="149953"/>
          </a:xfrm>
        </p:spPr>
        <p:txBody>
          <a:bodyPr>
            <a:normAutofit/>
          </a:bodyPr>
          <a:lstStyle>
            <a:lvl1pPr marL="0" indent="0" algn="ctr">
              <a:buNone/>
              <a:defRPr sz="1200" b="1">
                <a:solidFill>
                  <a:srgbClr val="004996"/>
                </a:solidFill>
              </a:defRPr>
            </a:lvl1pPr>
          </a:lstStyle>
          <a:p>
            <a:pPr lvl="0"/>
            <a:r>
              <a:rPr lang="nl-NL" dirty="0"/>
              <a:t>Naam Achternaam</a:t>
            </a:r>
          </a:p>
        </p:txBody>
      </p:sp>
      <p:sp>
        <p:nvSpPr>
          <p:cNvPr id="40" name="Tijdelijke aanduiding voor tekst 3">
            <a:extLst>
              <a:ext uri="{FF2B5EF4-FFF2-40B4-BE49-F238E27FC236}">
                <a16:creationId xmlns:a16="http://schemas.microsoft.com/office/drawing/2014/main" id="{BE39454F-FCB5-85D1-B55C-4985427DEC2B}"/>
              </a:ext>
            </a:extLst>
          </p:cNvPr>
          <p:cNvSpPr>
            <a:spLocks noGrp="1"/>
          </p:cNvSpPr>
          <p:nvPr>
            <p:ph type="body" sz="quarter" idx="53" hasCustomPrompt="1"/>
          </p:nvPr>
        </p:nvSpPr>
        <p:spPr>
          <a:xfrm>
            <a:off x="6435362" y="5833684"/>
            <a:ext cx="2224899" cy="149953"/>
          </a:xfrm>
        </p:spPr>
        <p:txBody>
          <a:bodyPr>
            <a:normAutofit/>
          </a:bodyPr>
          <a:lstStyle>
            <a:lvl1pPr marL="0" indent="0" algn="ctr">
              <a:buNone/>
              <a:defRPr sz="1000" b="0">
                <a:solidFill>
                  <a:srgbClr val="004996"/>
                </a:solidFill>
              </a:defRPr>
            </a:lvl1pPr>
          </a:lstStyle>
          <a:p>
            <a:pPr lvl="0"/>
            <a:r>
              <a:rPr lang="nl-NL" dirty="0"/>
              <a:t>Functietitel</a:t>
            </a:r>
          </a:p>
        </p:txBody>
      </p:sp>
      <p:sp>
        <p:nvSpPr>
          <p:cNvPr id="41" name="Tijdelijke aanduiding voor afbeelding 153">
            <a:extLst>
              <a:ext uri="{FF2B5EF4-FFF2-40B4-BE49-F238E27FC236}">
                <a16:creationId xmlns:a16="http://schemas.microsoft.com/office/drawing/2014/main" id="{75100C63-3401-4BBA-5D67-FE97BE284259}"/>
              </a:ext>
            </a:extLst>
          </p:cNvPr>
          <p:cNvSpPr>
            <a:spLocks noGrp="1"/>
          </p:cNvSpPr>
          <p:nvPr>
            <p:ph type="pic" sz="quarter" idx="54"/>
          </p:nvPr>
        </p:nvSpPr>
        <p:spPr>
          <a:xfrm>
            <a:off x="6247966" y="4046161"/>
            <a:ext cx="2599690" cy="1393190"/>
          </a:xfrm>
          <a:custGeom>
            <a:avLst/>
            <a:gdLst>
              <a:gd name="connsiteX0" fmla="*/ 254000 w 2599690"/>
              <a:gd name="connsiteY0" fmla="*/ 0 h 1393190"/>
              <a:gd name="connsiteX1" fmla="*/ 2345690 w 2599690"/>
              <a:gd name="connsiteY1" fmla="*/ 0 h 1393190"/>
              <a:gd name="connsiteX2" fmla="*/ 2599690 w 2599690"/>
              <a:gd name="connsiteY2" fmla="*/ 254000 h 1393190"/>
              <a:gd name="connsiteX3" fmla="*/ 2599690 w 2599690"/>
              <a:gd name="connsiteY3" fmla="*/ 1393190 h 1393190"/>
              <a:gd name="connsiteX4" fmla="*/ 0 w 2599690"/>
              <a:gd name="connsiteY4" fmla="*/ 1393190 h 1393190"/>
              <a:gd name="connsiteX5" fmla="*/ 0 w 2599690"/>
              <a:gd name="connsiteY5" fmla="*/ 254000 h 1393190"/>
              <a:gd name="connsiteX6" fmla="*/ 254000 w 2599690"/>
              <a:gd name="connsiteY6" fmla="*/ 0 h 1393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99690" h="1393190">
                <a:moveTo>
                  <a:pt x="254000" y="0"/>
                </a:moveTo>
                <a:lnTo>
                  <a:pt x="2345690" y="0"/>
                </a:lnTo>
                <a:cubicBezTo>
                  <a:pt x="2485390" y="0"/>
                  <a:pt x="2599690" y="114300"/>
                  <a:pt x="2599690" y="254000"/>
                </a:cubicBezTo>
                <a:lnTo>
                  <a:pt x="2599690" y="1393190"/>
                </a:lnTo>
                <a:lnTo>
                  <a:pt x="0" y="1393190"/>
                </a:lnTo>
                <a:lnTo>
                  <a:pt x="0" y="254000"/>
                </a:lnTo>
                <a:cubicBezTo>
                  <a:pt x="0" y="114300"/>
                  <a:pt x="114300" y="0"/>
                  <a:pt x="254000" y="0"/>
                </a:cubicBezTo>
                <a:close/>
              </a:path>
            </a:pathLst>
          </a:custGeom>
          <a:solidFill>
            <a:schemeClr val="bg1">
              <a:lumMod val="95000"/>
            </a:schemeClr>
          </a:solidFill>
          <a:ln>
            <a:noFill/>
          </a:ln>
        </p:spPr>
        <p:txBody>
          <a:bodyPr wrap="square" tIns="108000">
            <a:noAutofit/>
          </a:bodyPr>
          <a:lstStyle>
            <a:lvl1pPr marL="0" indent="0" algn="ctr">
              <a:buNone/>
              <a:defRPr sz="1000"/>
            </a:lvl1pPr>
          </a:lstStyle>
          <a:p>
            <a:endParaRPr lang="nl-NL" dirty="0"/>
          </a:p>
        </p:txBody>
      </p:sp>
      <p:sp>
        <p:nvSpPr>
          <p:cNvPr id="42" name="Tijdelijke aanduiding voor tekst 3">
            <a:extLst>
              <a:ext uri="{FF2B5EF4-FFF2-40B4-BE49-F238E27FC236}">
                <a16:creationId xmlns:a16="http://schemas.microsoft.com/office/drawing/2014/main" id="{2042D41E-7DB8-257E-F31B-3E80DE46A289}"/>
              </a:ext>
            </a:extLst>
          </p:cNvPr>
          <p:cNvSpPr>
            <a:spLocks noGrp="1"/>
          </p:cNvSpPr>
          <p:nvPr>
            <p:ph type="body" sz="quarter" idx="55" hasCustomPrompt="1"/>
          </p:nvPr>
        </p:nvSpPr>
        <p:spPr>
          <a:xfrm>
            <a:off x="9329483" y="5629849"/>
            <a:ext cx="2224899" cy="149953"/>
          </a:xfrm>
        </p:spPr>
        <p:txBody>
          <a:bodyPr>
            <a:normAutofit/>
          </a:bodyPr>
          <a:lstStyle>
            <a:lvl1pPr marL="0" indent="0" algn="ctr">
              <a:buNone/>
              <a:defRPr sz="1200" b="1">
                <a:solidFill>
                  <a:srgbClr val="004996"/>
                </a:solidFill>
              </a:defRPr>
            </a:lvl1pPr>
          </a:lstStyle>
          <a:p>
            <a:pPr lvl="0"/>
            <a:r>
              <a:rPr lang="nl-NL" dirty="0"/>
              <a:t>Naam Achternaam</a:t>
            </a:r>
          </a:p>
        </p:txBody>
      </p:sp>
      <p:sp>
        <p:nvSpPr>
          <p:cNvPr id="43" name="Tijdelijke aanduiding voor tekst 3">
            <a:extLst>
              <a:ext uri="{FF2B5EF4-FFF2-40B4-BE49-F238E27FC236}">
                <a16:creationId xmlns:a16="http://schemas.microsoft.com/office/drawing/2014/main" id="{1816A9F3-A660-01D0-BDCA-1BBB58FDAD88}"/>
              </a:ext>
            </a:extLst>
          </p:cNvPr>
          <p:cNvSpPr>
            <a:spLocks noGrp="1"/>
          </p:cNvSpPr>
          <p:nvPr>
            <p:ph type="body" sz="quarter" idx="56" hasCustomPrompt="1"/>
          </p:nvPr>
        </p:nvSpPr>
        <p:spPr>
          <a:xfrm>
            <a:off x="9329483" y="5833684"/>
            <a:ext cx="2224899" cy="149953"/>
          </a:xfrm>
        </p:spPr>
        <p:txBody>
          <a:bodyPr>
            <a:normAutofit/>
          </a:bodyPr>
          <a:lstStyle>
            <a:lvl1pPr marL="0" indent="0" algn="ctr">
              <a:buNone/>
              <a:defRPr sz="1000" b="0">
                <a:solidFill>
                  <a:srgbClr val="004996"/>
                </a:solidFill>
              </a:defRPr>
            </a:lvl1pPr>
          </a:lstStyle>
          <a:p>
            <a:pPr lvl="0"/>
            <a:r>
              <a:rPr lang="nl-NL" dirty="0"/>
              <a:t>Functietitel</a:t>
            </a:r>
          </a:p>
        </p:txBody>
      </p:sp>
      <p:sp>
        <p:nvSpPr>
          <p:cNvPr id="44" name="Tijdelijke aanduiding voor afbeelding 157">
            <a:extLst>
              <a:ext uri="{FF2B5EF4-FFF2-40B4-BE49-F238E27FC236}">
                <a16:creationId xmlns:a16="http://schemas.microsoft.com/office/drawing/2014/main" id="{197E9E45-BCB0-49C6-3081-6ACA6FABEAF5}"/>
              </a:ext>
            </a:extLst>
          </p:cNvPr>
          <p:cNvSpPr>
            <a:spLocks noGrp="1"/>
          </p:cNvSpPr>
          <p:nvPr>
            <p:ph type="pic" sz="quarter" idx="57"/>
          </p:nvPr>
        </p:nvSpPr>
        <p:spPr>
          <a:xfrm>
            <a:off x="9142087" y="4046161"/>
            <a:ext cx="2599690" cy="1393190"/>
          </a:xfrm>
          <a:custGeom>
            <a:avLst/>
            <a:gdLst>
              <a:gd name="connsiteX0" fmla="*/ 254000 w 2599690"/>
              <a:gd name="connsiteY0" fmla="*/ 0 h 1393190"/>
              <a:gd name="connsiteX1" fmla="*/ 2345690 w 2599690"/>
              <a:gd name="connsiteY1" fmla="*/ 0 h 1393190"/>
              <a:gd name="connsiteX2" fmla="*/ 2599690 w 2599690"/>
              <a:gd name="connsiteY2" fmla="*/ 254000 h 1393190"/>
              <a:gd name="connsiteX3" fmla="*/ 2599690 w 2599690"/>
              <a:gd name="connsiteY3" fmla="*/ 1393190 h 1393190"/>
              <a:gd name="connsiteX4" fmla="*/ 0 w 2599690"/>
              <a:gd name="connsiteY4" fmla="*/ 1393190 h 1393190"/>
              <a:gd name="connsiteX5" fmla="*/ 0 w 2599690"/>
              <a:gd name="connsiteY5" fmla="*/ 254000 h 1393190"/>
              <a:gd name="connsiteX6" fmla="*/ 254000 w 2599690"/>
              <a:gd name="connsiteY6" fmla="*/ 0 h 1393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99690" h="1393190">
                <a:moveTo>
                  <a:pt x="254000" y="0"/>
                </a:moveTo>
                <a:lnTo>
                  <a:pt x="2345690" y="0"/>
                </a:lnTo>
                <a:cubicBezTo>
                  <a:pt x="2485390" y="0"/>
                  <a:pt x="2599690" y="114300"/>
                  <a:pt x="2599690" y="254000"/>
                </a:cubicBezTo>
                <a:lnTo>
                  <a:pt x="2599690" y="1393190"/>
                </a:lnTo>
                <a:lnTo>
                  <a:pt x="0" y="1393190"/>
                </a:lnTo>
                <a:lnTo>
                  <a:pt x="0" y="254000"/>
                </a:lnTo>
                <a:cubicBezTo>
                  <a:pt x="0" y="114300"/>
                  <a:pt x="114300" y="0"/>
                  <a:pt x="254000" y="0"/>
                </a:cubicBezTo>
                <a:close/>
              </a:path>
            </a:pathLst>
          </a:custGeom>
          <a:solidFill>
            <a:schemeClr val="bg1">
              <a:lumMod val="95000"/>
            </a:schemeClr>
          </a:solidFill>
          <a:ln>
            <a:noFill/>
          </a:ln>
        </p:spPr>
        <p:txBody>
          <a:bodyPr wrap="square" tIns="108000">
            <a:noAutofit/>
          </a:bodyPr>
          <a:lstStyle>
            <a:lvl1pPr marL="0" indent="0" algn="ctr">
              <a:buNone/>
              <a:defRPr sz="1000"/>
            </a:lvl1pPr>
          </a:lstStyle>
          <a:p>
            <a:endParaRPr lang="nl-NL" dirty="0"/>
          </a:p>
        </p:txBody>
      </p:sp>
      <p:grpSp>
        <p:nvGrpSpPr>
          <p:cNvPr id="2" name="Groep 1">
            <a:extLst>
              <a:ext uri="{FF2B5EF4-FFF2-40B4-BE49-F238E27FC236}">
                <a16:creationId xmlns:a16="http://schemas.microsoft.com/office/drawing/2014/main" id="{74441978-9EF4-0438-CF7B-8556491768A1}"/>
              </a:ext>
            </a:extLst>
          </p:cNvPr>
          <p:cNvGrpSpPr/>
          <p:nvPr userDrawn="1"/>
        </p:nvGrpSpPr>
        <p:grpSpPr>
          <a:xfrm>
            <a:off x="455930" y="6497074"/>
            <a:ext cx="808989" cy="283774"/>
            <a:chOff x="455930" y="6480235"/>
            <a:chExt cx="808989" cy="283774"/>
          </a:xfrm>
        </p:grpSpPr>
        <p:sp>
          <p:nvSpPr>
            <p:cNvPr id="3" name="Vrije vorm 2">
              <a:extLst>
                <a:ext uri="{FF2B5EF4-FFF2-40B4-BE49-F238E27FC236}">
                  <a16:creationId xmlns:a16="http://schemas.microsoft.com/office/drawing/2014/main" id="{1CDCB904-85B7-52E4-3DB5-F2C1771F4423}"/>
                </a:ext>
              </a:extLst>
            </p:cNvPr>
            <p:cNvSpPr/>
            <p:nvPr userDrawn="1"/>
          </p:nvSpPr>
          <p:spPr>
            <a:xfrm>
              <a:off x="961389" y="6593829"/>
              <a:ext cx="62230" cy="74930"/>
            </a:xfrm>
            <a:custGeom>
              <a:avLst/>
              <a:gdLst>
                <a:gd name="connsiteX0" fmla="*/ 0 w 62230"/>
                <a:gd name="connsiteY0" fmla="*/ 0 h 74930"/>
                <a:gd name="connsiteX1" fmla="*/ 31750 w 62230"/>
                <a:gd name="connsiteY1" fmla="*/ 0 h 74930"/>
                <a:gd name="connsiteX2" fmla="*/ 58420 w 62230"/>
                <a:gd name="connsiteY2" fmla="*/ 24130 h 74930"/>
                <a:gd name="connsiteX3" fmla="*/ 41910 w 62230"/>
                <a:gd name="connsiteY3" fmla="*/ 46990 h 74930"/>
                <a:gd name="connsiteX4" fmla="*/ 62230 w 62230"/>
                <a:gd name="connsiteY4" fmla="*/ 74930 h 74930"/>
                <a:gd name="connsiteX5" fmla="*/ 48260 w 62230"/>
                <a:gd name="connsiteY5" fmla="*/ 74930 h 74930"/>
                <a:gd name="connsiteX6" fmla="*/ 30480 w 62230"/>
                <a:gd name="connsiteY6" fmla="*/ 48261 h 74930"/>
                <a:gd name="connsiteX7" fmla="*/ 12700 w 62230"/>
                <a:gd name="connsiteY7" fmla="*/ 48261 h 74930"/>
                <a:gd name="connsiteX8" fmla="*/ 12700 w 62230"/>
                <a:gd name="connsiteY8" fmla="*/ 74930 h 74930"/>
                <a:gd name="connsiteX9" fmla="*/ 1270 w 62230"/>
                <a:gd name="connsiteY9" fmla="*/ 74930 h 74930"/>
                <a:gd name="connsiteX10" fmla="*/ 1270 w 62230"/>
                <a:gd name="connsiteY10" fmla="*/ 0 h 74930"/>
                <a:gd name="connsiteX11" fmla="*/ 31750 w 62230"/>
                <a:gd name="connsiteY11" fmla="*/ 36830 h 74930"/>
                <a:gd name="connsiteX12" fmla="*/ 45720 w 62230"/>
                <a:gd name="connsiteY12" fmla="*/ 24130 h 74930"/>
                <a:gd name="connsiteX13" fmla="*/ 31750 w 62230"/>
                <a:gd name="connsiteY13" fmla="*/ 11430 h 74930"/>
                <a:gd name="connsiteX14" fmla="*/ 11430 w 62230"/>
                <a:gd name="connsiteY14" fmla="*/ 11430 h 74930"/>
                <a:gd name="connsiteX15" fmla="*/ 11430 w 62230"/>
                <a:gd name="connsiteY15" fmla="*/ 38100 h 74930"/>
                <a:gd name="connsiteX16" fmla="*/ 31750 w 62230"/>
                <a:gd name="connsiteY16" fmla="*/ 38100 h 74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2230" h="74930">
                  <a:moveTo>
                    <a:pt x="0" y="0"/>
                  </a:moveTo>
                  <a:lnTo>
                    <a:pt x="31750" y="0"/>
                  </a:lnTo>
                  <a:cubicBezTo>
                    <a:pt x="49530" y="0"/>
                    <a:pt x="58420" y="10161"/>
                    <a:pt x="58420" y="24130"/>
                  </a:cubicBezTo>
                  <a:cubicBezTo>
                    <a:pt x="58420" y="38100"/>
                    <a:pt x="53340" y="44450"/>
                    <a:pt x="41910" y="46990"/>
                  </a:cubicBezTo>
                  <a:lnTo>
                    <a:pt x="62230" y="74930"/>
                  </a:lnTo>
                  <a:lnTo>
                    <a:pt x="48260" y="74930"/>
                  </a:lnTo>
                  <a:lnTo>
                    <a:pt x="30480" y="48261"/>
                  </a:lnTo>
                  <a:lnTo>
                    <a:pt x="12700" y="48261"/>
                  </a:lnTo>
                  <a:lnTo>
                    <a:pt x="12700" y="74930"/>
                  </a:lnTo>
                  <a:lnTo>
                    <a:pt x="1270" y="74930"/>
                  </a:lnTo>
                  <a:lnTo>
                    <a:pt x="1270" y="0"/>
                  </a:lnTo>
                  <a:close/>
                  <a:moveTo>
                    <a:pt x="31750" y="36830"/>
                  </a:moveTo>
                  <a:cubicBezTo>
                    <a:pt x="43180" y="36830"/>
                    <a:pt x="45720" y="31750"/>
                    <a:pt x="45720" y="24130"/>
                  </a:cubicBezTo>
                  <a:cubicBezTo>
                    <a:pt x="45720" y="16511"/>
                    <a:pt x="41910" y="11430"/>
                    <a:pt x="31750" y="11430"/>
                  </a:cubicBezTo>
                  <a:lnTo>
                    <a:pt x="11430" y="11430"/>
                  </a:lnTo>
                  <a:lnTo>
                    <a:pt x="11430" y="38100"/>
                  </a:lnTo>
                  <a:lnTo>
                    <a:pt x="31750" y="38100"/>
                  </a:lnTo>
                  <a:close/>
                </a:path>
              </a:pathLst>
            </a:custGeom>
            <a:solidFill>
              <a:srgbClr val="333333"/>
            </a:solidFill>
            <a:ln w="12700" cap="flat">
              <a:noFill/>
              <a:prstDash val="solid"/>
              <a:miter/>
            </a:ln>
          </p:spPr>
          <p:txBody>
            <a:bodyPr rtlCol="0" anchor="ctr"/>
            <a:lstStyle/>
            <a:p>
              <a:endParaRPr lang="nl-NL"/>
            </a:p>
          </p:txBody>
        </p:sp>
        <p:sp>
          <p:nvSpPr>
            <p:cNvPr id="7" name="Vrije vorm 6">
              <a:extLst>
                <a:ext uri="{FF2B5EF4-FFF2-40B4-BE49-F238E27FC236}">
                  <a16:creationId xmlns:a16="http://schemas.microsoft.com/office/drawing/2014/main" id="{7A2C2796-776A-B17D-43DB-6B1B834B7BAD}"/>
                </a:ext>
              </a:extLst>
            </p:cNvPr>
            <p:cNvSpPr/>
            <p:nvPr userDrawn="1"/>
          </p:nvSpPr>
          <p:spPr>
            <a:xfrm>
              <a:off x="1028700" y="6609069"/>
              <a:ext cx="60960" cy="58420"/>
            </a:xfrm>
            <a:custGeom>
              <a:avLst/>
              <a:gdLst>
                <a:gd name="connsiteX0" fmla="*/ 0 w 60960"/>
                <a:gd name="connsiteY0" fmla="*/ 29210 h 58420"/>
                <a:gd name="connsiteX1" fmla="*/ 30480 w 60960"/>
                <a:gd name="connsiteY1" fmla="*/ 0 h 58420"/>
                <a:gd name="connsiteX2" fmla="*/ 60960 w 60960"/>
                <a:gd name="connsiteY2" fmla="*/ 29210 h 58420"/>
                <a:gd name="connsiteX3" fmla="*/ 60960 w 60960"/>
                <a:gd name="connsiteY3" fmla="*/ 33020 h 58420"/>
                <a:gd name="connsiteX4" fmla="*/ 12700 w 60960"/>
                <a:gd name="connsiteY4" fmla="*/ 33020 h 58420"/>
                <a:gd name="connsiteX5" fmla="*/ 31750 w 60960"/>
                <a:gd name="connsiteY5" fmla="*/ 48260 h 58420"/>
                <a:gd name="connsiteX6" fmla="*/ 46990 w 60960"/>
                <a:gd name="connsiteY6" fmla="*/ 40640 h 58420"/>
                <a:gd name="connsiteX7" fmla="*/ 58420 w 60960"/>
                <a:gd name="connsiteY7" fmla="*/ 40640 h 58420"/>
                <a:gd name="connsiteX8" fmla="*/ 30480 w 60960"/>
                <a:gd name="connsiteY8" fmla="*/ 58420 h 58420"/>
                <a:gd name="connsiteX9" fmla="*/ 0 w 60960"/>
                <a:gd name="connsiteY9" fmla="*/ 29210 h 58420"/>
                <a:gd name="connsiteX10" fmla="*/ 49530 w 60960"/>
                <a:gd name="connsiteY10" fmla="*/ 24130 h 58420"/>
                <a:gd name="connsiteX11" fmla="*/ 30480 w 60960"/>
                <a:gd name="connsiteY11" fmla="*/ 10160 h 58420"/>
                <a:gd name="connsiteX12" fmla="*/ 11430 w 60960"/>
                <a:gd name="connsiteY12" fmla="*/ 24130 h 58420"/>
                <a:gd name="connsiteX13" fmla="*/ 48260 w 60960"/>
                <a:gd name="connsiteY13" fmla="*/ 24130 h 58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0960" h="58420">
                  <a:moveTo>
                    <a:pt x="0" y="29210"/>
                  </a:moveTo>
                  <a:cubicBezTo>
                    <a:pt x="0" y="12700"/>
                    <a:pt x="12700" y="0"/>
                    <a:pt x="30480" y="0"/>
                  </a:cubicBezTo>
                  <a:cubicBezTo>
                    <a:pt x="48260" y="0"/>
                    <a:pt x="60960" y="12700"/>
                    <a:pt x="60960" y="29210"/>
                  </a:cubicBezTo>
                  <a:lnTo>
                    <a:pt x="60960" y="33020"/>
                  </a:lnTo>
                  <a:lnTo>
                    <a:pt x="12700" y="33020"/>
                  </a:lnTo>
                  <a:cubicBezTo>
                    <a:pt x="13970" y="43180"/>
                    <a:pt x="21590" y="48260"/>
                    <a:pt x="31750" y="48260"/>
                  </a:cubicBezTo>
                  <a:cubicBezTo>
                    <a:pt x="41910" y="48260"/>
                    <a:pt x="44450" y="45720"/>
                    <a:pt x="46990" y="40640"/>
                  </a:cubicBezTo>
                  <a:lnTo>
                    <a:pt x="58420" y="40640"/>
                  </a:lnTo>
                  <a:cubicBezTo>
                    <a:pt x="54610" y="50800"/>
                    <a:pt x="44450" y="58420"/>
                    <a:pt x="30480" y="58420"/>
                  </a:cubicBezTo>
                  <a:cubicBezTo>
                    <a:pt x="12700" y="58420"/>
                    <a:pt x="0" y="45720"/>
                    <a:pt x="0" y="29210"/>
                  </a:cubicBezTo>
                  <a:close/>
                  <a:moveTo>
                    <a:pt x="49530" y="24130"/>
                  </a:moveTo>
                  <a:cubicBezTo>
                    <a:pt x="46990" y="15240"/>
                    <a:pt x="40640" y="10160"/>
                    <a:pt x="30480" y="10160"/>
                  </a:cubicBezTo>
                  <a:cubicBezTo>
                    <a:pt x="20320" y="10160"/>
                    <a:pt x="13970" y="15240"/>
                    <a:pt x="11430" y="24130"/>
                  </a:cubicBezTo>
                  <a:lnTo>
                    <a:pt x="48260" y="24130"/>
                  </a:lnTo>
                  <a:close/>
                </a:path>
              </a:pathLst>
            </a:custGeom>
            <a:solidFill>
              <a:srgbClr val="333333"/>
            </a:solidFill>
            <a:ln w="12700" cap="flat">
              <a:noFill/>
              <a:prstDash val="solid"/>
              <a:miter/>
            </a:ln>
          </p:spPr>
          <p:txBody>
            <a:bodyPr rtlCol="0" anchor="ctr"/>
            <a:lstStyle/>
            <a:p>
              <a:endParaRPr lang="nl-NL"/>
            </a:p>
          </p:txBody>
        </p:sp>
        <p:sp>
          <p:nvSpPr>
            <p:cNvPr id="8" name="Vrije vorm 7">
              <a:extLst>
                <a:ext uri="{FF2B5EF4-FFF2-40B4-BE49-F238E27FC236}">
                  <a16:creationId xmlns:a16="http://schemas.microsoft.com/office/drawing/2014/main" id="{F962DC08-2E6A-981D-BD80-1E8D8375FB3A}"/>
                </a:ext>
              </a:extLst>
            </p:cNvPr>
            <p:cNvSpPr/>
            <p:nvPr userDrawn="1"/>
          </p:nvSpPr>
          <p:spPr>
            <a:xfrm>
              <a:off x="1097280" y="6593829"/>
              <a:ext cx="45719" cy="74930"/>
            </a:xfrm>
            <a:custGeom>
              <a:avLst/>
              <a:gdLst>
                <a:gd name="connsiteX0" fmla="*/ 2540 w 45719"/>
                <a:gd name="connsiteY0" fmla="*/ 52070 h 74930"/>
                <a:gd name="connsiteX1" fmla="*/ 2540 w 45719"/>
                <a:gd name="connsiteY1" fmla="*/ 0 h 74930"/>
                <a:gd name="connsiteX2" fmla="*/ 12700 w 45719"/>
                <a:gd name="connsiteY2" fmla="*/ 0 h 74930"/>
                <a:gd name="connsiteX3" fmla="*/ 12700 w 45719"/>
                <a:gd name="connsiteY3" fmla="*/ 16511 h 74930"/>
                <a:gd name="connsiteX4" fmla="*/ 43180 w 45719"/>
                <a:gd name="connsiteY4" fmla="*/ 16511 h 74930"/>
                <a:gd name="connsiteX5" fmla="*/ 43180 w 45719"/>
                <a:gd name="connsiteY5" fmla="*/ 26670 h 74930"/>
                <a:gd name="connsiteX6" fmla="*/ 12700 w 45719"/>
                <a:gd name="connsiteY6" fmla="*/ 26670 h 74930"/>
                <a:gd name="connsiteX7" fmla="*/ 12700 w 45719"/>
                <a:gd name="connsiteY7" fmla="*/ 52070 h 74930"/>
                <a:gd name="connsiteX8" fmla="*/ 24130 w 45719"/>
                <a:gd name="connsiteY8" fmla="*/ 64770 h 74930"/>
                <a:gd name="connsiteX9" fmla="*/ 35560 w 45719"/>
                <a:gd name="connsiteY9" fmla="*/ 52070 h 74930"/>
                <a:gd name="connsiteX10" fmla="*/ 35560 w 45719"/>
                <a:gd name="connsiteY10" fmla="*/ 52070 h 74930"/>
                <a:gd name="connsiteX11" fmla="*/ 45720 w 45719"/>
                <a:gd name="connsiteY11" fmla="*/ 50800 h 74930"/>
                <a:gd name="connsiteX12" fmla="*/ 45720 w 45719"/>
                <a:gd name="connsiteY12" fmla="*/ 50800 h 74930"/>
                <a:gd name="connsiteX13" fmla="*/ 22860 w 45719"/>
                <a:gd name="connsiteY13" fmla="*/ 74930 h 74930"/>
                <a:gd name="connsiteX14" fmla="*/ 0 w 45719"/>
                <a:gd name="connsiteY14" fmla="*/ 52070 h 74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19" h="74930">
                  <a:moveTo>
                    <a:pt x="2540" y="52070"/>
                  </a:moveTo>
                  <a:lnTo>
                    <a:pt x="2540" y="0"/>
                  </a:lnTo>
                  <a:lnTo>
                    <a:pt x="12700" y="0"/>
                  </a:lnTo>
                  <a:lnTo>
                    <a:pt x="12700" y="16511"/>
                  </a:lnTo>
                  <a:lnTo>
                    <a:pt x="43180" y="16511"/>
                  </a:lnTo>
                  <a:lnTo>
                    <a:pt x="43180" y="26670"/>
                  </a:lnTo>
                  <a:lnTo>
                    <a:pt x="12700" y="26670"/>
                  </a:lnTo>
                  <a:lnTo>
                    <a:pt x="12700" y="52070"/>
                  </a:lnTo>
                  <a:cubicBezTo>
                    <a:pt x="12700" y="60961"/>
                    <a:pt x="17780" y="64770"/>
                    <a:pt x="24130" y="64770"/>
                  </a:cubicBezTo>
                  <a:cubicBezTo>
                    <a:pt x="30480" y="64770"/>
                    <a:pt x="35560" y="60961"/>
                    <a:pt x="35560" y="52070"/>
                  </a:cubicBezTo>
                  <a:lnTo>
                    <a:pt x="35560" y="52070"/>
                  </a:lnTo>
                  <a:cubicBezTo>
                    <a:pt x="35560" y="50800"/>
                    <a:pt x="45720" y="50800"/>
                    <a:pt x="45720" y="50800"/>
                  </a:cubicBezTo>
                  <a:lnTo>
                    <a:pt x="45720" y="50800"/>
                  </a:lnTo>
                  <a:cubicBezTo>
                    <a:pt x="45720" y="67311"/>
                    <a:pt x="36830" y="74930"/>
                    <a:pt x="22860" y="74930"/>
                  </a:cubicBezTo>
                  <a:cubicBezTo>
                    <a:pt x="8890" y="74930"/>
                    <a:pt x="0" y="67311"/>
                    <a:pt x="0" y="52070"/>
                  </a:cubicBezTo>
                  <a:close/>
                </a:path>
              </a:pathLst>
            </a:custGeom>
            <a:solidFill>
              <a:srgbClr val="333333"/>
            </a:solidFill>
            <a:ln w="12700" cap="flat">
              <a:noFill/>
              <a:prstDash val="solid"/>
              <a:miter/>
            </a:ln>
          </p:spPr>
          <p:txBody>
            <a:bodyPr rtlCol="0" anchor="ctr"/>
            <a:lstStyle/>
            <a:p>
              <a:endParaRPr lang="nl-NL"/>
            </a:p>
          </p:txBody>
        </p:sp>
        <p:sp>
          <p:nvSpPr>
            <p:cNvPr id="13" name="Vrije vorm 12">
              <a:extLst>
                <a:ext uri="{FF2B5EF4-FFF2-40B4-BE49-F238E27FC236}">
                  <a16:creationId xmlns:a16="http://schemas.microsoft.com/office/drawing/2014/main" id="{7F0095BF-0B25-7597-D440-9F0A7E1A5D18}"/>
                </a:ext>
              </a:extLst>
            </p:cNvPr>
            <p:cNvSpPr/>
            <p:nvPr userDrawn="1"/>
          </p:nvSpPr>
          <p:spPr>
            <a:xfrm>
              <a:off x="1151889" y="6609069"/>
              <a:ext cx="60960" cy="59690"/>
            </a:xfrm>
            <a:custGeom>
              <a:avLst/>
              <a:gdLst>
                <a:gd name="connsiteX0" fmla="*/ 0 w 60960"/>
                <a:gd name="connsiteY0" fmla="*/ 30480 h 59690"/>
                <a:gd name="connsiteX1" fmla="*/ 30480 w 60960"/>
                <a:gd name="connsiteY1" fmla="*/ 0 h 59690"/>
                <a:gd name="connsiteX2" fmla="*/ 60960 w 60960"/>
                <a:gd name="connsiteY2" fmla="*/ 30480 h 59690"/>
                <a:gd name="connsiteX3" fmla="*/ 60960 w 60960"/>
                <a:gd name="connsiteY3" fmla="*/ 59690 h 59690"/>
                <a:gd name="connsiteX4" fmla="*/ 50800 w 60960"/>
                <a:gd name="connsiteY4" fmla="*/ 59690 h 59690"/>
                <a:gd name="connsiteX5" fmla="*/ 50800 w 60960"/>
                <a:gd name="connsiteY5" fmla="*/ 45720 h 59690"/>
                <a:gd name="connsiteX6" fmla="*/ 29210 w 60960"/>
                <a:gd name="connsiteY6" fmla="*/ 59690 h 59690"/>
                <a:gd name="connsiteX7" fmla="*/ 1270 w 60960"/>
                <a:gd name="connsiteY7" fmla="*/ 30480 h 59690"/>
                <a:gd name="connsiteX8" fmla="*/ 49530 w 60960"/>
                <a:gd name="connsiteY8" fmla="*/ 29210 h 59690"/>
                <a:gd name="connsiteX9" fmla="*/ 30480 w 60960"/>
                <a:gd name="connsiteY9" fmla="*/ 10160 h 59690"/>
                <a:gd name="connsiteX10" fmla="*/ 11430 w 60960"/>
                <a:gd name="connsiteY10" fmla="*/ 29210 h 59690"/>
                <a:gd name="connsiteX11" fmla="*/ 30480 w 60960"/>
                <a:gd name="connsiteY11" fmla="*/ 48260 h 59690"/>
                <a:gd name="connsiteX12" fmla="*/ 49530 w 60960"/>
                <a:gd name="connsiteY12" fmla="*/ 29210 h 5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0960" h="59690">
                  <a:moveTo>
                    <a:pt x="0" y="30480"/>
                  </a:moveTo>
                  <a:cubicBezTo>
                    <a:pt x="0" y="12700"/>
                    <a:pt x="12700" y="0"/>
                    <a:pt x="30480" y="0"/>
                  </a:cubicBezTo>
                  <a:cubicBezTo>
                    <a:pt x="48260" y="0"/>
                    <a:pt x="60960" y="11430"/>
                    <a:pt x="60960" y="30480"/>
                  </a:cubicBezTo>
                  <a:lnTo>
                    <a:pt x="60960" y="59690"/>
                  </a:lnTo>
                  <a:lnTo>
                    <a:pt x="50800" y="59690"/>
                  </a:lnTo>
                  <a:lnTo>
                    <a:pt x="50800" y="45720"/>
                  </a:lnTo>
                  <a:cubicBezTo>
                    <a:pt x="46990" y="54610"/>
                    <a:pt x="39370" y="59690"/>
                    <a:pt x="29210" y="59690"/>
                  </a:cubicBezTo>
                  <a:cubicBezTo>
                    <a:pt x="13970" y="59690"/>
                    <a:pt x="1270" y="49530"/>
                    <a:pt x="1270" y="30480"/>
                  </a:cubicBezTo>
                  <a:close/>
                  <a:moveTo>
                    <a:pt x="49530" y="29210"/>
                  </a:moveTo>
                  <a:cubicBezTo>
                    <a:pt x="49530" y="17780"/>
                    <a:pt x="41910" y="10160"/>
                    <a:pt x="30480" y="10160"/>
                  </a:cubicBezTo>
                  <a:cubicBezTo>
                    <a:pt x="19050" y="10160"/>
                    <a:pt x="11430" y="17780"/>
                    <a:pt x="11430" y="29210"/>
                  </a:cubicBezTo>
                  <a:cubicBezTo>
                    <a:pt x="11430" y="40640"/>
                    <a:pt x="19050" y="48260"/>
                    <a:pt x="30480" y="48260"/>
                  </a:cubicBezTo>
                  <a:cubicBezTo>
                    <a:pt x="41910" y="48260"/>
                    <a:pt x="49530" y="40640"/>
                    <a:pt x="49530" y="29210"/>
                  </a:cubicBezTo>
                  <a:close/>
                </a:path>
              </a:pathLst>
            </a:custGeom>
            <a:solidFill>
              <a:srgbClr val="333333"/>
            </a:solidFill>
            <a:ln w="12700" cap="flat">
              <a:noFill/>
              <a:prstDash val="solid"/>
              <a:miter/>
            </a:ln>
          </p:spPr>
          <p:txBody>
            <a:bodyPr rtlCol="0" anchor="ctr"/>
            <a:lstStyle/>
            <a:p>
              <a:endParaRPr lang="nl-NL"/>
            </a:p>
          </p:txBody>
        </p:sp>
        <p:sp>
          <p:nvSpPr>
            <p:cNvPr id="14" name="Vrije vorm 13">
              <a:extLst>
                <a:ext uri="{FF2B5EF4-FFF2-40B4-BE49-F238E27FC236}">
                  <a16:creationId xmlns:a16="http://schemas.microsoft.com/office/drawing/2014/main" id="{2B2EFDF4-86E8-9B5B-D87A-C8EB8484BD6C}"/>
                </a:ext>
              </a:extLst>
            </p:cNvPr>
            <p:cNvSpPr/>
            <p:nvPr userDrawn="1"/>
          </p:nvSpPr>
          <p:spPr>
            <a:xfrm>
              <a:off x="1226819" y="6619229"/>
              <a:ext cx="10160" cy="49530"/>
            </a:xfrm>
            <a:custGeom>
              <a:avLst/>
              <a:gdLst>
                <a:gd name="connsiteX0" fmla="*/ 0 w 10160"/>
                <a:gd name="connsiteY0" fmla="*/ 0 h 49530"/>
                <a:gd name="connsiteX1" fmla="*/ 10160 w 10160"/>
                <a:gd name="connsiteY1" fmla="*/ 0 h 49530"/>
                <a:gd name="connsiteX2" fmla="*/ 10160 w 10160"/>
                <a:gd name="connsiteY2" fmla="*/ 49530 h 49530"/>
                <a:gd name="connsiteX3" fmla="*/ 0 w 10160"/>
                <a:gd name="connsiteY3" fmla="*/ 49530 h 49530"/>
                <a:gd name="connsiteX4" fmla="*/ 0 w 10160"/>
                <a:gd name="connsiteY4" fmla="*/ 0 h 495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60" h="49530">
                  <a:moveTo>
                    <a:pt x="0" y="0"/>
                  </a:moveTo>
                  <a:lnTo>
                    <a:pt x="10160" y="0"/>
                  </a:lnTo>
                  <a:lnTo>
                    <a:pt x="10160" y="49530"/>
                  </a:lnTo>
                  <a:lnTo>
                    <a:pt x="0" y="49530"/>
                  </a:lnTo>
                  <a:lnTo>
                    <a:pt x="0" y="0"/>
                  </a:lnTo>
                  <a:close/>
                </a:path>
              </a:pathLst>
            </a:custGeom>
            <a:solidFill>
              <a:srgbClr val="333333"/>
            </a:solidFill>
            <a:ln w="12700" cap="flat">
              <a:noFill/>
              <a:prstDash val="solid"/>
              <a:miter/>
            </a:ln>
          </p:spPr>
          <p:txBody>
            <a:bodyPr rtlCol="0" anchor="ctr"/>
            <a:lstStyle/>
            <a:p>
              <a:endParaRPr lang="nl-NL"/>
            </a:p>
          </p:txBody>
        </p:sp>
        <p:sp>
          <p:nvSpPr>
            <p:cNvPr id="15" name="Vrije vorm 14">
              <a:extLst>
                <a:ext uri="{FF2B5EF4-FFF2-40B4-BE49-F238E27FC236}">
                  <a16:creationId xmlns:a16="http://schemas.microsoft.com/office/drawing/2014/main" id="{65CC35B6-A615-D910-2717-56FDF9A4C4CC}"/>
                </a:ext>
              </a:extLst>
            </p:cNvPr>
            <p:cNvSpPr/>
            <p:nvPr userDrawn="1"/>
          </p:nvSpPr>
          <p:spPr>
            <a:xfrm>
              <a:off x="1254760" y="6593829"/>
              <a:ext cx="10159" cy="74930"/>
            </a:xfrm>
            <a:custGeom>
              <a:avLst/>
              <a:gdLst>
                <a:gd name="connsiteX0" fmla="*/ 0 w 10159"/>
                <a:gd name="connsiteY0" fmla="*/ 0 h 74930"/>
                <a:gd name="connsiteX1" fmla="*/ 10160 w 10159"/>
                <a:gd name="connsiteY1" fmla="*/ 0 h 74930"/>
                <a:gd name="connsiteX2" fmla="*/ 10160 w 10159"/>
                <a:gd name="connsiteY2" fmla="*/ 74930 h 74930"/>
                <a:gd name="connsiteX3" fmla="*/ 0 w 10159"/>
                <a:gd name="connsiteY3" fmla="*/ 74930 h 74930"/>
                <a:gd name="connsiteX4" fmla="*/ 0 w 10159"/>
                <a:gd name="connsiteY4" fmla="*/ 0 h 749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59" h="74930">
                  <a:moveTo>
                    <a:pt x="0" y="0"/>
                  </a:moveTo>
                  <a:lnTo>
                    <a:pt x="10160" y="0"/>
                  </a:lnTo>
                  <a:lnTo>
                    <a:pt x="10160" y="74930"/>
                  </a:lnTo>
                  <a:lnTo>
                    <a:pt x="0" y="74930"/>
                  </a:lnTo>
                  <a:lnTo>
                    <a:pt x="0" y="0"/>
                  </a:lnTo>
                  <a:close/>
                </a:path>
              </a:pathLst>
            </a:custGeom>
            <a:solidFill>
              <a:srgbClr val="333333"/>
            </a:solidFill>
            <a:ln w="12700" cap="flat">
              <a:noFill/>
              <a:prstDash val="solid"/>
              <a:miter/>
            </a:ln>
          </p:spPr>
          <p:txBody>
            <a:bodyPr rtlCol="0" anchor="ctr"/>
            <a:lstStyle/>
            <a:p>
              <a:endParaRPr lang="nl-NL"/>
            </a:p>
          </p:txBody>
        </p:sp>
        <p:sp>
          <p:nvSpPr>
            <p:cNvPr id="16" name="Vrije vorm 15">
              <a:extLst>
                <a:ext uri="{FF2B5EF4-FFF2-40B4-BE49-F238E27FC236}">
                  <a16:creationId xmlns:a16="http://schemas.microsoft.com/office/drawing/2014/main" id="{4D55B5A5-D14D-6A7E-2422-D56A4A950BD9}"/>
                </a:ext>
              </a:extLst>
            </p:cNvPr>
            <p:cNvSpPr/>
            <p:nvPr/>
          </p:nvSpPr>
          <p:spPr>
            <a:xfrm>
              <a:off x="1224280" y="6593829"/>
              <a:ext cx="15239" cy="15240"/>
            </a:xfrm>
            <a:custGeom>
              <a:avLst/>
              <a:gdLst>
                <a:gd name="connsiteX0" fmla="*/ 0 w 15239"/>
                <a:gd name="connsiteY0" fmla="*/ 7620 h 15240"/>
                <a:gd name="connsiteX1" fmla="*/ 7620 w 15239"/>
                <a:gd name="connsiteY1" fmla="*/ 0 h 15240"/>
                <a:gd name="connsiteX2" fmla="*/ 15240 w 15239"/>
                <a:gd name="connsiteY2" fmla="*/ 7620 h 15240"/>
                <a:gd name="connsiteX3" fmla="*/ 7620 w 15239"/>
                <a:gd name="connsiteY3" fmla="*/ 15240 h 15240"/>
                <a:gd name="connsiteX4" fmla="*/ 0 w 15239"/>
                <a:gd name="connsiteY4" fmla="*/ 7620 h 1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40">
                  <a:moveTo>
                    <a:pt x="0" y="7620"/>
                  </a:moveTo>
                  <a:cubicBezTo>
                    <a:pt x="0" y="3811"/>
                    <a:pt x="2540" y="0"/>
                    <a:pt x="7620" y="0"/>
                  </a:cubicBezTo>
                  <a:cubicBezTo>
                    <a:pt x="12700" y="0"/>
                    <a:pt x="15240" y="2540"/>
                    <a:pt x="15240" y="7620"/>
                  </a:cubicBezTo>
                  <a:cubicBezTo>
                    <a:pt x="15240" y="12700"/>
                    <a:pt x="12700" y="15240"/>
                    <a:pt x="7620" y="15240"/>
                  </a:cubicBezTo>
                  <a:cubicBezTo>
                    <a:pt x="2540" y="15240"/>
                    <a:pt x="0" y="11430"/>
                    <a:pt x="0" y="7620"/>
                  </a:cubicBezTo>
                  <a:close/>
                </a:path>
              </a:pathLst>
            </a:custGeom>
            <a:solidFill>
              <a:srgbClr val="333333"/>
            </a:solidFill>
            <a:ln w="12700" cap="flat">
              <a:noFill/>
              <a:prstDash val="solid"/>
              <a:miter/>
            </a:ln>
          </p:spPr>
          <p:txBody>
            <a:bodyPr rtlCol="0" anchor="ctr"/>
            <a:lstStyle/>
            <a:p>
              <a:endParaRPr lang="nl-NL"/>
            </a:p>
          </p:txBody>
        </p:sp>
        <p:sp>
          <p:nvSpPr>
            <p:cNvPr id="17" name="Vrije vorm 16">
              <a:extLst>
                <a:ext uri="{FF2B5EF4-FFF2-40B4-BE49-F238E27FC236}">
                  <a16:creationId xmlns:a16="http://schemas.microsoft.com/office/drawing/2014/main" id="{DCCD03DF-E9A7-E50C-C762-063E8B4E0BA3}"/>
                </a:ext>
              </a:extLst>
            </p:cNvPr>
            <p:cNvSpPr/>
            <p:nvPr userDrawn="1"/>
          </p:nvSpPr>
          <p:spPr>
            <a:xfrm>
              <a:off x="601415" y="6480235"/>
              <a:ext cx="34148" cy="34148"/>
            </a:xfrm>
            <a:custGeom>
              <a:avLst/>
              <a:gdLst>
                <a:gd name="connsiteX0" fmla="*/ 20884 w 34148"/>
                <a:gd name="connsiteY0" fmla="*/ 564 h 34148"/>
                <a:gd name="connsiteX1" fmla="*/ 564 w 34148"/>
                <a:gd name="connsiteY1" fmla="*/ 13264 h 34148"/>
                <a:gd name="connsiteX2" fmla="*/ 13264 w 34148"/>
                <a:gd name="connsiteY2" fmla="*/ 33584 h 34148"/>
                <a:gd name="connsiteX3" fmla="*/ 33584 w 34148"/>
                <a:gd name="connsiteY3" fmla="*/ 20884 h 34148"/>
                <a:gd name="connsiteX4" fmla="*/ 20884 w 34148"/>
                <a:gd name="connsiteY4" fmla="*/ 564 h 34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148" h="34148">
                  <a:moveTo>
                    <a:pt x="20884" y="564"/>
                  </a:moveTo>
                  <a:cubicBezTo>
                    <a:pt x="11994" y="-1976"/>
                    <a:pt x="3104" y="4374"/>
                    <a:pt x="564" y="13264"/>
                  </a:cubicBezTo>
                  <a:cubicBezTo>
                    <a:pt x="-1976" y="22154"/>
                    <a:pt x="4374" y="31044"/>
                    <a:pt x="13264" y="33584"/>
                  </a:cubicBezTo>
                  <a:cubicBezTo>
                    <a:pt x="22154" y="36124"/>
                    <a:pt x="31044" y="29774"/>
                    <a:pt x="33584" y="20884"/>
                  </a:cubicBezTo>
                  <a:cubicBezTo>
                    <a:pt x="36124" y="11994"/>
                    <a:pt x="29774" y="3104"/>
                    <a:pt x="20884" y="564"/>
                  </a:cubicBezTo>
                  <a:close/>
                </a:path>
              </a:pathLst>
            </a:custGeom>
            <a:solidFill>
              <a:srgbClr val="ED602F"/>
            </a:solidFill>
            <a:ln w="12700" cap="flat">
              <a:noFill/>
              <a:prstDash val="solid"/>
              <a:miter/>
            </a:ln>
          </p:spPr>
          <p:txBody>
            <a:bodyPr rtlCol="0" anchor="ctr"/>
            <a:lstStyle/>
            <a:p>
              <a:endParaRPr lang="nl-NL"/>
            </a:p>
          </p:txBody>
        </p:sp>
        <p:sp>
          <p:nvSpPr>
            <p:cNvPr id="18" name="Vrije vorm 17">
              <a:extLst>
                <a:ext uri="{FF2B5EF4-FFF2-40B4-BE49-F238E27FC236}">
                  <a16:creationId xmlns:a16="http://schemas.microsoft.com/office/drawing/2014/main" id="{0DFE4665-B90C-A05E-3A1A-0204417461DA}"/>
                </a:ext>
              </a:extLst>
            </p:cNvPr>
            <p:cNvSpPr/>
            <p:nvPr userDrawn="1"/>
          </p:nvSpPr>
          <p:spPr>
            <a:xfrm>
              <a:off x="645865" y="6495475"/>
              <a:ext cx="34148" cy="34148"/>
            </a:xfrm>
            <a:custGeom>
              <a:avLst/>
              <a:gdLst>
                <a:gd name="connsiteX0" fmla="*/ 20884 w 34148"/>
                <a:gd name="connsiteY0" fmla="*/ 564 h 34148"/>
                <a:gd name="connsiteX1" fmla="*/ 564 w 34148"/>
                <a:gd name="connsiteY1" fmla="*/ 13264 h 34148"/>
                <a:gd name="connsiteX2" fmla="*/ 13264 w 34148"/>
                <a:gd name="connsiteY2" fmla="*/ 33584 h 34148"/>
                <a:gd name="connsiteX3" fmla="*/ 33584 w 34148"/>
                <a:gd name="connsiteY3" fmla="*/ 20884 h 34148"/>
                <a:gd name="connsiteX4" fmla="*/ 20884 w 34148"/>
                <a:gd name="connsiteY4" fmla="*/ 564 h 34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148" h="34148">
                  <a:moveTo>
                    <a:pt x="20884" y="564"/>
                  </a:moveTo>
                  <a:cubicBezTo>
                    <a:pt x="11994" y="-1975"/>
                    <a:pt x="3104" y="4375"/>
                    <a:pt x="564" y="13264"/>
                  </a:cubicBezTo>
                  <a:cubicBezTo>
                    <a:pt x="-1976" y="22154"/>
                    <a:pt x="4374" y="31044"/>
                    <a:pt x="13264" y="33584"/>
                  </a:cubicBezTo>
                  <a:cubicBezTo>
                    <a:pt x="22154" y="36125"/>
                    <a:pt x="31044" y="29775"/>
                    <a:pt x="33584" y="20884"/>
                  </a:cubicBezTo>
                  <a:cubicBezTo>
                    <a:pt x="36124" y="11994"/>
                    <a:pt x="29774" y="3104"/>
                    <a:pt x="20884" y="564"/>
                  </a:cubicBezTo>
                  <a:close/>
                </a:path>
              </a:pathLst>
            </a:custGeom>
            <a:solidFill>
              <a:srgbClr val="ED602F"/>
            </a:solidFill>
            <a:ln w="12700" cap="flat">
              <a:noFill/>
              <a:prstDash val="solid"/>
              <a:miter/>
            </a:ln>
          </p:spPr>
          <p:txBody>
            <a:bodyPr rtlCol="0" anchor="ctr"/>
            <a:lstStyle/>
            <a:p>
              <a:endParaRPr lang="nl-NL"/>
            </a:p>
          </p:txBody>
        </p:sp>
        <p:sp>
          <p:nvSpPr>
            <p:cNvPr id="19" name="Vrije vorm 18">
              <a:extLst>
                <a:ext uri="{FF2B5EF4-FFF2-40B4-BE49-F238E27FC236}">
                  <a16:creationId xmlns:a16="http://schemas.microsoft.com/office/drawing/2014/main" id="{3AF96F46-B226-978E-CB2B-D6792B01B228}"/>
                </a:ext>
              </a:extLst>
            </p:cNvPr>
            <p:cNvSpPr/>
            <p:nvPr userDrawn="1"/>
          </p:nvSpPr>
          <p:spPr>
            <a:xfrm>
              <a:off x="681425" y="6524685"/>
              <a:ext cx="34148" cy="34148"/>
            </a:xfrm>
            <a:custGeom>
              <a:avLst/>
              <a:gdLst>
                <a:gd name="connsiteX0" fmla="*/ 20884 w 34148"/>
                <a:gd name="connsiteY0" fmla="*/ 564 h 34148"/>
                <a:gd name="connsiteX1" fmla="*/ 564 w 34148"/>
                <a:gd name="connsiteY1" fmla="*/ 13264 h 34148"/>
                <a:gd name="connsiteX2" fmla="*/ 13264 w 34148"/>
                <a:gd name="connsiteY2" fmla="*/ 33584 h 34148"/>
                <a:gd name="connsiteX3" fmla="*/ 33584 w 34148"/>
                <a:gd name="connsiteY3" fmla="*/ 20884 h 34148"/>
                <a:gd name="connsiteX4" fmla="*/ 20884 w 34148"/>
                <a:gd name="connsiteY4" fmla="*/ 564 h 34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148" h="34148">
                  <a:moveTo>
                    <a:pt x="20884" y="564"/>
                  </a:moveTo>
                  <a:cubicBezTo>
                    <a:pt x="11994" y="-1976"/>
                    <a:pt x="3104" y="4374"/>
                    <a:pt x="564" y="13264"/>
                  </a:cubicBezTo>
                  <a:cubicBezTo>
                    <a:pt x="-1976" y="22155"/>
                    <a:pt x="4374" y="31044"/>
                    <a:pt x="13264" y="33584"/>
                  </a:cubicBezTo>
                  <a:cubicBezTo>
                    <a:pt x="22154" y="36124"/>
                    <a:pt x="31044" y="29774"/>
                    <a:pt x="33584" y="20884"/>
                  </a:cubicBezTo>
                  <a:cubicBezTo>
                    <a:pt x="36124" y="11994"/>
                    <a:pt x="29774" y="3105"/>
                    <a:pt x="20884" y="564"/>
                  </a:cubicBezTo>
                  <a:close/>
                </a:path>
              </a:pathLst>
            </a:custGeom>
            <a:solidFill>
              <a:srgbClr val="ED602F"/>
            </a:solidFill>
            <a:ln w="12700" cap="flat">
              <a:noFill/>
              <a:prstDash val="solid"/>
              <a:miter/>
            </a:ln>
          </p:spPr>
          <p:txBody>
            <a:bodyPr rtlCol="0" anchor="ctr"/>
            <a:lstStyle/>
            <a:p>
              <a:endParaRPr lang="nl-NL"/>
            </a:p>
          </p:txBody>
        </p:sp>
        <p:sp>
          <p:nvSpPr>
            <p:cNvPr id="20" name="Vrije vorm 19">
              <a:extLst>
                <a:ext uri="{FF2B5EF4-FFF2-40B4-BE49-F238E27FC236}">
                  <a16:creationId xmlns:a16="http://schemas.microsoft.com/office/drawing/2014/main" id="{82CB1F62-A90F-53C6-A56B-C0DA20BC4B0F}"/>
                </a:ext>
              </a:extLst>
            </p:cNvPr>
            <p:cNvSpPr/>
            <p:nvPr userDrawn="1"/>
          </p:nvSpPr>
          <p:spPr>
            <a:xfrm>
              <a:off x="455930" y="6481505"/>
              <a:ext cx="266700" cy="282504"/>
            </a:xfrm>
            <a:custGeom>
              <a:avLst/>
              <a:gdLst>
                <a:gd name="connsiteX0" fmla="*/ 256540 w 266700"/>
                <a:gd name="connsiteY0" fmla="*/ 198685 h 282504"/>
                <a:gd name="connsiteX1" fmla="*/ 250190 w 266700"/>
                <a:gd name="connsiteY1" fmla="*/ 198685 h 282504"/>
                <a:gd name="connsiteX2" fmla="*/ 242570 w 266700"/>
                <a:gd name="connsiteY2" fmla="*/ 211385 h 282504"/>
                <a:gd name="connsiteX3" fmla="*/ 220980 w 266700"/>
                <a:gd name="connsiteY3" fmla="*/ 234245 h 282504"/>
                <a:gd name="connsiteX4" fmla="*/ 208280 w 266700"/>
                <a:gd name="connsiteY4" fmla="*/ 243135 h 282504"/>
                <a:gd name="connsiteX5" fmla="*/ 194310 w 266700"/>
                <a:gd name="connsiteY5" fmla="*/ 250754 h 282504"/>
                <a:gd name="connsiteX6" fmla="*/ 180340 w 266700"/>
                <a:gd name="connsiteY6" fmla="*/ 255835 h 282504"/>
                <a:gd name="connsiteX7" fmla="*/ 165100 w 266700"/>
                <a:gd name="connsiteY7" fmla="*/ 259645 h 282504"/>
                <a:gd name="connsiteX8" fmla="*/ 149860 w 266700"/>
                <a:gd name="connsiteY8" fmla="*/ 260914 h 282504"/>
                <a:gd name="connsiteX9" fmla="*/ 142240 w 266700"/>
                <a:gd name="connsiteY9" fmla="*/ 260914 h 282504"/>
                <a:gd name="connsiteX10" fmla="*/ 134620 w 266700"/>
                <a:gd name="connsiteY10" fmla="*/ 260914 h 282504"/>
                <a:gd name="connsiteX11" fmla="*/ 104140 w 266700"/>
                <a:gd name="connsiteY11" fmla="*/ 254564 h 282504"/>
                <a:gd name="connsiteX12" fmla="*/ 54610 w 266700"/>
                <a:gd name="connsiteY12" fmla="*/ 220274 h 282504"/>
                <a:gd name="connsiteX13" fmla="*/ 29210 w 266700"/>
                <a:gd name="connsiteY13" fmla="*/ 166935 h 282504"/>
                <a:gd name="connsiteX14" fmla="*/ 27940 w 266700"/>
                <a:gd name="connsiteY14" fmla="*/ 151695 h 282504"/>
                <a:gd name="connsiteX15" fmla="*/ 27940 w 266700"/>
                <a:gd name="connsiteY15" fmla="*/ 136454 h 282504"/>
                <a:gd name="connsiteX16" fmla="*/ 34290 w 266700"/>
                <a:gd name="connsiteY16" fmla="*/ 107245 h 282504"/>
                <a:gd name="connsiteX17" fmla="*/ 67310 w 266700"/>
                <a:gd name="connsiteY17" fmla="*/ 58985 h 282504"/>
                <a:gd name="connsiteX18" fmla="*/ 119380 w 266700"/>
                <a:gd name="connsiteY18" fmla="*/ 33584 h 282504"/>
                <a:gd name="connsiteX19" fmla="*/ 119380 w 266700"/>
                <a:gd name="connsiteY19" fmla="*/ 33584 h 282504"/>
                <a:gd name="connsiteX20" fmla="*/ 132080 w 266700"/>
                <a:gd name="connsiteY20" fmla="*/ 13264 h 282504"/>
                <a:gd name="connsiteX21" fmla="*/ 111760 w 266700"/>
                <a:gd name="connsiteY21" fmla="*/ 564 h 282504"/>
                <a:gd name="connsiteX22" fmla="*/ 111760 w 266700"/>
                <a:gd name="connsiteY22" fmla="*/ 564 h 282504"/>
                <a:gd name="connsiteX23" fmla="*/ 76200 w 266700"/>
                <a:gd name="connsiteY23" fmla="*/ 14534 h 282504"/>
                <a:gd name="connsiteX24" fmla="*/ 45720 w 266700"/>
                <a:gd name="connsiteY24" fmla="*/ 36124 h 282504"/>
                <a:gd name="connsiteX25" fmla="*/ 6350 w 266700"/>
                <a:gd name="connsiteY25" fmla="*/ 98354 h 282504"/>
                <a:gd name="connsiteX26" fmla="*/ 0 w 266700"/>
                <a:gd name="connsiteY26" fmla="*/ 135185 h 282504"/>
                <a:gd name="connsiteX27" fmla="*/ 0 w 266700"/>
                <a:gd name="connsiteY27" fmla="*/ 154235 h 282504"/>
                <a:gd name="connsiteX28" fmla="*/ 2540 w 266700"/>
                <a:gd name="connsiteY28" fmla="*/ 172014 h 282504"/>
                <a:gd name="connsiteX29" fmla="*/ 36830 w 266700"/>
                <a:gd name="connsiteY29" fmla="*/ 236785 h 282504"/>
                <a:gd name="connsiteX30" fmla="*/ 97790 w 266700"/>
                <a:gd name="connsiteY30" fmla="*/ 276154 h 282504"/>
                <a:gd name="connsiteX31" fmla="*/ 133350 w 266700"/>
                <a:gd name="connsiteY31" fmla="*/ 282504 h 282504"/>
                <a:gd name="connsiteX32" fmla="*/ 142240 w 266700"/>
                <a:gd name="connsiteY32" fmla="*/ 282504 h 282504"/>
                <a:gd name="connsiteX33" fmla="*/ 151130 w 266700"/>
                <a:gd name="connsiteY33" fmla="*/ 282504 h 282504"/>
                <a:gd name="connsiteX34" fmla="*/ 168910 w 266700"/>
                <a:gd name="connsiteY34" fmla="*/ 279964 h 282504"/>
                <a:gd name="connsiteX35" fmla="*/ 186690 w 266700"/>
                <a:gd name="connsiteY35" fmla="*/ 274885 h 282504"/>
                <a:gd name="connsiteX36" fmla="*/ 203200 w 266700"/>
                <a:gd name="connsiteY36" fmla="*/ 267264 h 282504"/>
                <a:gd name="connsiteX37" fmla="*/ 218440 w 266700"/>
                <a:gd name="connsiteY37" fmla="*/ 258374 h 282504"/>
                <a:gd name="connsiteX38" fmla="*/ 232410 w 266700"/>
                <a:gd name="connsiteY38" fmla="*/ 246945 h 282504"/>
                <a:gd name="connsiteX39" fmla="*/ 255270 w 266700"/>
                <a:gd name="connsiteY39" fmla="*/ 220274 h 282504"/>
                <a:gd name="connsiteX40" fmla="*/ 266700 w 266700"/>
                <a:gd name="connsiteY40" fmla="*/ 198685 h 282504"/>
                <a:gd name="connsiteX41" fmla="*/ 256540 w 266700"/>
                <a:gd name="connsiteY41" fmla="*/ 198685 h 282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66700" h="282504">
                  <a:moveTo>
                    <a:pt x="256540" y="198685"/>
                  </a:moveTo>
                  <a:lnTo>
                    <a:pt x="250190" y="198685"/>
                  </a:lnTo>
                  <a:cubicBezTo>
                    <a:pt x="247650" y="203764"/>
                    <a:pt x="245110" y="207574"/>
                    <a:pt x="242570" y="211385"/>
                  </a:cubicBezTo>
                  <a:cubicBezTo>
                    <a:pt x="236220" y="220274"/>
                    <a:pt x="229870" y="227895"/>
                    <a:pt x="220980" y="234245"/>
                  </a:cubicBezTo>
                  <a:cubicBezTo>
                    <a:pt x="217170" y="238054"/>
                    <a:pt x="213360" y="240595"/>
                    <a:pt x="208280" y="243135"/>
                  </a:cubicBezTo>
                  <a:cubicBezTo>
                    <a:pt x="204470" y="245674"/>
                    <a:pt x="199390" y="248214"/>
                    <a:pt x="194310" y="250754"/>
                  </a:cubicBezTo>
                  <a:cubicBezTo>
                    <a:pt x="189230" y="253295"/>
                    <a:pt x="184150" y="254564"/>
                    <a:pt x="180340" y="255835"/>
                  </a:cubicBezTo>
                  <a:cubicBezTo>
                    <a:pt x="175260" y="257104"/>
                    <a:pt x="170180" y="258374"/>
                    <a:pt x="165100" y="259645"/>
                  </a:cubicBezTo>
                  <a:cubicBezTo>
                    <a:pt x="160020" y="259645"/>
                    <a:pt x="154940" y="260914"/>
                    <a:pt x="149860" y="260914"/>
                  </a:cubicBezTo>
                  <a:cubicBezTo>
                    <a:pt x="147320" y="260914"/>
                    <a:pt x="144780" y="260914"/>
                    <a:pt x="142240" y="260914"/>
                  </a:cubicBezTo>
                  <a:cubicBezTo>
                    <a:pt x="139700" y="260914"/>
                    <a:pt x="137160" y="260914"/>
                    <a:pt x="134620" y="260914"/>
                  </a:cubicBezTo>
                  <a:cubicBezTo>
                    <a:pt x="124460" y="260914"/>
                    <a:pt x="114300" y="258374"/>
                    <a:pt x="104140" y="254564"/>
                  </a:cubicBezTo>
                  <a:cubicBezTo>
                    <a:pt x="85090" y="248214"/>
                    <a:pt x="67310" y="235514"/>
                    <a:pt x="54610" y="220274"/>
                  </a:cubicBezTo>
                  <a:cubicBezTo>
                    <a:pt x="41910" y="205035"/>
                    <a:pt x="33020" y="185985"/>
                    <a:pt x="29210" y="166935"/>
                  </a:cubicBezTo>
                  <a:cubicBezTo>
                    <a:pt x="29210" y="161854"/>
                    <a:pt x="27940" y="156774"/>
                    <a:pt x="27940" y="151695"/>
                  </a:cubicBezTo>
                  <a:cubicBezTo>
                    <a:pt x="27940" y="146614"/>
                    <a:pt x="27940" y="141535"/>
                    <a:pt x="27940" y="136454"/>
                  </a:cubicBezTo>
                  <a:cubicBezTo>
                    <a:pt x="27940" y="126295"/>
                    <a:pt x="30480" y="116135"/>
                    <a:pt x="34290" y="107245"/>
                  </a:cubicBezTo>
                  <a:cubicBezTo>
                    <a:pt x="40640" y="88195"/>
                    <a:pt x="52070" y="71685"/>
                    <a:pt x="67310" y="58985"/>
                  </a:cubicBezTo>
                  <a:cubicBezTo>
                    <a:pt x="82550" y="46285"/>
                    <a:pt x="100330" y="37395"/>
                    <a:pt x="119380" y="33584"/>
                  </a:cubicBezTo>
                  <a:cubicBezTo>
                    <a:pt x="119380" y="33584"/>
                    <a:pt x="119380" y="33584"/>
                    <a:pt x="119380" y="33584"/>
                  </a:cubicBezTo>
                  <a:cubicBezTo>
                    <a:pt x="128270" y="31045"/>
                    <a:pt x="134620" y="22154"/>
                    <a:pt x="132080" y="13264"/>
                  </a:cubicBezTo>
                  <a:cubicBezTo>
                    <a:pt x="129540" y="4375"/>
                    <a:pt x="120650" y="-1975"/>
                    <a:pt x="111760" y="564"/>
                  </a:cubicBezTo>
                  <a:lnTo>
                    <a:pt x="111760" y="564"/>
                  </a:lnTo>
                  <a:cubicBezTo>
                    <a:pt x="99060" y="3104"/>
                    <a:pt x="87630" y="8184"/>
                    <a:pt x="76200" y="14534"/>
                  </a:cubicBezTo>
                  <a:cubicBezTo>
                    <a:pt x="64770" y="20884"/>
                    <a:pt x="54610" y="28504"/>
                    <a:pt x="45720" y="36124"/>
                  </a:cubicBezTo>
                  <a:cubicBezTo>
                    <a:pt x="27940" y="53904"/>
                    <a:pt x="13970" y="75495"/>
                    <a:pt x="6350" y="98354"/>
                  </a:cubicBezTo>
                  <a:cubicBezTo>
                    <a:pt x="2540" y="109785"/>
                    <a:pt x="1270" y="122485"/>
                    <a:pt x="0" y="135185"/>
                  </a:cubicBezTo>
                  <a:cubicBezTo>
                    <a:pt x="0" y="141535"/>
                    <a:pt x="0" y="147885"/>
                    <a:pt x="0" y="154235"/>
                  </a:cubicBezTo>
                  <a:cubicBezTo>
                    <a:pt x="0" y="160585"/>
                    <a:pt x="1270" y="166935"/>
                    <a:pt x="2540" y="172014"/>
                  </a:cubicBezTo>
                  <a:cubicBezTo>
                    <a:pt x="7620" y="196145"/>
                    <a:pt x="20320" y="219004"/>
                    <a:pt x="36830" y="236785"/>
                  </a:cubicBezTo>
                  <a:cubicBezTo>
                    <a:pt x="53340" y="254564"/>
                    <a:pt x="74930" y="268535"/>
                    <a:pt x="97790" y="276154"/>
                  </a:cubicBezTo>
                  <a:cubicBezTo>
                    <a:pt x="109220" y="279964"/>
                    <a:pt x="121920" y="282504"/>
                    <a:pt x="133350" y="282504"/>
                  </a:cubicBezTo>
                  <a:cubicBezTo>
                    <a:pt x="135890" y="282504"/>
                    <a:pt x="139700" y="282504"/>
                    <a:pt x="142240" y="282504"/>
                  </a:cubicBezTo>
                  <a:cubicBezTo>
                    <a:pt x="144780" y="282504"/>
                    <a:pt x="148590" y="282504"/>
                    <a:pt x="151130" y="282504"/>
                  </a:cubicBezTo>
                  <a:cubicBezTo>
                    <a:pt x="157480" y="282504"/>
                    <a:pt x="162560" y="281235"/>
                    <a:pt x="168910" y="279964"/>
                  </a:cubicBezTo>
                  <a:cubicBezTo>
                    <a:pt x="175260" y="278695"/>
                    <a:pt x="180340" y="277424"/>
                    <a:pt x="186690" y="274885"/>
                  </a:cubicBezTo>
                  <a:cubicBezTo>
                    <a:pt x="191770" y="272345"/>
                    <a:pt x="198120" y="271074"/>
                    <a:pt x="203200" y="267264"/>
                  </a:cubicBezTo>
                  <a:cubicBezTo>
                    <a:pt x="208280" y="264724"/>
                    <a:pt x="213360" y="262185"/>
                    <a:pt x="218440" y="258374"/>
                  </a:cubicBezTo>
                  <a:cubicBezTo>
                    <a:pt x="223520" y="254564"/>
                    <a:pt x="228600" y="250754"/>
                    <a:pt x="232410" y="246945"/>
                  </a:cubicBezTo>
                  <a:cubicBezTo>
                    <a:pt x="241300" y="239324"/>
                    <a:pt x="248920" y="230435"/>
                    <a:pt x="255270" y="220274"/>
                  </a:cubicBezTo>
                  <a:cubicBezTo>
                    <a:pt x="260350" y="213924"/>
                    <a:pt x="264160" y="206304"/>
                    <a:pt x="266700" y="198685"/>
                  </a:cubicBezTo>
                  <a:cubicBezTo>
                    <a:pt x="262890" y="198685"/>
                    <a:pt x="260350" y="198685"/>
                    <a:pt x="256540" y="198685"/>
                  </a:cubicBezTo>
                  <a:close/>
                </a:path>
              </a:pathLst>
            </a:custGeom>
            <a:solidFill>
              <a:srgbClr val="03569F"/>
            </a:solidFill>
            <a:ln w="12700" cap="flat">
              <a:noFill/>
              <a:prstDash val="solid"/>
              <a:miter/>
            </a:ln>
          </p:spPr>
          <p:txBody>
            <a:bodyPr rtlCol="0" anchor="ctr"/>
            <a:lstStyle/>
            <a:p>
              <a:endParaRPr lang="nl-NL"/>
            </a:p>
          </p:txBody>
        </p:sp>
        <p:sp>
          <p:nvSpPr>
            <p:cNvPr id="21" name="Vrije vorm 20">
              <a:extLst>
                <a:ext uri="{FF2B5EF4-FFF2-40B4-BE49-F238E27FC236}">
                  <a16:creationId xmlns:a16="http://schemas.microsoft.com/office/drawing/2014/main" id="{8F6A17DF-4C95-C124-D9BB-B02FD6F629D6}"/>
                </a:ext>
              </a:extLst>
            </p:cNvPr>
            <p:cNvSpPr/>
            <p:nvPr userDrawn="1"/>
          </p:nvSpPr>
          <p:spPr>
            <a:xfrm>
              <a:off x="567690" y="6593829"/>
              <a:ext cx="63500" cy="74930"/>
            </a:xfrm>
            <a:custGeom>
              <a:avLst/>
              <a:gdLst>
                <a:gd name="connsiteX0" fmla="*/ 0 w 63500"/>
                <a:gd name="connsiteY0" fmla="*/ 43180 h 74930"/>
                <a:gd name="connsiteX1" fmla="*/ 0 w 63500"/>
                <a:gd name="connsiteY1" fmla="*/ 0 h 74930"/>
                <a:gd name="connsiteX2" fmla="*/ 19050 w 63500"/>
                <a:gd name="connsiteY2" fmla="*/ 0 h 74930"/>
                <a:gd name="connsiteX3" fmla="*/ 19050 w 63500"/>
                <a:gd name="connsiteY3" fmla="*/ 43180 h 74930"/>
                <a:gd name="connsiteX4" fmla="*/ 31750 w 63500"/>
                <a:gd name="connsiteY4" fmla="*/ 57150 h 74930"/>
                <a:gd name="connsiteX5" fmla="*/ 45720 w 63500"/>
                <a:gd name="connsiteY5" fmla="*/ 43180 h 74930"/>
                <a:gd name="connsiteX6" fmla="*/ 45720 w 63500"/>
                <a:gd name="connsiteY6" fmla="*/ 0 h 74930"/>
                <a:gd name="connsiteX7" fmla="*/ 63500 w 63500"/>
                <a:gd name="connsiteY7" fmla="*/ 0 h 74930"/>
                <a:gd name="connsiteX8" fmla="*/ 63500 w 63500"/>
                <a:gd name="connsiteY8" fmla="*/ 43180 h 74930"/>
                <a:gd name="connsiteX9" fmla="*/ 31750 w 63500"/>
                <a:gd name="connsiteY9" fmla="*/ 74930 h 74930"/>
                <a:gd name="connsiteX10" fmla="*/ 0 w 63500"/>
                <a:gd name="connsiteY10" fmla="*/ 43180 h 74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500" h="74930">
                  <a:moveTo>
                    <a:pt x="0" y="43180"/>
                  </a:moveTo>
                  <a:lnTo>
                    <a:pt x="0" y="0"/>
                  </a:lnTo>
                  <a:lnTo>
                    <a:pt x="19050" y="0"/>
                  </a:lnTo>
                  <a:lnTo>
                    <a:pt x="19050" y="43180"/>
                  </a:lnTo>
                  <a:cubicBezTo>
                    <a:pt x="19050" y="52070"/>
                    <a:pt x="22860" y="57150"/>
                    <a:pt x="31750" y="57150"/>
                  </a:cubicBezTo>
                  <a:cubicBezTo>
                    <a:pt x="40640" y="57150"/>
                    <a:pt x="45720" y="52070"/>
                    <a:pt x="45720" y="43180"/>
                  </a:cubicBezTo>
                  <a:lnTo>
                    <a:pt x="45720" y="0"/>
                  </a:lnTo>
                  <a:lnTo>
                    <a:pt x="63500" y="0"/>
                  </a:lnTo>
                  <a:lnTo>
                    <a:pt x="63500" y="43180"/>
                  </a:lnTo>
                  <a:cubicBezTo>
                    <a:pt x="63500" y="62230"/>
                    <a:pt x="52070" y="74930"/>
                    <a:pt x="31750" y="74930"/>
                  </a:cubicBezTo>
                  <a:cubicBezTo>
                    <a:pt x="11430" y="74930"/>
                    <a:pt x="0" y="63500"/>
                    <a:pt x="0" y="43180"/>
                  </a:cubicBezTo>
                  <a:close/>
                </a:path>
              </a:pathLst>
            </a:custGeom>
            <a:solidFill>
              <a:srgbClr val="333333"/>
            </a:solidFill>
            <a:ln w="12700" cap="flat">
              <a:noFill/>
              <a:prstDash val="solid"/>
              <a:miter/>
            </a:ln>
          </p:spPr>
          <p:txBody>
            <a:bodyPr rtlCol="0" anchor="ctr"/>
            <a:lstStyle/>
            <a:p>
              <a:endParaRPr lang="nl-NL"/>
            </a:p>
          </p:txBody>
        </p:sp>
        <p:sp>
          <p:nvSpPr>
            <p:cNvPr id="22" name="Vrije vorm 21">
              <a:extLst>
                <a:ext uri="{FF2B5EF4-FFF2-40B4-BE49-F238E27FC236}">
                  <a16:creationId xmlns:a16="http://schemas.microsoft.com/office/drawing/2014/main" id="{CD74B6EA-8981-36F7-DA59-E4E2BEBE2FDE}"/>
                </a:ext>
              </a:extLst>
            </p:cNvPr>
            <p:cNvSpPr/>
            <p:nvPr userDrawn="1"/>
          </p:nvSpPr>
          <p:spPr>
            <a:xfrm>
              <a:off x="638809" y="6611610"/>
              <a:ext cx="55880" cy="57150"/>
            </a:xfrm>
            <a:custGeom>
              <a:avLst/>
              <a:gdLst>
                <a:gd name="connsiteX0" fmla="*/ 0 w 55880"/>
                <a:gd name="connsiteY0" fmla="*/ 27940 h 57150"/>
                <a:gd name="connsiteX1" fmla="*/ 27940 w 55880"/>
                <a:gd name="connsiteY1" fmla="*/ 0 h 57150"/>
                <a:gd name="connsiteX2" fmla="*/ 55880 w 55880"/>
                <a:gd name="connsiteY2" fmla="*/ 27940 h 57150"/>
                <a:gd name="connsiteX3" fmla="*/ 55880 w 55880"/>
                <a:gd name="connsiteY3" fmla="*/ 57150 h 57150"/>
                <a:gd name="connsiteX4" fmla="*/ 39370 w 55880"/>
                <a:gd name="connsiteY4" fmla="*/ 57150 h 57150"/>
                <a:gd name="connsiteX5" fmla="*/ 39370 w 55880"/>
                <a:gd name="connsiteY5" fmla="*/ 27940 h 57150"/>
                <a:gd name="connsiteX6" fmla="*/ 29210 w 55880"/>
                <a:gd name="connsiteY6" fmla="*/ 15240 h 57150"/>
                <a:gd name="connsiteX7" fmla="*/ 19050 w 55880"/>
                <a:gd name="connsiteY7" fmla="*/ 27940 h 57150"/>
                <a:gd name="connsiteX8" fmla="*/ 19050 w 55880"/>
                <a:gd name="connsiteY8" fmla="*/ 57150 h 57150"/>
                <a:gd name="connsiteX9" fmla="*/ 2540 w 55880"/>
                <a:gd name="connsiteY9" fmla="*/ 57150 h 57150"/>
                <a:gd name="connsiteX10" fmla="*/ 2540 w 55880"/>
                <a:gd name="connsiteY10" fmla="*/ 27940 h 57150"/>
                <a:gd name="connsiteX11" fmla="*/ 2540 w 55880"/>
                <a:gd name="connsiteY11" fmla="*/ 27940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5880" h="57150">
                  <a:moveTo>
                    <a:pt x="0" y="27940"/>
                  </a:moveTo>
                  <a:cubicBezTo>
                    <a:pt x="0" y="8890"/>
                    <a:pt x="11430" y="0"/>
                    <a:pt x="27940" y="0"/>
                  </a:cubicBezTo>
                  <a:cubicBezTo>
                    <a:pt x="44450" y="0"/>
                    <a:pt x="55880" y="8890"/>
                    <a:pt x="55880" y="27940"/>
                  </a:cubicBezTo>
                  <a:lnTo>
                    <a:pt x="55880" y="57150"/>
                  </a:lnTo>
                  <a:lnTo>
                    <a:pt x="39370" y="57150"/>
                  </a:lnTo>
                  <a:lnTo>
                    <a:pt x="39370" y="27940"/>
                  </a:lnTo>
                  <a:cubicBezTo>
                    <a:pt x="39370" y="19050"/>
                    <a:pt x="35560" y="15240"/>
                    <a:pt x="29210" y="15240"/>
                  </a:cubicBezTo>
                  <a:cubicBezTo>
                    <a:pt x="22860" y="15240"/>
                    <a:pt x="19050" y="19050"/>
                    <a:pt x="19050" y="27940"/>
                  </a:cubicBezTo>
                  <a:lnTo>
                    <a:pt x="19050" y="57150"/>
                  </a:lnTo>
                  <a:lnTo>
                    <a:pt x="2540" y="57150"/>
                  </a:lnTo>
                  <a:lnTo>
                    <a:pt x="2540" y="27940"/>
                  </a:lnTo>
                  <a:lnTo>
                    <a:pt x="2540" y="27940"/>
                  </a:lnTo>
                  <a:close/>
                </a:path>
              </a:pathLst>
            </a:custGeom>
            <a:solidFill>
              <a:srgbClr val="333333"/>
            </a:solidFill>
            <a:ln w="12700" cap="flat">
              <a:noFill/>
              <a:prstDash val="solid"/>
              <a:miter/>
            </a:ln>
          </p:spPr>
          <p:txBody>
            <a:bodyPr rtlCol="0" anchor="ctr"/>
            <a:lstStyle/>
            <a:p>
              <a:endParaRPr lang="nl-NL"/>
            </a:p>
          </p:txBody>
        </p:sp>
        <p:sp>
          <p:nvSpPr>
            <p:cNvPr id="23" name="Vrije vorm 22">
              <a:extLst>
                <a:ext uri="{FF2B5EF4-FFF2-40B4-BE49-F238E27FC236}">
                  <a16:creationId xmlns:a16="http://schemas.microsoft.com/office/drawing/2014/main" id="{638C4BAB-DD51-2DD1-AE81-97AA30B0531E}"/>
                </a:ext>
              </a:extLst>
            </p:cNvPr>
            <p:cNvSpPr/>
            <p:nvPr userDrawn="1"/>
          </p:nvSpPr>
          <p:spPr>
            <a:xfrm>
              <a:off x="707390" y="6619229"/>
              <a:ext cx="16509" cy="49530"/>
            </a:xfrm>
            <a:custGeom>
              <a:avLst/>
              <a:gdLst>
                <a:gd name="connsiteX0" fmla="*/ 0 w 16509"/>
                <a:gd name="connsiteY0" fmla="*/ 0 h 49530"/>
                <a:gd name="connsiteX1" fmla="*/ 16510 w 16509"/>
                <a:gd name="connsiteY1" fmla="*/ 0 h 49530"/>
                <a:gd name="connsiteX2" fmla="*/ 16510 w 16509"/>
                <a:gd name="connsiteY2" fmla="*/ 49530 h 49530"/>
                <a:gd name="connsiteX3" fmla="*/ 0 w 16509"/>
                <a:gd name="connsiteY3" fmla="*/ 49530 h 49530"/>
                <a:gd name="connsiteX4" fmla="*/ 0 w 16509"/>
                <a:gd name="connsiteY4" fmla="*/ 0 h 495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09" h="49530">
                  <a:moveTo>
                    <a:pt x="0" y="0"/>
                  </a:moveTo>
                  <a:lnTo>
                    <a:pt x="16510" y="0"/>
                  </a:lnTo>
                  <a:lnTo>
                    <a:pt x="16510" y="49530"/>
                  </a:lnTo>
                  <a:lnTo>
                    <a:pt x="0" y="49530"/>
                  </a:lnTo>
                  <a:lnTo>
                    <a:pt x="0" y="0"/>
                  </a:lnTo>
                  <a:close/>
                </a:path>
              </a:pathLst>
            </a:custGeom>
            <a:solidFill>
              <a:srgbClr val="333333"/>
            </a:solidFill>
            <a:ln w="12700" cap="flat">
              <a:noFill/>
              <a:prstDash val="solid"/>
              <a:miter/>
            </a:ln>
          </p:spPr>
          <p:txBody>
            <a:bodyPr rtlCol="0" anchor="ctr"/>
            <a:lstStyle/>
            <a:p>
              <a:endParaRPr lang="nl-NL"/>
            </a:p>
          </p:txBody>
        </p:sp>
        <p:sp>
          <p:nvSpPr>
            <p:cNvPr id="24" name="Vrije vorm 23">
              <a:extLst>
                <a:ext uri="{FF2B5EF4-FFF2-40B4-BE49-F238E27FC236}">
                  <a16:creationId xmlns:a16="http://schemas.microsoft.com/office/drawing/2014/main" id="{2F5F34D1-A9E3-0436-E2FD-FD00A65C4ABA}"/>
                </a:ext>
              </a:extLst>
            </p:cNvPr>
            <p:cNvSpPr/>
            <p:nvPr userDrawn="1"/>
          </p:nvSpPr>
          <p:spPr>
            <a:xfrm>
              <a:off x="737869" y="6593829"/>
              <a:ext cx="46990" cy="74930"/>
            </a:xfrm>
            <a:custGeom>
              <a:avLst/>
              <a:gdLst>
                <a:gd name="connsiteX0" fmla="*/ 1270 w 46990"/>
                <a:gd name="connsiteY0" fmla="*/ 50800 h 74930"/>
                <a:gd name="connsiteX1" fmla="*/ 1270 w 46990"/>
                <a:gd name="connsiteY1" fmla="*/ 0 h 74930"/>
                <a:gd name="connsiteX2" fmla="*/ 17780 w 46990"/>
                <a:gd name="connsiteY2" fmla="*/ 0 h 74930"/>
                <a:gd name="connsiteX3" fmla="*/ 17780 w 46990"/>
                <a:gd name="connsiteY3" fmla="*/ 16511 h 74930"/>
                <a:gd name="connsiteX4" fmla="*/ 44450 w 46990"/>
                <a:gd name="connsiteY4" fmla="*/ 16511 h 74930"/>
                <a:gd name="connsiteX5" fmla="*/ 44450 w 46990"/>
                <a:gd name="connsiteY5" fmla="*/ 31750 h 74930"/>
                <a:gd name="connsiteX6" fmla="*/ 17780 w 46990"/>
                <a:gd name="connsiteY6" fmla="*/ 31750 h 74930"/>
                <a:gd name="connsiteX7" fmla="*/ 17780 w 46990"/>
                <a:gd name="connsiteY7" fmla="*/ 50800 h 74930"/>
                <a:gd name="connsiteX8" fmla="*/ 24130 w 46990"/>
                <a:gd name="connsiteY8" fmla="*/ 58420 h 74930"/>
                <a:gd name="connsiteX9" fmla="*/ 30480 w 46990"/>
                <a:gd name="connsiteY9" fmla="*/ 50800 h 74930"/>
                <a:gd name="connsiteX10" fmla="*/ 30480 w 46990"/>
                <a:gd name="connsiteY10" fmla="*/ 50800 h 74930"/>
                <a:gd name="connsiteX11" fmla="*/ 46990 w 46990"/>
                <a:gd name="connsiteY11" fmla="*/ 49530 h 74930"/>
                <a:gd name="connsiteX12" fmla="*/ 46990 w 46990"/>
                <a:gd name="connsiteY12" fmla="*/ 49530 h 74930"/>
                <a:gd name="connsiteX13" fmla="*/ 22860 w 46990"/>
                <a:gd name="connsiteY13" fmla="*/ 74930 h 74930"/>
                <a:gd name="connsiteX14" fmla="*/ 0 w 46990"/>
                <a:gd name="connsiteY14" fmla="*/ 50800 h 74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6990" h="74930">
                  <a:moveTo>
                    <a:pt x="1270" y="50800"/>
                  </a:moveTo>
                  <a:lnTo>
                    <a:pt x="1270" y="0"/>
                  </a:lnTo>
                  <a:lnTo>
                    <a:pt x="17780" y="0"/>
                  </a:lnTo>
                  <a:lnTo>
                    <a:pt x="17780" y="16511"/>
                  </a:lnTo>
                  <a:lnTo>
                    <a:pt x="44450" y="16511"/>
                  </a:lnTo>
                  <a:lnTo>
                    <a:pt x="44450" y="31750"/>
                  </a:lnTo>
                  <a:lnTo>
                    <a:pt x="17780" y="31750"/>
                  </a:lnTo>
                  <a:lnTo>
                    <a:pt x="17780" y="50800"/>
                  </a:lnTo>
                  <a:cubicBezTo>
                    <a:pt x="17780" y="57150"/>
                    <a:pt x="20320" y="58420"/>
                    <a:pt x="24130" y="58420"/>
                  </a:cubicBezTo>
                  <a:cubicBezTo>
                    <a:pt x="27940" y="58420"/>
                    <a:pt x="30480" y="57150"/>
                    <a:pt x="30480" y="50800"/>
                  </a:cubicBezTo>
                  <a:lnTo>
                    <a:pt x="30480" y="50800"/>
                  </a:lnTo>
                  <a:cubicBezTo>
                    <a:pt x="30480" y="49530"/>
                    <a:pt x="46990" y="49530"/>
                    <a:pt x="46990" y="49530"/>
                  </a:cubicBezTo>
                  <a:lnTo>
                    <a:pt x="46990" y="49530"/>
                  </a:lnTo>
                  <a:cubicBezTo>
                    <a:pt x="46990" y="67311"/>
                    <a:pt x="38100" y="74930"/>
                    <a:pt x="22860" y="74930"/>
                  </a:cubicBezTo>
                  <a:cubicBezTo>
                    <a:pt x="7620" y="74930"/>
                    <a:pt x="0" y="67311"/>
                    <a:pt x="0" y="50800"/>
                  </a:cubicBezTo>
                  <a:close/>
                </a:path>
              </a:pathLst>
            </a:custGeom>
            <a:solidFill>
              <a:srgbClr val="333333"/>
            </a:solidFill>
            <a:ln w="12700" cap="flat">
              <a:noFill/>
              <a:prstDash val="solid"/>
              <a:miter/>
            </a:ln>
          </p:spPr>
          <p:txBody>
            <a:bodyPr rtlCol="0" anchor="ctr"/>
            <a:lstStyle/>
            <a:p>
              <a:endParaRPr lang="nl-NL"/>
            </a:p>
          </p:txBody>
        </p:sp>
        <p:sp>
          <p:nvSpPr>
            <p:cNvPr id="25" name="Vrije vorm 24">
              <a:extLst>
                <a:ext uri="{FF2B5EF4-FFF2-40B4-BE49-F238E27FC236}">
                  <a16:creationId xmlns:a16="http://schemas.microsoft.com/office/drawing/2014/main" id="{BA592274-2EE5-D4CE-A304-95C4F4D33BA1}"/>
                </a:ext>
              </a:extLst>
            </p:cNvPr>
            <p:cNvSpPr/>
            <p:nvPr userDrawn="1"/>
          </p:nvSpPr>
          <p:spPr>
            <a:xfrm>
              <a:off x="793750" y="6609069"/>
              <a:ext cx="60960" cy="58420"/>
            </a:xfrm>
            <a:custGeom>
              <a:avLst/>
              <a:gdLst>
                <a:gd name="connsiteX0" fmla="*/ 0 w 60960"/>
                <a:gd name="connsiteY0" fmla="*/ 29210 h 58420"/>
                <a:gd name="connsiteX1" fmla="*/ 30480 w 60960"/>
                <a:gd name="connsiteY1" fmla="*/ 0 h 58420"/>
                <a:gd name="connsiteX2" fmla="*/ 60960 w 60960"/>
                <a:gd name="connsiteY2" fmla="*/ 29210 h 58420"/>
                <a:gd name="connsiteX3" fmla="*/ 60960 w 60960"/>
                <a:gd name="connsiteY3" fmla="*/ 34290 h 58420"/>
                <a:gd name="connsiteX4" fmla="*/ 19050 w 60960"/>
                <a:gd name="connsiteY4" fmla="*/ 34290 h 58420"/>
                <a:gd name="connsiteX5" fmla="*/ 31750 w 60960"/>
                <a:gd name="connsiteY5" fmla="*/ 43180 h 58420"/>
                <a:gd name="connsiteX6" fmla="*/ 41910 w 60960"/>
                <a:gd name="connsiteY6" fmla="*/ 39370 h 58420"/>
                <a:gd name="connsiteX7" fmla="*/ 59690 w 60960"/>
                <a:gd name="connsiteY7" fmla="*/ 39370 h 58420"/>
                <a:gd name="connsiteX8" fmla="*/ 31750 w 60960"/>
                <a:gd name="connsiteY8" fmla="*/ 58420 h 58420"/>
                <a:gd name="connsiteX9" fmla="*/ 1270 w 60960"/>
                <a:gd name="connsiteY9" fmla="*/ 29210 h 58420"/>
                <a:gd name="connsiteX10" fmla="*/ 41910 w 60960"/>
                <a:gd name="connsiteY10" fmla="*/ 24130 h 58420"/>
                <a:gd name="connsiteX11" fmla="*/ 29210 w 60960"/>
                <a:gd name="connsiteY11" fmla="*/ 15240 h 58420"/>
                <a:gd name="connsiteX12" fmla="*/ 16510 w 60960"/>
                <a:gd name="connsiteY12" fmla="*/ 24130 h 58420"/>
                <a:gd name="connsiteX13" fmla="*/ 40640 w 60960"/>
                <a:gd name="connsiteY13" fmla="*/ 24130 h 58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0960" h="58420">
                  <a:moveTo>
                    <a:pt x="0" y="29210"/>
                  </a:moveTo>
                  <a:cubicBezTo>
                    <a:pt x="0" y="12700"/>
                    <a:pt x="12700" y="0"/>
                    <a:pt x="30480" y="0"/>
                  </a:cubicBezTo>
                  <a:cubicBezTo>
                    <a:pt x="48260" y="0"/>
                    <a:pt x="60960" y="12700"/>
                    <a:pt x="60960" y="29210"/>
                  </a:cubicBezTo>
                  <a:lnTo>
                    <a:pt x="60960" y="34290"/>
                  </a:lnTo>
                  <a:lnTo>
                    <a:pt x="19050" y="34290"/>
                  </a:lnTo>
                  <a:cubicBezTo>
                    <a:pt x="20320" y="40640"/>
                    <a:pt x="25400" y="43180"/>
                    <a:pt x="31750" y="43180"/>
                  </a:cubicBezTo>
                  <a:cubicBezTo>
                    <a:pt x="38100" y="43180"/>
                    <a:pt x="40640" y="43180"/>
                    <a:pt x="41910" y="39370"/>
                  </a:cubicBezTo>
                  <a:lnTo>
                    <a:pt x="59690" y="39370"/>
                  </a:lnTo>
                  <a:cubicBezTo>
                    <a:pt x="55880" y="50800"/>
                    <a:pt x="45720" y="58420"/>
                    <a:pt x="31750" y="58420"/>
                  </a:cubicBezTo>
                  <a:cubicBezTo>
                    <a:pt x="13970" y="58420"/>
                    <a:pt x="1270" y="45720"/>
                    <a:pt x="1270" y="29210"/>
                  </a:cubicBezTo>
                  <a:close/>
                  <a:moveTo>
                    <a:pt x="41910" y="24130"/>
                  </a:moveTo>
                  <a:cubicBezTo>
                    <a:pt x="39370" y="17780"/>
                    <a:pt x="35560" y="15240"/>
                    <a:pt x="29210" y="15240"/>
                  </a:cubicBezTo>
                  <a:cubicBezTo>
                    <a:pt x="22860" y="15240"/>
                    <a:pt x="19050" y="17780"/>
                    <a:pt x="16510" y="24130"/>
                  </a:cubicBezTo>
                  <a:lnTo>
                    <a:pt x="40640" y="24130"/>
                  </a:lnTo>
                  <a:close/>
                </a:path>
              </a:pathLst>
            </a:custGeom>
            <a:solidFill>
              <a:srgbClr val="333333"/>
            </a:solidFill>
            <a:ln w="12700" cap="flat">
              <a:noFill/>
              <a:prstDash val="solid"/>
              <a:miter/>
            </a:ln>
          </p:spPr>
          <p:txBody>
            <a:bodyPr rtlCol="0" anchor="ctr"/>
            <a:lstStyle/>
            <a:p>
              <a:endParaRPr lang="nl-NL"/>
            </a:p>
          </p:txBody>
        </p:sp>
        <p:sp>
          <p:nvSpPr>
            <p:cNvPr id="26" name="Vrije vorm 25">
              <a:extLst>
                <a:ext uri="{FF2B5EF4-FFF2-40B4-BE49-F238E27FC236}">
                  <a16:creationId xmlns:a16="http://schemas.microsoft.com/office/drawing/2014/main" id="{4B747028-9864-E6D6-04CF-E9028B756A8F}"/>
                </a:ext>
              </a:extLst>
            </p:cNvPr>
            <p:cNvSpPr/>
            <p:nvPr userDrawn="1"/>
          </p:nvSpPr>
          <p:spPr>
            <a:xfrm>
              <a:off x="859789" y="6593829"/>
              <a:ext cx="60960" cy="74930"/>
            </a:xfrm>
            <a:custGeom>
              <a:avLst/>
              <a:gdLst>
                <a:gd name="connsiteX0" fmla="*/ 1270 w 60960"/>
                <a:gd name="connsiteY0" fmla="*/ 44450 h 74930"/>
                <a:gd name="connsiteX1" fmla="*/ 27940 w 60960"/>
                <a:gd name="connsiteY1" fmla="*/ 15240 h 74930"/>
                <a:gd name="connsiteX2" fmla="*/ 44450 w 60960"/>
                <a:gd name="connsiteY2" fmla="*/ 22861 h 74930"/>
                <a:gd name="connsiteX3" fmla="*/ 44450 w 60960"/>
                <a:gd name="connsiteY3" fmla="*/ 0 h 74930"/>
                <a:gd name="connsiteX4" fmla="*/ 60960 w 60960"/>
                <a:gd name="connsiteY4" fmla="*/ 0 h 74930"/>
                <a:gd name="connsiteX5" fmla="*/ 60960 w 60960"/>
                <a:gd name="connsiteY5" fmla="*/ 44450 h 74930"/>
                <a:gd name="connsiteX6" fmla="*/ 30480 w 60960"/>
                <a:gd name="connsiteY6" fmla="*/ 74930 h 74930"/>
                <a:gd name="connsiteX7" fmla="*/ 0 w 60960"/>
                <a:gd name="connsiteY7" fmla="*/ 44450 h 74930"/>
                <a:gd name="connsiteX8" fmla="*/ 44450 w 60960"/>
                <a:gd name="connsiteY8" fmla="*/ 44450 h 74930"/>
                <a:gd name="connsiteX9" fmla="*/ 31750 w 60960"/>
                <a:gd name="connsiteY9" fmla="*/ 30480 h 74930"/>
                <a:gd name="connsiteX10" fmla="*/ 19050 w 60960"/>
                <a:gd name="connsiteY10" fmla="*/ 44450 h 74930"/>
                <a:gd name="connsiteX11" fmla="*/ 31750 w 60960"/>
                <a:gd name="connsiteY11" fmla="*/ 58420 h 74930"/>
                <a:gd name="connsiteX12" fmla="*/ 44450 w 60960"/>
                <a:gd name="connsiteY12" fmla="*/ 44450 h 74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0960" h="74930">
                  <a:moveTo>
                    <a:pt x="1270" y="44450"/>
                  </a:moveTo>
                  <a:cubicBezTo>
                    <a:pt x="1270" y="25400"/>
                    <a:pt x="15240" y="15240"/>
                    <a:pt x="27940" y="15240"/>
                  </a:cubicBezTo>
                  <a:cubicBezTo>
                    <a:pt x="40640" y="15240"/>
                    <a:pt x="40640" y="17780"/>
                    <a:pt x="44450" y="22861"/>
                  </a:cubicBezTo>
                  <a:lnTo>
                    <a:pt x="44450" y="0"/>
                  </a:lnTo>
                  <a:lnTo>
                    <a:pt x="60960" y="0"/>
                  </a:lnTo>
                  <a:lnTo>
                    <a:pt x="60960" y="44450"/>
                  </a:lnTo>
                  <a:cubicBezTo>
                    <a:pt x="60960" y="63500"/>
                    <a:pt x="48260" y="74930"/>
                    <a:pt x="30480" y="74930"/>
                  </a:cubicBezTo>
                  <a:cubicBezTo>
                    <a:pt x="12700" y="74930"/>
                    <a:pt x="0" y="62230"/>
                    <a:pt x="0" y="44450"/>
                  </a:cubicBezTo>
                  <a:close/>
                  <a:moveTo>
                    <a:pt x="44450" y="44450"/>
                  </a:moveTo>
                  <a:cubicBezTo>
                    <a:pt x="44450" y="36830"/>
                    <a:pt x="39370" y="30480"/>
                    <a:pt x="31750" y="30480"/>
                  </a:cubicBezTo>
                  <a:cubicBezTo>
                    <a:pt x="24130" y="30480"/>
                    <a:pt x="19050" y="35561"/>
                    <a:pt x="19050" y="44450"/>
                  </a:cubicBezTo>
                  <a:cubicBezTo>
                    <a:pt x="19050" y="53340"/>
                    <a:pt x="24130" y="58420"/>
                    <a:pt x="31750" y="58420"/>
                  </a:cubicBezTo>
                  <a:cubicBezTo>
                    <a:pt x="39370" y="58420"/>
                    <a:pt x="44450" y="53340"/>
                    <a:pt x="44450" y="44450"/>
                  </a:cubicBezTo>
                  <a:close/>
                </a:path>
              </a:pathLst>
            </a:custGeom>
            <a:solidFill>
              <a:srgbClr val="333333"/>
            </a:solidFill>
            <a:ln w="12700" cap="flat">
              <a:noFill/>
              <a:prstDash val="solid"/>
              <a:miter/>
            </a:ln>
          </p:spPr>
          <p:txBody>
            <a:bodyPr rtlCol="0" anchor="ctr"/>
            <a:lstStyle/>
            <a:p>
              <a:endParaRPr lang="nl-NL"/>
            </a:p>
          </p:txBody>
        </p:sp>
        <p:sp>
          <p:nvSpPr>
            <p:cNvPr id="27" name="Vrije vorm 26">
              <a:extLst>
                <a:ext uri="{FF2B5EF4-FFF2-40B4-BE49-F238E27FC236}">
                  <a16:creationId xmlns:a16="http://schemas.microsoft.com/office/drawing/2014/main" id="{E6D7176D-1BC1-DAF9-1A60-56301E050127}"/>
                </a:ext>
              </a:extLst>
            </p:cNvPr>
            <p:cNvSpPr/>
            <p:nvPr userDrawn="1"/>
          </p:nvSpPr>
          <p:spPr>
            <a:xfrm>
              <a:off x="707143" y="6593829"/>
              <a:ext cx="19542" cy="19050"/>
            </a:xfrm>
            <a:custGeom>
              <a:avLst/>
              <a:gdLst>
                <a:gd name="connsiteX0" fmla="*/ 11676 w 19542"/>
                <a:gd name="connsiteY0" fmla="*/ 0 h 19050"/>
                <a:gd name="connsiteX1" fmla="*/ 246 w 19542"/>
                <a:gd name="connsiteY1" fmla="*/ 7620 h 19050"/>
                <a:gd name="connsiteX2" fmla="*/ 7866 w 19542"/>
                <a:gd name="connsiteY2" fmla="*/ 19050 h 19050"/>
                <a:gd name="connsiteX3" fmla="*/ 19296 w 19542"/>
                <a:gd name="connsiteY3" fmla="*/ 11430 h 19050"/>
                <a:gd name="connsiteX4" fmla="*/ 11676 w 19542"/>
                <a:gd name="connsiteY4" fmla="*/ 0 h 1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542" h="19050">
                  <a:moveTo>
                    <a:pt x="11676" y="0"/>
                  </a:moveTo>
                  <a:cubicBezTo>
                    <a:pt x="6596" y="0"/>
                    <a:pt x="1516" y="2540"/>
                    <a:pt x="246" y="7620"/>
                  </a:cubicBezTo>
                  <a:cubicBezTo>
                    <a:pt x="-1024" y="12700"/>
                    <a:pt x="2786" y="17780"/>
                    <a:pt x="7866" y="19050"/>
                  </a:cubicBezTo>
                  <a:cubicBezTo>
                    <a:pt x="12946" y="19050"/>
                    <a:pt x="18026" y="16511"/>
                    <a:pt x="19296" y="11430"/>
                  </a:cubicBezTo>
                  <a:cubicBezTo>
                    <a:pt x="20566" y="6350"/>
                    <a:pt x="16756" y="1270"/>
                    <a:pt x="11676" y="0"/>
                  </a:cubicBezTo>
                  <a:close/>
                </a:path>
              </a:pathLst>
            </a:custGeom>
            <a:solidFill>
              <a:srgbClr val="333333"/>
            </a:solidFill>
            <a:ln w="12700" cap="flat">
              <a:noFill/>
              <a:prstDash val="solid"/>
              <a:miter/>
            </a:ln>
          </p:spPr>
          <p:txBody>
            <a:bodyPr rtlCol="0" anchor="ctr"/>
            <a:lstStyle/>
            <a:p>
              <a:endParaRPr lang="nl-NL"/>
            </a:p>
          </p:txBody>
        </p:sp>
      </p:grpSp>
      <p:grpSp>
        <p:nvGrpSpPr>
          <p:cNvPr id="28" name="Groep 27">
            <a:extLst>
              <a:ext uri="{FF2B5EF4-FFF2-40B4-BE49-F238E27FC236}">
                <a16:creationId xmlns:a16="http://schemas.microsoft.com/office/drawing/2014/main" id="{FFAC6893-05EC-81A1-F70F-3CF6546C0330}"/>
              </a:ext>
            </a:extLst>
          </p:cNvPr>
          <p:cNvGrpSpPr/>
          <p:nvPr userDrawn="1"/>
        </p:nvGrpSpPr>
        <p:grpSpPr>
          <a:xfrm>
            <a:off x="-3620530" y="0"/>
            <a:ext cx="3527668" cy="3899322"/>
            <a:chOff x="-3913429" y="2864654"/>
            <a:chExt cx="3820567" cy="3899322"/>
          </a:xfrm>
        </p:grpSpPr>
        <p:sp>
          <p:nvSpPr>
            <p:cNvPr id="45" name="Rechthoek: afgeronde hoeken 44">
              <a:extLst>
                <a:ext uri="{FF2B5EF4-FFF2-40B4-BE49-F238E27FC236}">
                  <a16:creationId xmlns:a16="http://schemas.microsoft.com/office/drawing/2014/main" id="{99BC247B-4E4D-4E1F-DE6F-54A95B890C10}"/>
                </a:ext>
              </a:extLst>
            </p:cNvPr>
            <p:cNvSpPr/>
            <p:nvPr userDrawn="1"/>
          </p:nvSpPr>
          <p:spPr>
            <a:xfrm>
              <a:off x="-3913429" y="3343976"/>
              <a:ext cx="3820567" cy="3420000"/>
            </a:xfrm>
            <a:prstGeom prst="roundRect">
              <a:avLst>
                <a:gd name="adj" fmla="val 0"/>
              </a:avLst>
            </a:prstGeom>
            <a:solidFill>
              <a:schemeClr val="bg1"/>
            </a:solidFill>
            <a:ln w="7620" cap="flat">
              <a:noFill/>
              <a:prstDash val="solid"/>
              <a:miter/>
            </a:ln>
          </p:spPr>
          <p:txBody>
            <a:bodyPr lIns="216000" tIns="144000" rIns="216000" rtlCol="0" anchor="t"/>
            <a:lstStyle/>
            <a:p>
              <a:pPr marL="171450" indent="-171450" algn="l">
                <a:spcAft>
                  <a:spcPts val="400"/>
                </a:spcAft>
                <a:buClr>
                  <a:schemeClr val="tx1"/>
                </a:buClr>
                <a:buFont typeface="Arial" panose="020B0604020202020204" pitchFamily="34" charset="0"/>
                <a:buChar char="•"/>
              </a:pPr>
              <a:r>
                <a:rPr lang="nl-NL" sz="1000" b="0" dirty="0">
                  <a:latin typeface="Arial" panose="020B0604020202020204" pitchFamily="34" charset="0"/>
                  <a:cs typeface="Arial" panose="020B0604020202020204" pitchFamily="34" charset="0"/>
                </a:rPr>
                <a:t>Voeg een afbeelding toe door een afbeelding vanaf je bestanden naar deze slide te slepen. Of door op het icoon te klikken en een afbeelding in te voegen.</a:t>
              </a:r>
            </a:p>
            <a:p>
              <a:pPr marL="171450" indent="-171450" algn="l">
                <a:spcAft>
                  <a:spcPts val="400"/>
                </a:spcAft>
                <a:buClr>
                  <a:schemeClr val="tx1"/>
                </a:buClr>
                <a:buFont typeface="Arial" panose="020B0604020202020204" pitchFamily="34" charset="0"/>
                <a:buChar char="•"/>
              </a:pPr>
              <a:r>
                <a:rPr lang="nl-NL" sz="1000" b="0" dirty="0">
                  <a:latin typeface="Arial" panose="020B0604020202020204" pitchFamily="34" charset="0"/>
                  <a:cs typeface="Arial" panose="020B0604020202020204" pitchFamily="34" charset="0"/>
                </a:rPr>
                <a:t>Als er al een afbeelding is toegevoegd, moet je deze eerst verwijderen. Nadat je dit hebt gedaan, komen er iconen tevoorschijn in het kader. </a:t>
              </a:r>
            </a:p>
            <a:p>
              <a:pPr marL="171450" indent="-171450">
                <a:spcAft>
                  <a:spcPts val="400"/>
                </a:spcAft>
                <a:buClr>
                  <a:schemeClr val="tx1"/>
                </a:buClr>
                <a:buFont typeface="Arial" panose="020B0604020202020204" pitchFamily="34" charset="0"/>
                <a:buChar char="•"/>
              </a:pPr>
              <a:r>
                <a:rPr lang="nl-NL" sz="1000" b="0" dirty="0">
                  <a:latin typeface="Arial" panose="020B0604020202020204" pitchFamily="34" charset="0"/>
                  <a:cs typeface="Arial" panose="020B0604020202020204" pitchFamily="34" charset="0"/>
                </a:rPr>
                <a:t>Wanneer je de afbeelding bij wilt snijden of een andere positie in het kader wilt geven, </a:t>
              </a:r>
              <a:r>
                <a:rPr lang="nl-NL" sz="1000" dirty="0">
                  <a:latin typeface="Arial" panose="020B0604020202020204" pitchFamily="34" charset="0"/>
                  <a:cs typeface="Arial" panose="020B0604020202020204" pitchFamily="34" charset="0"/>
                </a:rPr>
                <a:t>d</a:t>
              </a:r>
              <a:r>
                <a:rPr lang="nl-NL" sz="1000" b="0" dirty="0">
                  <a:latin typeface="Arial" panose="020B0604020202020204" pitchFamily="34" charset="0"/>
                  <a:cs typeface="Arial" panose="020B0604020202020204" pitchFamily="34" charset="0"/>
                </a:rPr>
                <a:t>an kun je dit doen door:</a:t>
              </a:r>
            </a:p>
            <a:p>
              <a:pPr marL="447675" indent="-180975">
                <a:spcAft>
                  <a:spcPts val="400"/>
                </a:spcAft>
                <a:buClr>
                  <a:schemeClr val="tx1"/>
                </a:buClr>
                <a:buFont typeface="+mj-lt"/>
                <a:buAutoNum type="arabicPeriod"/>
              </a:pPr>
              <a:r>
                <a:rPr lang="nl-NL" sz="1000" dirty="0">
                  <a:latin typeface="Arial" panose="020B0604020202020204" pitchFamily="34" charset="0"/>
                  <a:cs typeface="Arial" panose="020B0604020202020204" pitchFamily="34" charset="0"/>
                </a:rPr>
                <a:t>Klik op</a:t>
              </a:r>
              <a:r>
                <a:rPr lang="nl-NL" sz="1000" b="0" dirty="0">
                  <a:latin typeface="Arial" panose="020B0604020202020204" pitchFamily="34" charset="0"/>
                  <a:cs typeface="Arial" panose="020B0604020202020204" pitchFamily="34" charset="0"/>
                </a:rPr>
                <a:t> de afbeelding met de rechtermuisknop en kies voor: “Bijsnijden”. </a:t>
              </a:r>
            </a:p>
            <a:p>
              <a:pPr marL="447675" indent="-180975">
                <a:spcAft>
                  <a:spcPts val="400"/>
                </a:spcAft>
                <a:buClr>
                  <a:schemeClr val="tx1"/>
                </a:buClr>
                <a:buFont typeface="+mj-lt"/>
                <a:buAutoNum type="arabicPeriod"/>
              </a:pPr>
              <a:r>
                <a:rPr lang="nl-NL" sz="1000" b="0" dirty="0">
                  <a:latin typeface="Arial" panose="020B0604020202020204" pitchFamily="34" charset="0"/>
                  <a:cs typeface="Arial" panose="020B0604020202020204" pitchFamily="34" charset="0"/>
                </a:rPr>
                <a:t>Nu kun je de uitsnede van de afbeelding aanpassen door de afbeelding te verplaatsen of de witte bollen gebruiken om de grootte van de afbeelding te bepalen.</a:t>
              </a:r>
            </a:p>
            <a:p>
              <a:pPr marL="171450" indent="-171450">
                <a:spcAft>
                  <a:spcPts val="400"/>
                </a:spcAft>
                <a:buClr>
                  <a:schemeClr val="tx1"/>
                </a:buClr>
                <a:buFont typeface="Arial" panose="020B0604020202020204" pitchFamily="34" charset="0"/>
                <a:buChar char="•"/>
              </a:pPr>
              <a:r>
                <a:rPr lang="nl-NL" sz="1000" b="0" dirty="0">
                  <a:latin typeface="Arial" panose="020B0604020202020204" pitchFamily="34" charset="0"/>
                  <a:cs typeface="Arial" panose="020B0604020202020204" pitchFamily="34" charset="0"/>
                </a:rPr>
                <a:t>Nadat je de wijzingen hebt doorgevoerd, klik je nogmaals op: “Bijsnijden”. Nu is de afbeelding gewijzigd. </a:t>
              </a:r>
            </a:p>
          </p:txBody>
        </p:sp>
        <p:sp>
          <p:nvSpPr>
            <p:cNvPr id="46" name="Rechthoek: afgeronde hoeken 45">
              <a:extLst>
                <a:ext uri="{FF2B5EF4-FFF2-40B4-BE49-F238E27FC236}">
                  <a16:creationId xmlns:a16="http://schemas.microsoft.com/office/drawing/2014/main" id="{E767796E-4180-DEA8-537F-B209648F26C8}"/>
                </a:ext>
              </a:extLst>
            </p:cNvPr>
            <p:cNvSpPr/>
            <p:nvPr userDrawn="1"/>
          </p:nvSpPr>
          <p:spPr>
            <a:xfrm>
              <a:off x="-3913429" y="2864654"/>
              <a:ext cx="3820567" cy="479322"/>
            </a:xfrm>
            <a:prstGeom prst="roundRect">
              <a:avLst>
                <a:gd name="adj" fmla="val 0"/>
              </a:avLst>
            </a:prstGeom>
            <a:solidFill>
              <a:schemeClr val="tx1"/>
            </a:solidFill>
            <a:ln w="7620" cap="flat">
              <a:noFill/>
              <a:prstDash val="solid"/>
              <a:miter/>
            </a:ln>
          </p:spPr>
          <p:txBody>
            <a:bodyPr lIns="216000" tIns="90000" rIns="216000" bIns="90000" rtlCol="0" anchor="ctr"/>
            <a:lstStyle/>
            <a:p>
              <a:pPr>
                <a:spcAft>
                  <a:spcPts val="600"/>
                </a:spcAft>
              </a:pPr>
              <a:r>
                <a:rPr lang="nl-NL" sz="1400" b="1" dirty="0">
                  <a:solidFill>
                    <a:schemeClr val="bg1"/>
                  </a:solidFill>
                  <a:latin typeface="Arial" panose="020B0604020202020204" pitchFamily="34" charset="0"/>
                  <a:cs typeface="Arial" panose="020B0604020202020204" pitchFamily="34" charset="0"/>
                </a:rPr>
                <a:t>Afbeeldingen toevoegen of wijzigen</a:t>
              </a:r>
              <a:endParaRPr lang="nl-NL" sz="900" b="0" dirty="0">
                <a:solidFill>
                  <a:schemeClr val="bg1"/>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3989771877"/>
      </p:ext>
    </p:extLst>
  </p:cSld>
  <p:clrMapOvr>
    <a:masterClrMapping/>
  </p:clrMapOvr>
  <p:extLst>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trategie (3 kolommen en iconen)">
    <p:spTree>
      <p:nvGrpSpPr>
        <p:cNvPr id="1" name=""/>
        <p:cNvGrpSpPr/>
        <p:nvPr/>
      </p:nvGrpSpPr>
      <p:grpSpPr>
        <a:xfrm>
          <a:off x="0" y="0"/>
          <a:ext cx="0" cy="0"/>
          <a:chOff x="0" y="0"/>
          <a:chExt cx="0" cy="0"/>
        </a:xfrm>
      </p:grpSpPr>
      <p:sp>
        <p:nvSpPr>
          <p:cNvPr id="31" name="Vrije vorm 30">
            <a:extLst>
              <a:ext uri="{FF2B5EF4-FFF2-40B4-BE49-F238E27FC236}">
                <a16:creationId xmlns:a16="http://schemas.microsoft.com/office/drawing/2014/main" id="{25F2CF90-9F07-482B-CFBA-E899FA279844}"/>
              </a:ext>
            </a:extLst>
          </p:cNvPr>
          <p:cNvSpPr/>
          <p:nvPr/>
        </p:nvSpPr>
        <p:spPr>
          <a:xfrm>
            <a:off x="1424940" y="6545580"/>
            <a:ext cx="12700" cy="127000"/>
          </a:xfrm>
          <a:custGeom>
            <a:avLst/>
            <a:gdLst>
              <a:gd name="connsiteX0" fmla="*/ 0 w 12700"/>
              <a:gd name="connsiteY0" fmla="*/ 0 h 127000"/>
              <a:gd name="connsiteX1" fmla="*/ 0 w 12700"/>
              <a:gd name="connsiteY1" fmla="*/ 127000 h 127000"/>
            </a:gdLst>
            <a:ahLst/>
            <a:cxnLst>
              <a:cxn ang="0">
                <a:pos x="connsiteX0" y="connsiteY0"/>
              </a:cxn>
              <a:cxn ang="0">
                <a:pos x="connsiteX1" y="connsiteY1"/>
              </a:cxn>
            </a:cxnLst>
            <a:rect l="l" t="t" r="r" b="b"/>
            <a:pathLst>
              <a:path w="12700" h="127000">
                <a:moveTo>
                  <a:pt x="0" y="0"/>
                </a:moveTo>
                <a:lnTo>
                  <a:pt x="0" y="127000"/>
                </a:lnTo>
              </a:path>
            </a:pathLst>
          </a:custGeom>
          <a:ln w="12700" cap="flat">
            <a:solidFill>
              <a:srgbClr val="E95223"/>
            </a:solidFill>
            <a:prstDash val="solid"/>
            <a:miter/>
          </a:ln>
        </p:spPr>
        <p:txBody>
          <a:bodyPr rtlCol="0" anchor="ctr"/>
          <a:lstStyle/>
          <a:p>
            <a:endParaRPr lang="nl-NL"/>
          </a:p>
        </p:txBody>
      </p:sp>
      <p:sp>
        <p:nvSpPr>
          <p:cNvPr id="140" name="Tijdelijke aanduiding voor voettekst 139">
            <a:extLst>
              <a:ext uri="{FF2B5EF4-FFF2-40B4-BE49-F238E27FC236}">
                <a16:creationId xmlns:a16="http://schemas.microsoft.com/office/drawing/2014/main" id="{1F34F79B-9EBB-EFE6-5719-32BC0328B67C}"/>
              </a:ext>
            </a:extLst>
          </p:cNvPr>
          <p:cNvSpPr>
            <a:spLocks noGrp="1"/>
          </p:cNvSpPr>
          <p:nvPr>
            <p:ph type="ftr" sz="quarter" idx="11"/>
          </p:nvPr>
        </p:nvSpPr>
        <p:spPr>
          <a:xfrm>
            <a:off x="1599386" y="6416675"/>
            <a:ext cx="4891901" cy="441325"/>
          </a:xfrm>
        </p:spPr>
        <p:txBody>
          <a:bodyPr/>
          <a:lstStyle>
            <a:lvl1pPr>
              <a:defRPr sz="900" b="0" i="0">
                <a:latin typeface="Real Text Pro" panose="020B0504020204020204" pitchFamily="34" charset="77"/>
              </a:defRPr>
            </a:lvl1pPr>
          </a:lstStyle>
          <a:p>
            <a:pPr algn="l"/>
            <a:r>
              <a:rPr lang="nl-NL" dirty="0">
                <a:ln/>
                <a:solidFill>
                  <a:srgbClr val="B3B3B3"/>
                </a:solidFill>
                <a:sym typeface="RealTextPro-Regular"/>
                <a:rtl val="0"/>
              </a:rPr>
              <a:t>Optie voor presentatie titel of andere extra informatie.</a:t>
            </a:r>
          </a:p>
        </p:txBody>
      </p:sp>
      <p:sp>
        <p:nvSpPr>
          <p:cNvPr id="141" name="Tijdelijke aanduiding voor dianummer 140">
            <a:extLst>
              <a:ext uri="{FF2B5EF4-FFF2-40B4-BE49-F238E27FC236}">
                <a16:creationId xmlns:a16="http://schemas.microsoft.com/office/drawing/2014/main" id="{2D742E33-CD5B-1D65-A4BD-7EEA5D9DE0CE}"/>
              </a:ext>
            </a:extLst>
          </p:cNvPr>
          <p:cNvSpPr>
            <a:spLocks noGrp="1"/>
          </p:cNvSpPr>
          <p:nvPr>
            <p:ph type="sldNum" sz="quarter" idx="12"/>
          </p:nvPr>
        </p:nvSpPr>
        <p:spPr>
          <a:xfrm>
            <a:off x="8710930" y="6416675"/>
            <a:ext cx="3038157" cy="448819"/>
          </a:xfrm>
        </p:spPr>
        <p:txBody>
          <a:bodyPr/>
          <a:lstStyle>
            <a:lvl1pPr>
              <a:defRPr>
                <a:solidFill>
                  <a:srgbClr val="004996"/>
                </a:solidFill>
              </a:defRPr>
            </a:lvl1pPr>
          </a:lstStyle>
          <a:p>
            <a:fld id="{9F53E0E1-1632-AA43-9C83-C74C9E11BADB}" type="slidenum">
              <a:rPr lang="nl-NL" smtClean="0"/>
              <a:pPr/>
              <a:t>‹nr.›</a:t>
            </a:fld>
            <a:endParaRPr lang="nl-NL" dirty="0"/>
          </a:p>
        </p:txBody>
      </p:sp>
      <p:sp>
        <p:nvSpPr>
          <p:cNvPr id="142" name="Ovaal 141">
            <a:extLst>
              <a:ext uri="{FF2B5EF4-FFF2-40B4-BE49-F238E27FC236}">
                <a16:creationId xmlns:a16="http://schemas.microsoft.com/office/drawing/2014/main" id="{28D06BE5-A0EF-D136-C0E6-F8B6D97B28A5}"/>
              </a:ext>
            </a:extLst>
          </p:cNvPr>
          <p:cNvSpPr/>
          <p:nvPr userDrawn="1"/>
        </p:nvSpPr>
        <p:spPr>
          <a:xfrm>
            <a:off x="11779408" y="6661582"/>
            <a:ext cx="37785" cy="37785"/>
          </a:xfrm>
          <a:prstGeom prst="ellipse">
            <a:avLst/>
          </a:prstGeom>
          <a:solidFill>
            <a:srgbClr val="E9522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Vrije vorm 7">
            <a:extLst>
              <a:ext uri="{FF2B5EF4-FFF2-40B4-BE49-F238E27FC236}">
                <a16:creationId xmlns:a16="http://schemas.microsoft.com/office/drawing/2014/main" id="{E1A84EF4-C4B8-D3D4-2D84-4C377638C41A}"/>
              </a:ext>
            </a:extLst>
          </p:cNvPr>
          <p:cNvSpPr/>
          <p:nvPr/>
        </p:nvSpPr>
        <p:spPr>
          <a:xfrm>
            <a:off x="0" y="0"/>
            <a:ext cx="12192000" cy="3081020"/>
          </a:xfrm>
          <a:custGeom>
            <a:avLst/>
            <a:gdLst>
              <a:gd name="connsiteX0" fmla="*/ 0 w 12192000"/>
              <a:gd name="connsiteY0" fmla="*/ 0 h 3081020"/>
              <a:gd name="connsiteX1" fmla="*/ 12192000 w 12192000"/>
              <a:gd name="connsiteY1" fmla="*/ 0 h 3081020"/>
              <a:gd name="connsiteX2" fmla="*/ 12192000 w 12192000"/>
              <a:gd name="connsiteY2" fmla="*/ 3081020 h 3081020"/>
              <a:gd name="connsiteX3" fmla="*/ 0 w 12192000"/>
              <a:gd name="connsiteY3" fmla="*/ 3081020 h 3081020"/>
            </a:gdLst>
            <a:ahLst/>
            <a:cxnLst>
              <a:cxn ang="0">
                <a:pos x="connsiteX0" y="connsiteY0"/>
              </a:cxn>
              <a:cxn ang="0">
                <a:pos x="connsiteX1" y="connsiteY1"/>
              </a:cxn>
              <a:cxn ang="0">
                <a:pos x="connsiteX2" y="connsiteY2"/>
              </a:cxn>
              <a:cxn ang="0">
                <a:pos x="connsiteX3" y="connsiteY3"/>
              </a:cxn>
            </a:cxnLst>
            <a:rect l="l" t="t" r="r" b="b"/>
            <a:pathLst>
              <a:path w="12192000" h="3081020">
                <a:moveTo>
                  <a:pt x="0" y="0"/>
                </a:moveTo>
                <a:lnTo>
                  <a:pt x="12192000" y="0"/>
                </a:lnTo>
                <a:lnTo>
                  <a:pt x="12192000" y="3081020"/>
                </a:lnTo>
                <a:lnTo>
                  <a:pt x="0" y="3081020"/>
                </a:lnTo>
                <a:close/>
              </a:path>
            </a:pathLst>
          </a:custGeom>
          <a:solidFill>
            <a:schemeClr val="accent1"/>
          </a:solidFill>
          <a:ln w="12700" cap="flat">
            <a:noFill/>
            <a:prstDash val="solid"/>
            <a:miter/>
          </a:ln>
        </p:spPr>
        <p:txBody>
          <a:bodyPr rtlCol="0" anchor="ctr"/>
          <a:lstStyle/>
          <a:p>
            <a:endParaRPr lang="nl-NL"/>
          </a:p>
        </p:txBody>
      </p:sp>
      <p:sp>
        <p:nvSpPr>
          <p:cNvPr id="9" name="Vrije vorm 8">
            <a:extLst>
              <a:ext uri="{FF2B5EF4-FFF2-40B4-BE49-F238E27FC236}">
                <a16:creationId xmlns:a16="http://schemas.microsoft.com/office/drawing/2014/main" id="{85638575-F2FF-F7F6-FB85-5138C284DF88}"/>
              </a:ext>
            </a:extLst>
          </p:cNvPr>
          <p:cNvSpPr/>
          <p:nvPr/>
        </p:nvSpPr>
        <p:spPr>
          <a:xfrm>
            <a:off x="435610" y="2085745"/>
            <a:ext cx="3587750" cy="4128363"/>
          </a:xfrm>
          <a:custGeom>
            <a:avLst/>
            <a:gdLst>
              <a:gd name="connsiteX0" fmla="*/ 3333750 w 3587750"/>
              <a:gd name="connsiteY0" fmla="*/ 0 h 4624070"/>
              <a:gd name="connsiteX1" fmla="*/ 3587750 w 3587750"/>
              <a:gd name="connsiteY1" fmla="*/ 254000 h 4624070"/>
              <a:gd name="connsiteX2" fmla="*/ 3587750 w 3587750"/>
              <a:gd name="connsiteY2" fmla="*/ 4370070 h 4624070"/>
              <a:gd name="connsiteX3" fmla="*/ 3333750 w 3587750"/>
              <a:gd name="connsiteY3" fmla="*/ 4624070 h 4624070"/>
              <a:gd name="connsiteX4" fmla="*/ 254000 w 3587750"/>
              <a:gd name="connsiteY4" fmla="*/ 4624070 h 4624070"/>
              <a:gd name="connsiteX5" fmla="*/ 0 w 3587750"/>
              <a:gd name="connsiteY5" fmla="*/ 4370070 h 4624070"/>
              <a:gd name="connsiteX6" fmla="*/ 0 w 3587750"/>
              <a:gd name="connsiteY6" fmla="*/ 254000 h 4624070"/>
              <a:gd name="connsiteX7" fmla="*/ 254000 w 3587750"/>
              <a:gd name="connsiteY7" fmla="*/ 0 h 4624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87750" h="4624070">
                <a:moveTo>
                  <a:pt x="3333750" y="0"/>
                </a:moveTo>
                <a:cubicBezTo>
                  <a:pt x="3474030" y="0"/>
                  <a:pt x="3587750" y="113720"/>
                  <a:pt x="3587750" y="254000"/>
                </a:cubicBezTo>
                <a:lnTo>
                  <a:pt x="3587750" y="4370070"/>
                </a:lnTo>
                <a:cubicBezTo>
                  <a:pt x="3587750" y="4510350"/>
                  <a:pt x="3474030" y="4624070"/>
                  <a:pt x="3333750" y="4624070"/>
                </a:cubicBezTo>
                <a:lnTo>
                  <a:pt x="254000" y="4624070"/>
                </a:lnTo>
                <a:cubicBezTo>
                  <a:pt x="113720" y="4624070"/>
                  <a:pt x="0" y="4510350"/>
                  <a:pt x="0" y="4370070"/>
                </a:cubicBezTo>
                <a:lnTo>
                  <a:pt x="0" y="254000"/>
                </a:lnTo>
                <a:cubicBezTo>
                  <a:pt x="0" y="113719"/>
                  <a:pt x="113720" y="0"/>
                  <a:pt x="254000" y="0"/>
                </a:cubicBezTo>
                <a:close/>
              </a:path>
            </a:pathLst>
          </a:custGeom>
          <a:solidFill>
            <a:srgbClr val="FFFFFF"/>
          </a:solidFill>
          <a:ln w="12700" cap="flat">
            <a:noFill/>
            <a:prstDash val="solid"/>
            <a:miter/>
          </a:ln>
          <a:effectLst>
            <a:outerShdw blurRad="127000" algn="ctr" rotWithShape="0">
              <a:prstClr val="black">
                <a:alpha val="20000"/>
              </a:prstClr>
            </a:outerShdw>
          </a:effectLst>
        </p:spPr>
        <p:txBody>
          <a:bodyPr rtlCol="0" anchor="ctr"/>
          <a:lstStyle/>
          <a:p>
            <a:endParaRPr lang="nl-NL"/>
          </a:p>
        </p:txBody>
      </p:sp>
      <p:sp>
        <p:nvSpPr>
          <p:cNvPr id="32" name="Vrije vorm 31">
            <a:extLst>
              <a:ext uri="{FF2B5EF4-FFF2-40B4-BE49-F238E27FC236}">
                <a16:creationId xmlns:a16="http://schemas.microsoft.com/office/drawing/2014/main" id="{1934582F-A0B3-F785-E229-818E9872D8C8}"/>
              </a:ext>
            </a:extLst>
          </p:cNvPr>
          <p:cNvSpPr/>
          <p:nvPr/>
        </p:nvSpPr>
        <p:spPr>
          <a:xfrm>
            <a:off x="4301490" y="2085745"/>
            <a:ext cx="3587750" cy="4128363"/>
          </a:xfrm>
          <a:custGeom>
            <a:avLst/>
            <a:gdLst>
              <a:gd name="connsiteX0" fmla="*/ 3333750 w 3587750"/>
              <a:gd name="connsiteY0" fmla="*/ 0 h 4624070"/>
              <a:gd name="connsiteX1" fmla="*/ 3587750 w 3587750"/>
              <a:gd name="connsiteY1" fmla="*/ 254000 h 4624070"/>
              <a:gd name="connsiteX2" fmla="*/ 3587750 w 3587750"/>
              <a:gd name="connsiteY2" fmla="*/ 4370070 h 4624070"/>
              <a:gd name="connsiteX3" fmla="*/ 3333750 w 3587750"/>
              <a:gd name="connsiteY3" fmla="*/ 4624070 h 4624070"/>
              <a:gd name="connsiteX4" fmla="*/ 254000 w 3587750"/>
              <a:gd name="connsiteY4" fmla="*/ 4624070 h 4624070"/>
              <a:gd name="connsiteX5" fmla="*/ 0 w 3587750"/>
              <a:gd name="connsiteY5" fmla="*/ 4370070 h 4624070"/>
              <a:gd name="connsiteX6" fmla="*/ 0 w 3587750"/>
              <a:gd name="connsiteY6" fmla="*/ 254000 h 4624070"/>
              <a:gd name="connsiteX7" fmla="*/ 254000 w 3587750"/>
              <a:gd name="connsiteY7" fmla="*/ 0 h 4624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87750" h="4624070">
                <a:moveTo>
                  <a:pt x="3333750" y="0"/>
                </a:moveTo>
                <a:cubicBezTo>
                  <a:pt x="3474031" y="0"/>
                  <a:pt x="3587750" y="113720"/>
                  <a:pt x="3587750" y="254000"/>
                </a:cubicBezTo>
                <a:lnTo>
                  <a:pt x="3587750" y="4370070"/>
                </a:lnTo>
                <a:cubicBezTo>
                  <a:pt x="3587750" y="4510350"/>
                  <a:pt x="3474031" y="4624070"/>
                  <a:pt x="3333750" y="4624070"/>
                </a:cubicBezTo>
                <a:lnTo>
                  <a:pt x="254000" y="4624070"/>
                </a:lnTo>
                <a:cubicBezTo>
                  <a:pt x="113720" y="4624070"/>
                  <a:pt x="0" y="4510350"/>
                  <a:pt x="0" y="4370070"/>
                </a:cubicBezTo>
                <a:lnTo>
                  <a:pt x="0" y="254000"/>
                </a:lnTo>
                <a:cubicBezTo>
                  <a:pt x="0" y="113719"/>
                  <a:pt x="113720" y="0"/>
                  <a:pt x="254000" y="0"/>
                </a:cubicBezTo>
                <a:close/>
              </a:path>
            </a:pathLst>
          </a:custGeom>
          <a:solidFill>
            <a:srgbClr val="FFFFFF"/>
          </a:solidFill>
          <a:ln w="12700" cap="flat">
            <a:noFill/>
            <a:prstDash val="solid"/>
            <a:miter/>
          </a:ln>
          <a:effectLst>
            <a:outerShdw blurRad="127000" algn="ctr" rotWithShape="0">
              <a:prstClr val="black">
                <a:alpha val="20000"/>
              </a:prstClr>
            </a:outerShdw>
          </a:effectLst>
        </p:spPr>
        <p:txBody>
          <a:bodyPr rtlCol="0" anchor="ctr"/>
          <a:lstStyle/>
          <a:p>
            <a:endParaRPr lang="nl-NL"/>
          </a:p>
        </p:txBody>
      </p:sp>
      <p:sp>
        <p:nvSpPr>
          <p:cNvPr id="33" name="Vrije vorm 32">
            <a:extLst>
              <a:ext uri="{FF2B5EF4-FFF2-40B4-BE49-F238E27FC236}">
                <a16:creationId xmlns:a16="http://schemas.microsoft.com/office/drawing/2014/main" id="{5444E4D4-C445-19F4-0DAC-1C88D4BBEA93}"/>
              </a:ext>
            </a:extLst>
          </p:cNvPr>
          <p:cNvSpPr/>
          <p:nvPr/>
        </p:nvSpPr>
        <p:spPr>
          <a:xfrm>
            <a:off x="8159750" y="2085745"/>
            <a:ext cx="3587750" cy="4128363"/>
          </a:xfrm>
          <a:custGeom>
            <a:avLst/>
            <a:gdLst>
              <a:gd name="connsiteX0" fmla="*/ 3333750 w 3587750"/>
              <a:gd name="connsiteY0" fmla="*/ 0 h 4624070"/>
              <a:gd name="connsiteX1" fmla="*/ 3587750 w 3587750"/>
              <a:gd name="connsiteY1" fmla="*/ 254000 h 4624070"/>
              <a:gd name="connsiteX2" fmla="*/ 3587750 w 3587750"/>
              <a:gd name="connsiteY2" fmla="*/ 4370070 h 4624070"/>
              <a:gd name="connsiteX3" fmla="*/ 3333750 w 3587750"/>
              <a:gd name="connsiteY3" fmla="*/ 4624070 h 4624070"/>
              <a:gd name="connsiteX4" fmla="*/ 254000 w 3587750"/>
              <a:gd name="connsiteY4" fmla="*/ 4624070 h 4624070"/>
              <a:gd name="connsiteX5" fmla="*/ 0 w 3587750"/>
              <a:gd name="connsiteY5" fmla="*/ 4370070 h 4624070"/>
              <a:gd name="connsiteX6" fmla="*/ 0 w 3587750"/>
              <a:gd name="connsiteY6" fmla="*/ 254000 h 4624070"/>
              <a:gd name="connsiteX7" fmla="*/ 254000 w 3587750"/>
              <a:gd name="connsiteY7" fmla="*/ 0 h 4624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87750" h="4624070">
                <a:moveTo>
                  <a:pt x="3333750" y="0"/>
                </a:moveTo>
                <a:cubicBezTo>
                  <a:pt x="3474031" y="0"/>
                  <a:pt x="3587750" y="113720"/>
                  <a:pt x="3587750" y="254000"/>
                </a:cubicBezTo>
                <a:lnTo>
                  <a:pt x="3587750" y="4370070"/>
                </a:lnTo>
                <a:cubicBezTo>
                  <a:pt x="3587750" y="4510350"/>
                  <a:pt x="3474031" y="4624070"/>
                  <a:pt x="3333750" y="4624070"/>
                </a:cubicBezTo>
                <a:lnTo>
                  <a:pt x="254000" y="4624070"/>
                </a:lnTo>
                <a:cubicBezTo>
                  <a:pt x="113719" y="4624070"/>
                  <a:pt x="0" y="4510350"/>
                  <a:pt x="0" y="4370070"/>
                </a:cubicBezTo>
                <a:lnTo>
                  <a:pt x="0" y="254000"/>
                </a:lnTo>
                <a:cubicBezTo>
                  <a:pt x="0" y="113719"/>
                  <a:pt x="113719" y="0"/>
                  <a:pt x="254000" y="0"/>
                </a:cubicBezTo>
                <a:close/>
              </a:path>
            </a:pathLst>
          </a:custGeom>
          <a:solidFill>
            <a:srgbClr val="FFFFFF"/>
          </a:solidFill>
          <a:ln w="12700" cap="flat">
            <a:noFill/>
            <a:prstDash val="solid"/>
            <a:miter/>
          </a:ln>
          <a:effectLst>
            <a:outerShdw blurRad="127000" algn="ctr" rotWithShape="0">
              <a:prstClr val="black">
                <a:alpha val="20000"/>
              </a:prstClr>
            </a:outerShdw>
          </a:effectLst>
        </p:spPr>
        <p:txBody>
          <a:bodyPr rtlCol="0" anchor="ctr"/>
          <a:lstStyle/>
          <a:p>
            <a:endParaRPr lang="nl-NL"/>
          </a:p>
        </p:txBody>
      </p:sp>
      <p:sp>
        <p:nvSpPr>
          <p:cNvPr id="34" name="Titel 142">
            <a:extLst>
              <a:ext uri="{FF2B5EF4-FFF2-40B4-BE49-F238E27FC236}">
                <a16:creationId xmlns:a16="http://schemas.microsoft.com/office/drawing/2014/main" id="{0EC2A1FB-2A18-A4E1-B0EC-A8C0C6B79D99}"/>
              </a:ext>
            </a:extLst>
          </p:cNvPr>
          <p:cNvSpPr>
            <a:spLocks noGrp="1"/>
          </p:cNvSpPr>
          <p:nvPr>
            <p:ph type="title" hasCustomPrompt="1"/>
          </p:nvPr>
        </p:nvSpPr>
        <p:spPr>
          <a:xfrm>
            <a:off x="455929" y="581257"/>
            <a:ext cx="11293157" cy="358082"/>
          </a:xfrm>
        </p:spPr>
        <p:txBody>
          <a:bodyPr/>
          <a:lstStyle>
            <a:lvl1pPr>
              <a:defRPr>
                <a:solidFill>
                  <a:schemeClr val="bg1"/>
                </a:solidFill>
              </a:defRPr>
            </a:lvl1pPr>
          </a:lstStyle>
          <a:p>
            <a:r>
              <a:rPr lang="nl-NL" dirty="0"/>
              <a:t>Klikken om een titel toe te voegen</a:t>
            </a:r>
          </a:p>
        </p:txBody>
      </p:sp>
      <p:sp>
        <p:nvSpPr>
          <p:cNvPr id="35" name="Tijdelijke aanduiding voor tekst 144">
            <a:extLst>
              <a:ext uri="{FF2B5EF4-FFF2-40B4-BE49-F238E27FC236}">
                <a16:creationId xmlns:a16="http://schemas.microsoft.com/office/drawing/2014/main" id="{84A4496F-03A1-BA6E-243F-E20D457CF31E}"/>
              </a:ext>
            </a:extLst>
          </p:cNvPr>
          <p:cNvSpPr>
            <a:spLocks noGrp="1"/>
          </p:cNvSpPr>
          <p:nvPr>
            <p:ph type="body" sz="quarter" idx="13" hasCustomPrompt="1"/>
          </p:nvPr>
        </p:nvSpPr>
        <p:spPr>
          <a:xfrm>
            <a:off x="442912" y="1146407"/>
            <a:ext cx="11293157" cy="195031"/>
          </a:xfrm>
        </p:spPr>
        <p:txBody>
          <a:bodyPr>
            <a:normAutofit/>
          </a:bodyPr>
          <a:lstStyle>
            <a:lvl1pPr marL="0" indent="0">
              <a:buNone/>
              <a:defRPr sz="1800">
                <a:solidFill>
                  <a:schemeClr val="bg1"/>
                </a:solidFill>
              </a:defRPr>
            </a:lvl1pPr>
          </a:lstStyle>
          <a:p>
            <a:pPr lvl="0"/>
            <a:r>
              <a:rPr lang="nl-NL" dirty="0"/>
              <a:t>Klikken om een subtitel toe te voegen</a:t>
            </a:r>
          </a:p>
        </p:txBody>
      </p:sp>
      <p:sp>
        <p:nvSpPr>
          <p:cNvPr id="2" name="Ovaal 1">
            <a:extLst>
              <a:ext uri="{FF2B5EF4-FFF2-40B4-BE49-F238E27FC236}">
                <a16:creationId xmlns:a16="http://schemas.microsoft.com/office/drawing/2014/main" id="{F0582554-51B2-6CB5-A887-A1422070596F}"/>
              </a:ext>
            </a:extLst>
          </p:cNvPr>
          <p:cNvSpPr/>
          <p:nvPr userDrawn="1"/>
        </p:nvSpPr>
        <p:spPr>
          <a:xfrm>
            <a:off x="1732932" y="1589193"/>
            <a:ext cx="993105" cy="993105"/>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Ovaal 2">
            <a:extLst>
              <a:ext uri="{FF2B5EF4-FFF2-40B4-BE49-F238E27FC236}">
                <a16:creationId xmlns:a16="http://schemas.microsoft.com/office/drawing/2014/main" id="{A0C163F5-89E8-B504-8B39-099A91C2BB32}"/>
              </a:ext>
            </a:extLst>
          </p:cNvPr>
          <p:cNvSpPr/>
          <p:nvPr userDrawn="1"/>
        </p:nvSpPr>
        <p:spPr>
          <a:xfrm>
            <a:off x="5592937" y="1589193"/>
            <a:ext cx="993105" cy="993105"/>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 name="Ovaal 3">
            <a:extLst>
              <a:ext uri="{FF2B5EF4-FFF2-40B4-BE49-F238E27FC236}">
                <a16:creationId xmlns:a16="http://schemas.microsoft.com/office/drawing/2014/main" id="{FC7F8F04-1FB8-0499-6C13-38EE2752B55D}"/>
              </a:ext>
            </a:extLst>
          </p:cNvPr>
          <p:cNvSpPr/>
          <p:nvPr userDrawn="1"/>
        </p:nvSpPr>
        <p:spPr>
          <a:xfrm>
            <a:off x="9541094" y="1589193"/>
            <a:ext cx="993105" cy="993105"/>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7" name="Graphic 45">
            <a:extLst>
              <a:ext uri="{FF2B5EF4-FFF2-40B4-BE49-F238E27FC236}">
                <a16:creationId xmlns:a16="http://schemas.microsoft.com/office/drawing/2014/main" id="{947AF3B9-8BDF-E3B5-D4DC-0D0A2952F612}"/>
              </a:ext>
            </a:extLst>
          </p:cNvPr>
          <p:cNvSpPr/>
          <p:nvPr/>
        </p:nvSpPr>
        <p:spPr>
          <a:xfrm>
            <a:off x="2015426" y="1934121"/>
            <a:ext cx="428116" cy="303249"/>
          </a:xfrm>
          <a:custGeom>
            <a:avLst/>
            <a:gdLst>
              <a:gd name="connsiteX0" fmla="*/ 63203 w 758435"/>
              <a:gd name="connsiteY0" fmla="*/ 537225 h 537224"/>
              <a:gd name="connsiteX1" fmla="*/ 18566 w 758435"/>
              <a:gd name="connsiteY1" fmla="*/ 518659 h 537224"/>
              <a:gd name="connsiteX2" fmla="*/ 0 w 758435"/>
              <a:gd name="connsiteY2" fmla="*/ 474022 h 537224"/>
              <a:gd name="connsiteX3" fmla="*/ 126406 w 758435"/>
              <a:gd name="connsiteY3" fmla="*/ 474022 h 537224"/>
              <a:gd name="connsiteX4" fmla="*/ 81769 w 758435"/>
              <a:gd name="connsiteY4" fmla="*/ 455456 h 537224"/>
              <a:gd name="connsiteX5" fmla="*/ 63203 w 758435"/>
              <a:gd name="connsiteY5" fmla="*/ 410819 h 537224"/>
              <a:gd name="connsiteX6" fmla="*/ 63203 w 758435"/>
              <a:gd name="connsiteY6" fmla="*/ 63203 h 537224"/>
              <a:gd name="connsiteX7" fmla="*/ 81769 w 758435"/>
              <a:gd name="connsiteY7" fmla="*/ 18566 h 537224"/>
              <a:gd name="connsiteX8" fmla="*/ 126406 w 758435"/>
              <a:gd name="connsiteY8" fmla="*/ 0 h 537224"/>
              <a:gd name="connsiteX9" fmla="*/ 632029 w 758435"/>
              <a:gd name="connsiteY9" fmla="*/ 0 h 537224"/>
              <a:gd name="connsiteX10" fmla="*/ 676666 w 758435"/>
              <a:gd name="connsiteY10" fmla="*/ 18566 h 537224"/>
              <a:gd name="connsiteX11" fmla="*/ 695232 w 758435"/>
              <a:gd name="connsiteY11" fmla="*/ 63203 h 537224"/>
              <a:gd name="connsiteX12" fmla="*/ 695232 w 758435"/>
              <a:gd name="connsiteY12" fmla="*/ 410819 h 537224"/>
              <a:gd name="connsiteX13" fmla="*/ 676666 w 758435"/>
              <a:gd name="connsiteY13" fmla="*/ 455456 h 537224"/>
              <a:gd name="connsiteX14" fmla="*/ 632029 w 758435"/>
              <a:gd name="connsiteY14" fmla="*/ 474022 h 537224"/>
              <a:gd name="connsiteX15" fmla="*/ 758435 w 758435"/>
              <a:gd name="connsiteY15" fmla="*/ 474022 h 537224"/>
              <a:gd name="connsiteX16" fmla="*/ 739869 w 758435"/>
              <a:gd name="connsiteY16" fmla="*/ 518659 h 537224"/>
              <a:gd name="connsiteX17" fmla="*/ 695232 w 758435"/>
              <a:gd name="connsiteY17" fmla="*/ 537225 h 537224"/>
              <a:gd name="connsiteX18" fmla="*/ 63203 w 758435"/>
              <a:gd name="connsiteY18" fmla="*/ 537225 h 537224"/>
              <a:gd name="connsiteX19" fmla="*/ 379218 w 758435"/>
              <a:gd name="connsiteY19" fmla="*/ 505623 h 537224"/>
              <a:gd name="connsiteX20" fmla="*/ 401734 w 758435"/>
              <a:gd name="connsiteY20" fmla="*/ 496538 h 537224"/>
              <a:gd name="connsiteX21" fmla="*/ 410819 w 758435"/>
              <a:gd name="connsiteY21" fmla="*/ 474022 h 537224"/>
              <a:gd name="connsiteX22" fmla="*/ 401734 w 758435"/>
              <a:gd name="connsiteY22" fmla="*/ 451506 h 537224"/>
              <a:gd name="connsiteX23" fmla="*/ 379218 w 758435"/>
              <a:gd name="connsiteY23" fmla="*/ 442420 h 537224"/>
              <a:gd name="connsiteX24" fmla="*/ 356701 w 758435"/>
              <a:gd name="connsiteY24" fmla="*/ 451506 h 537224"/>
              <a:gd name="connsiteX25" fmla="*/ 347616 w 758435"/>
              <a:gd name="connsiteY25" fmla="*/ 474022 h 537224"/>
              <a:gd name="connsiteX26" fmla="*/ 356701 w 758435"/>
              <a:gd name="connsiteY26" fmla="*/ 496538 h 537224"/>
              <a:gd name="connsiteX27" fmla="*/ 379218 w 758435"/>
              <a:gd name="connsiteY27" fmla="*/ 505623 h 537224"/>
              <a:gd name="connsiteX28" fmla="*/ 126406 w 758435"/>
              <a:gd name="connsiteY28" fmla="*/ 410819 h 537224"/>
              <a:gd name="connsiteX29" fmla="*/ 632029 w 758435"/>
              <a:gd name="connsiteY29" fmla="*/ 410819 h 537224"/>
              <a:gd name="connsiteX30" fmla="*/ 632029 w 758435"/>
              <a:gd name="connsiteY30" fmla="*/ 63203 h 537224"/>
              <a:gd name="connsiteX31" fmla="*/ 126406 w 758435"/>
              <a:gd name="connsiteY31" fmla="*/ 63203 h 537224"/>
              <a:gd name="connsiteX32" fmla="*/ 126406 w 758435"/>
              <a:gd name="connsiteY32" fmla="*/ 410819 h 537224"/>
              <a:gd name="connsiteX33" fmla="*/ 126406 w 758435"/>
              <a:gd name="connsiteY33" fmla="*/ 410819 h 537224"/>
              <a:gd name="connsiteX34" fmla="*/ 126406 w 758435"/>
              <a:gd name="connsiteY34" fmla="*/ 63203 h 537224"/>
              <a:gd name="connsiteX35" fmla="*/ 126406 w 758435"/>
              <a:gd name="connsiteY35" fmla="*/ 410819 h 537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758435" h="537224">
                <a:moveTo>
                  <a:pt x="63203" y="537225"/>
                </a:moveTo>
                <a:cubicBezTo>
                  <a:pt x="45822" y="537225"/>
                  <a:pt x="30943" y="531036"/>
                  <a:pt x="18566" y="518659"/>
                </a:cubicBezTo>
                <a:cubicBezTo>
                  <a:pt x="6189" y="506282"/>
                  <a:pt x="0" y="491403"/>
                  <a:pt x="0" y="474022"/>
                </a:cubicBezTo>
                <a:lnTo>
                  <a:pt x="126406" y="474022"/>
                </a:lnTo>
                <a:cubicBezTo>
                  <a:pt x="109025" y="474022"/>
                  <a:pt x="94146" y="467833"/>
                  <a:pt x="81769" y="455456"/>
                </a:cubicBezTo>
                <a:cubicBezTo>
                  <a:pt x="69392" y="443079"/>
                  <a:pt x="63203" y="428200"/>
                  <a:pt x="63203" y="410819"/>
                </a:cubicBezTo>
                <a:lnTo>
                  <a:pt x="63203" y="63203"/>
                </a:lnTo>
                <a:cubicBezTo>
                  <a:pt x="63203" y="45822"/>
                  <a:pt x="69392" y="30943"/>
                  <a:pt x="81769" y="18566"/>
                </a:cubicBezTo>
                <a:cubicBezTo>
                  <a:pt x="94146" y="6189"/>
                  <a:pt x="109025" y="0"/>
                  <a:pt x="126406" y="0"/>
                </a:cubicBezTo>
                <a:lnTo>
                  <a:pt x="632029" y="0"/>
                </a:lnTo>
                <a:cubicBezTo>
                  <a:pt x="649410" y="0"/>
                  <a:pt x="664289" y="6189"/>
                  <a:pt x="676666" y="18566"/>
                </a:cubicBezTo>
                <a:cubicBezTo>
                  <a:pt x="689044" y="30943"/>
                  <a:pt x="695232" y="45822"/>
                  <a:pt x="695232" y="63203"/>
                </a:cubicBezTo>
                <a:lnTo>
                  <a:pt x="695232" y="410819"/>
                </a:lnTo>
                <a:cubicBezTo>
                  <a:pt x="695232" y="428200"/>
                  <a:pt x="689044" y="443079"/>
                  <a:pt x="676666" y="455456"/>
                </a:cubicBezTo>
                <a:cubicBezTo>
                  <a:pt x="664289" y="467833"/>
                  <a:pt x="649410" y="474022"/>
                  <a:pt x="632029" y="474022"/>
                </a:cubicBezTo>
                <a:lnTo>
                  <a:pt x="758435" y="474022"/>
                </a:lnTo>
                <a:cubicBezTo>
                  <a:pt x="758435" y="491403"/>
                  <a:pt x="752246" y="506282"/>
                  <a:pt x="739869" y="518659"/>
                </a:cubicBezTo>
                <a:cubicBezTo>
                  <a:pt x="727492" y="531036"/>
                  <a:pt x="712613" y="537225"/>
                  <a:pt x="695232" y="537225"/>
                </a:cubicBezTo>
                <a:lnTo>
                  <a:pt x="63203" y="537225"/>
                </a:lnTo>
                <a:close/>
                <a:moveTo>
                  <a:pt x="379218" y="505623"/>
                </a:moveTo>
                <a:cubicBezTo>
                  <a:pt x="388171" y="505623"/>
                  <a:pt x="395677" y="502595"/>
                  <a:pt x="401734" y="496538"/>
                </a:cubicBezTo>
                <a:cubicBezTo>
                  <a:pt x="407791" y="490481"/>
                  <a:pt x="410819" y="482976"/>
                  <a:pt x="410819" y="474022"/>
                </a:cubicBezTo>
                <a:cubicBezTo>
                  <a:pt x="410819" y="465068"/>
                  <a:pt x="407791" y="457563"/>
                  <a:pt x="401734" y="451506"/>
                </a:cubicBezTo>
                <a:cubicBezTo>
                  <a:pt x="395677" y="445449"/>
                  <a:pt x="388171" y="442420"/>
                  <a:pt x="379218" y="442420"/>
                </a:cubicBezTo>
                <a:cubicBezTo>
                  <a:pt x="370264" y="442420"/>
                  <a:pt x="362758" y="445449"/>
                  <a:pt x="356701" y="451506"/>
                </a:cubicBezTo>
                <a:cubicBezTo>
                  <a:pt x="350645" y="457563"/>
                  <a:pt x="347616" y="465068"/>
                  <a:pt x="347616" y="474022"/>
                </a:cubicBezTo>
                <a:cubicBezTo>
                  <a:pt x="347616" y="482976"/>
                  <a:pt x="350645" y="490481"/>
                  <a:pt x="356701" y="496538"/>
                </a:cubicBezTo>
                <a:cubicBezTo>
                  <a:pt x="362758" y="502595"/>
                  <a:pt x="370264" y="505623"/>
                  <a:pt x="379218" y="505623"/>
                </a:cubicBezTo>
                <a:close/>
                <a:moveTo>
                  <a:pt x="126406" y="410819"/>
                </a:moveTo>
                <a:lnTo>
                  <a:pt x="632029" y="410819"/>
                </a:lnTo>
                <a:lnTo>
                  <a:pt x="632029" y="63203"/>
                </a:lnTo>
                <a:lnTo>
                  <a:pt x="126406" y="63203"/>
                </a:lnTo>
                <a:lnTo>
                  <a:pt x="126406" y="410819"/>
                </a:lnTo>
                <a:close/>
                <a:moveTo>
                  <a:pt x="126406" y="410819"/>
                </a:moveTo>
                <a:lnTo>
                  <a:pt x="126406" y="63203"/>
                </a:lnTo>
                <a:lnTo>
                  <a:pt x="126406" y="410819"/>
                </a:lnTo>
                <a:close/>
              </a:path>
            </a:pathLst>
          </a:custGeom>
          <a:solidFill>
            <a:schemeClr val="bg1"/>
          </a:solidFill>
          <a:ln w="784" cap="flat">
            <a:noFill/>
            <a:prstDash val="solid"/>
            <a:miter/>
          </a:ln>
        </p:spPr>
        <p:txBody>
          <a:bodyPr rtlCol="0" anchor="ctr"/>
          <a:lstStyle/>
          <a:p>
            <a:endParaRPr lang="nl-NL"/>
          </a:p>
        </p:txBody>
      </p:sp>
      <p:pic>
        <p:nvPicPr>
          <p:cNvPr id="49" name="Graphic 48">
            <a:extLst>
              <a:ext uri="{FF2B5EF4-FFF2-40B4-BE49-F238E27FC236}">
                <a16:creationId xmlns:a16="http://schemas.microsoft.com/office/drawing/2014/main" id="{86C52010-7C61-44BA-76CB-5DF29B18C1C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871393" y="1867649"/>
            <a:ext cx="436192" cy="436192"/>
          </a:xfrm>
          <a:prstGeom prst="rect">
            <a:avLst/>
          </a:prstGeom>
        </p:spPr>
      </p:pic>
      <p:pic>
        <p:nvPicPr>
          <p:cNvPr id="51" name="Graphic 50">
            <a:extLst>
              <a:ext uri="{FF2B5EF4-FFF2-40B4-BE49-F238E27FC236}">
                <a16:creationId xmlns:a16="http://schemas.microsoft.com/office/drawing/2014/main" id="{AD82DAFE-1A6D-FF33-8EF4-B731B56839AD}"/>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768580" y="1816679"/>
            <a:ext cx="538132" cy="538132"/>
          </a:xfrm>
          <a:prstGeom prst="rect">
            <a:avLst/>
          </a:prstGeom>
        </p:spPr>
      </p:pic>
      <p:sp>
        <p:nvSpPr>
          <p:cNvPr id="37" name="Tijdelijke aanduiding voor tekst 2">
            <a:extLst>
              <a:ext uri="{FF2B5EF4-FFF2-40B4-BE49-F238E27FC236}">
                <a16:creationId xmlns:a16="http://schemas.microsoft.com/office/drawing/2014/main" id="{4C8C9F64-1FA7-127B-AB3D-140A1F977F0C}"/>
              </a:ext>
            </a:extLst>
          </p:cNvPr>
          <p:cNvSpPr>
            <a:spLocks noGrp="1"/>
          </p:cNvSpPr>
          <p:nvPr>
            <p:ph type="body" sz="quarter" idx="20"/>
          </p:nvPr>
        </p:nvSpPr>
        <p:spPr>
          <a:xfrm>
            <a:off x="736436" y="2784865"/>
            <a:ext cx="2986099" cy="3126677"/>
          </a:xfrm>
        </p:spPr>
        <p:txBody>
          <a:bodyPr/>
          <a:lstStyle>
            <a:lvl1pPr marL="0" indent="0">
              <a:buNone/>
              <a:defRPr>
                <a:solidFill>
                  <a:srgbClr val="004996"/>
                </a:solidFill>
              </a:defRPr>
            </a:lvl1pPr>
            <a:lvl2pPr>
              <a:buClr>
                <a:srgbClr val="E95223"/>
              </a:buClr>
              <a:defRPr>
                <a:solidFill>
                  <a:srgbClr val="666666"/>
                </a:solidFill>
              </a:defRPr>
            </a:lvl2pPr>
            <a:lvl3pPr>
              <a:buClr>
                <a:srgbClr val="E95223"/>
              </a:buClr>
              <a:defRPr>
                <a:solidFill>
                  <a:srgbClr val="666666"/>
                </a:solidFill>
              </a:defRPr>
            </a:lvl3pPr>
            <a:lvl4pPr>
              <a:buClr>
                <a:srgbClr val="E95223"/>
              </a:buClr>
              <a:defRPr>
                <a:solidFill>
                  <a:srgbClr val="666666"/>
                </a:solidFill>
              </a:defRPr>
            </a:lvl4pPr>
            <a:lvl5pPr>
              <a:buClr>
                <a:srgbClr val="E95223"/>
              </a:buClr>
              <a:defRPr>
                <a:solidFill>
                  <a:srgbClr val="666666"/>
                </a:solidFill>
              </a:defRPr>
            </a:lvl5p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38" name="Tijdelijke aanduiding voor tekst 2">
            <a:extLst>
              <a:ext uri="{FF2B5EF4-FFF2-40B4-BE49-F238E27FC236}">
                <a16:creationId xmlns:a16="http://schemas.microsoft.com/office/drawing/2014/main" id="{2B2BDFC2-01D7-D941-E704-461F1DB0D066}"/>
              </a:ext>
            </a:extLst>
          </p:cNvPr>
          <p:cNvSpPr>
            <a:spLocks noGrp="1"/>
          </p:cNvSpPr>
          <p:nvPr>
            <p:ph type="body" sz="quarter" idx="21"/>
          </p:nvPr>
        </p:nvSpPr>
        <p:spPr>
          <a:xfrm>
            <a:off x="4602316" y="2784865"/>
            <a:ext cx="2986099" cy="3126677"/>
          </a:xfrm>
        </p:spPr>
        <p:txBody>
          <a:bodyPr/>
          <a:lstStyle>
            <a:lvl1pPr marL="0" indent="0">
              <a:buNone/>
              <a:defRPr>
                <a:solidFill>
                  <a:srgbClr val="004996"/>
                </a:solidFill>
              </a:defRPr>
            </a:lvl1pPr>
            <a:lvl2pPr>
              <a:buClr>
                <a:srgbClr val="E95223"/>
              </a:buClr>
              <a:defRPr>
                <a:solidFill>
                  <a:srgbClr val="666666"/>
                </a:solidFill>
              </a:defRPr>
            </a:lvl2pPr>
            <a:lvl3pPr>
              <a:buClr>
                <a:srgbClr val="E95223"/>
              </a:buClr>
              <a:defRPr>
                <a:solidFill>
                  <a:srgbClr val="666666"/>
                </a:solidFill>
              </a:defRPr>
            </a:lvl3pPr>
            <a:lvl4pPr>
              <a:buClr>
                <a:srgbClr val="E95223"/>
              </a:buClr>
              <a:defRPr>
                <a:solidFill>
                  <a:srgbClr val="666666"/>
                </a:solidFill>
              </a:defRPr>
            </a:lvl4pPr>
            <a:lvl5pPr>
              <a:buClr>
                <a:srgbClr val="E95223"/>
              </a:buClr>
              <a:defRPr>
                <a:solidFill>
                  <a:srgbClr val="666666"/>
                </a:solidFill>
              </a:defRPr>
            </a:lvl5p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39" name="Tijdelijke aanduiding voor tekst 2">
            <a:extLst>
              <a:ext uri="{FF2B5EF4-FFF2-40B4-BE49-F238E27FC236}">
                <a16:creationId xmlns:a16="http://schemas.microsoft.com/office/drawing/2014/main" id="{C62CF0B0-A52B-A1A0-2EE4-FFFFAC2A7930}"/>
              </a:ext>
            </a:extLst>
          </p:cNvPr>
          <p:cNvSpPr>
            <a:spLocks noGrp="1"/>
          </p:cNvSpPr>
          <p:nvPr>
            <p:ph type="body" sz="quarter" idx="22"/>
          </p:nvPr>
        </p:nvSpPr>
        <p:spPr>
          <a:xfrm>
            <a:off x="8460576" y="2784865"/>
            <a:ext cx="2986099" cy="3126677"/>
          </a:xfrm>
        </p:spPr>
        <p:txBody>
          <a:bodyPr/>
          <a:lstStyle>
            <a:lvl1pPr marL="0" indent="0">
              <a:buNone/>
              <a:defRPr>
                <a:solidFill>
                  <a:srgbClr val="004996"/>
                </a:solidFill>
              </a:defRPr>
            </a:lvl1pPr>
            <a:lvl2pPr>
              <a:buClr>
                <a:srgbClr val="E95223"/>
              </a:buClr>
              <a:defRPr>
                <a:solidFill>
                  <a:srgbClr val="666666"/>
                </a:solidFill>
              </a:defRPr>
            </a:lvl2pPr>
            <a:lvl3pPr>
              <a:buClr>
                <a:srgbClr val="E95223"/>
              </a:buClr>
              <a:defRPr>
                <a:solidFill>
                  <a:srgbClr val="666666"/>
                </a:solidFill>
              </a:defRPr>
            </a:lvl3pPr>
            <a:lvl4pPr>
              <a:buClr>
                <a:srgbClr val="E95223"/>
              </a:buClr>
              <a:defRPr>
                <a:solidFill>
                  <a:srgbClr val="666666"/>
                </a:solidFill>
              </a:defRPr>
            </a:lvl4pPr>
            <a:lvl5pPr>
              <a:buClr>
                <a:srgbClr val="E95223"/>
              </a:buClr>
              <a:defRPr>
                <a:solidFill>
                  <a:srgbClr val="666666"/>
                </a:solidFill>
              </a:defRPr>
            </a:lvl5p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grpSp>
        <p:nvGrpSpPr>
          <p:cNvPr id="5" name="Groep 4">
            <a:extLst>
              <a:ext uri="{FF2B5EF4-FFF2-40B4-BE49-F238E27FC236}">
                <a16:creationId xmlns:a16="http://schemas.microsoft.com/office/drawing/2014/main" id="{7DF55864-3598-4ED9-239D-1050E6B03A08}"/>
              </a:ext>
            </a:extLst>
          </p:cNvPr>
          <p:cNvGrpSpPr/>
          <p:nvPr userDrawn="1"/>
        </p:nvGrpSpPr>
        <p:grpSpPr>
          <a:xfrm>
            <a:off x="455930" y="6497074"/>
            <a:ext cx="808989" cy="283774"/>
            <a:chOff x="455930" y="6480235"/>
            <a:chExt cx="808989" cy="283774"/>
          </a:xfrm>
        </p:grpSpPr>
        <p:sp>
          <p:nvSpPr>
            <p:cNvPr id="6" name="Vrije vorm 5">
              <a:extLst>
                <a:ext uri="{FF2B5EF4-FFF2-40B4-BE49-F238E27FC236}">
                  <a16:creationId xmlns:a16="http://schemas.microsoft.com/office/drawing/2014/main" id="{6C27A2D8-38D3-F79A-5783-FE58948EA6C3}"/>
                </a:ext>
              </a:extLst>
            </p:cNvPr>
            <p:cNvSpPr/>
            <p:nvPr userDrawn="1"/>
          </p:nvSpPr>
          <p:spPr>
            <a:xfrm>
              <a:off x="961389" y="6593829"/>
              <a:ext cx="62230" cy="74930"/>
            </a:xfrm>
            <a:custGeom>
              <a:avLst/>
              <a:gdLst>
                <a:gd name="connsiteX0" fmla="*/ 0 w 62230"/>
                <a:gd name="connsiteY0" fmla="*/ 0 h 74930"/>
                <a:gd name="connsiteX1" fmla="*/ 31750 w 62230"/>
                <a:gd name="connsiteY1" fmla="*/ 0 h 74930"/>
                <a:gd name="connsiteX2" fmla="*/ 58420 w 62230"/>
                <a:gd name="connsiteY2" fmla="*/ 24130 h 74930"/>
                <a:gd name="connsiteX3" fmla="*/ 41910 w 62230"/>
                <a:gd name="connsiteY3" fmla="*/ 46990 h 74930"/>
                <a:gd name="connsiteX4" fmla="*/ 62230 w 62230"/>
                <a:gd name="connsiteY4" fmla="*/ 74930 h 74930"/>
                <a:gd name="connsiteX5" fmla="*/ 48260 w 62230"/>
                <a:gd name="connsiteY5" fmla="*/ 74930 h 74930"/>
                <a:gd name="connsiteX6" fmla="*/ 30480 w 62230"/>
                <a:gd name="connsiteY6" fmla="*/ 48261 h 74930"/>
                <a:gd name="connsiteX7" fmla="*/ 12700 w 62230"/>
                <a:gd name="connsiteY7" fmla="*/ 48261 h 74930"/>
                <a:gd name="connsiteX8" fmla="*/ 12700 w 62230"/>
                <a:gd name="connsiteY8" fmla="*/ 74930 h 74930"/>
                <a:gd name="connsiteX9" fmla="*/ 1270 w 62230"/>
                <a:gd name="connsiteY9" fmla="*/ 74930 h 74930"/>
                <a:gd name="connsiteX10" fmla="*/ 1270 w 62230"/>
                <a:gd name="connsiteY10" fmla="*/ 0 h 74930"/>
                <a:gd name="connsiteX11" fmla="*/ 31750 w 62230"/>
                <a:gd name="connsiteY11" fmla="*/ 36830 h 74930"/>
                <a:gd name="connsiteX12" fmla="*/ 45720 w 62230"/>
                <a:gd name="connsiteY12" fmla="*/ 24130 h 74930"/>
                <a:gd name="connsiteX13" fmla="*/ 31750 w 62230"/>
                <a:gd name="connsiteY13" fmla="*/ 11430 h 74930"/>
                <a:gd name="connsiteX14" fmla="*/ 11430 w 62230"/>
                <a:gd name="connsiteY14" fmla="*/ 11430 h 74930"/>
                <a:gd name="connsiteX15" fmla="*/ 11430 w 62230"/>
                <a:gd name="connsiteY15" fmla="*/ 38100 h 74930"/>
                <a:gd name="connsiteX16" fmla="*/ 31750 w 62230"/>
                <a:gd name="connsiteY16" fmla="*/ 38100 h 74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2230" h="74930">
                  <a:moveTo>
                    <a:pt x="0" y="0"/>
                  </a:moveTo>
                  <a:lnTo>
                    <a:pt x="31750" y="0"/>
                  </a:lnTo>
                  <a:cubicBezTo>
                    <a:pt x="49530" y="0"/>
                    <a:pt x="58420" y="10161"/>
                    <a:pt x="58420" y="24130"/>
                  </a:cubicBezTo>
                  <a:cubicBezTo>
                    <a:pt x="58420" y="38100"/>
                    <a:pt x="53340" y="44450"/>
                    <a:pt x="41910" y="46990"/>
                  </a:cubicBezTo>
                  <a:lnTo>
                    <a:pt x="62230" y="74930"/>
                  </a:lnTo>
                  <a:lnTo>
                    <a:pt x="48260" y="74930"/>
                  </a:lnTo>
                  <a:lnTo>
                    <a:pt x="30480" y="48261"/>
                  </a:lnTo>
                  <a:lnTo>
                    <a:pt x="12700" y="48261"/>
                  </a:lnTo>
                  <a:lnTo>
                    <a:pt x="12700" y="74930"/>
                  </a:lnTo>
                  <a:lnTo>
                    <a:pt x="1270" y="74930"/>
                  </a:lnTo>
                  <a:lnTo>
                    <a:pt x="1270" y="0"/>
                  </a:lnTo>
                  <a:close/>
                  <a:moveTo>
                    <a:pt x="31750" y="36830"/>
                  </a:moveTo>
                  <a:cubicBezTo>
                    <a:pt x="43180" y="36830"/>
                    <a:pt x="45720" y="31750"/>
                    <a:pt x="45720" y="24130"/>
                  </a:cubicBezTo>
                  <a:cubicBezTo>
                    <a:pt x="45720" y="16511"/>
                    <a:pt x="41910" y="11430"/>
                    <a:pt x="31750" y="11430"/>
                  </a:cubicBezTo>
                  <a:lnTo>
                    <a:pt x="11430" y="11430"/>
                  </a:lnTo>
                  <a:lnTo>
                    <a:pt x="11430" y="38100"/>
                  </a:lnTo>
                  <a:lnTo>
                    <a:pt x="31750" y="38100"/>
                  </a:lnTo>
                  <a:close/>
                </a:path>
              </a:pathLst>
            </a:custGeom>
            <a:solidFill>
              <a:srgbClr val="333333"/>
            </a:solidFill>
            <a:ln w="12700" cap="flat">
              <a:noFill/>
              <a:prstDash val="solid"/>
              <a:miter/>
            </a:ln>
          </p:spPr>
          <p:txBody>
            <a:bodyPr rtlCol="0" anchor="ctr"/>
            <a:lstStyle/>
            <a:p>
              <a:endParaRPr lang="nl-NL"/>
            </a:p>
          </p:txBody>
        </p:sp>
        <p:sp>
          <p:nvSpPr>
            <p:cNvPr id="7" name="Vrije vorm 6">
              <a:extLst>
                <a:ext uri="{FF2B5EF4-FFF2-40B4-BE49-F238E27FC236}">
                  <a16:creationId xmlns:a16="http://schemas.microsoft.com/office/drawing/2014/main" id="{22A2748C-EE91-4904-509B-A607893D7E28}"/>
                </a:ext>
              </a:extLst>
            </p:cNvPr>
            <p:cNvSpPr/>
            <p:nvPr userDrawn="1"/>
          </p:nvSpPr>
          <p:spPr>
            <a:xfrm>
              <a:off x="1028700" y="6609069"/>
              <a:ext cx="60960" cy="58420"/>
            </a:xfrm>
            <a:custGeom>
              <a:avLst/>
              <a:gdLst>
                <a:gd name="connsiteX0" fmla="*/ 0 w 60960"/>
                <a:gd name="connsiteY0" fmla="*/ 29210 h 58420"/>
                <a:gd name="connsiteX1" fmla="*/ 30480 w 60960"/>
                <a:gd name="connsiteY1" fmla="*/ 0 h 58420"/>
                <a:gd name="connsiteX2" fmla="*/ 60960 w 60960"/>
                <a:gd name="connsiteY2" fmla="*/ 29210 h 58420"/>
                <a:gd name="connsiteX3" fmla="*/ 60960 w 60960"/>
                <a:gd name="connsiteY3" fmla="*/ 33020 h 58420"/>
                <a:gd name="connsiteX4" fmla="*/ 12700 w 60960"/>
                <a:gd name="connsiteY4" fmla="*/ 33020 h 58420"/>
                <a:gd name="connsiteX5" fmla="*/ 31750 w 60960"/>
                <a:gd name="connsiteY5" fmla="*/ 48260 h 58420"/>
                <a:gd name="connsiteX6" fmla="*/ 46990 w 60960"/>
                <a:gd name="connsiteY6" fmla="*/ 40640 h 58420"/>
                <a:gd name="connsiteX7" fmla="*/ 58420 w 60960"/>
                <a:gd name="connsiteY7" fmla="*/ 40640 h 58420"/>
                <a:gd name="connsiteX8" fmla="*/ 30480 w 60960"/>
                <a:gd name="connsiteY8" fmla="*/ 58420 h 58420"/>
                <a:gd name="connsiteX9" fmla="*/ 0 w 60960"/>
                <a:gd name="connsiteY9" fmla="*/ 29210 h 58420"/>
                <a:gd name="connsiteX10" fmla="*/ 49530 w 60960"/>
                <a:gd name="connsiteY10" fmla="*/ 24130 h 58420"/>
                <a:gd name="connsiteX11" fmla="*/ 30480 w 60960"/>
                <a:gd name="connsiteY11" fmla="*/ 10160 h 58420"/>
                <a:gd name="connsiteX12" fmla="*/ 11430 w 60960"/>
                <a:gd name="connsiteY12" fmla="*/ 24130 h 58420"/>
                <a:gd name="connsiteX13" fmla="*/ 48260 w 60960"/>
                <a:gd name="connsiteY13" fmla="*/ 24130 h 58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0960" h="58420">
                  <a:moveTo>
                    <a:pt x="0" y="29210"/>
                  </a:moveTo>
                  <a:cubicBezTo>
                    <a:pt x="0" y="12700"/>
                    <a:pt x="12700" y="0"/>
                    <a:pt x="30480" y="0"/>
                  </a:cubicBezTo>
                  <a:cubicBezTo>
                    <a:pt x="48260" y="0"/>
                    <a:pt x="60960" y="12700"/>
                    <a:pt x="60960" y="29210"/>
                  </a:cubicBezTo>
                  <a:lnTo>
                    <a:pt x="60960" y="33020"/>
                  </a:lnTo>
                  <a:lnTo>
                    <a:pt x="12700" y="33020"/>
                  </a:lnTo>
                  <a:cubicBezTo>
                    <a:pt x="13970" y="43180"/>
                    <a:pt x="21590" y="48260"/>
                    <a:pt x="31750" y="48260"/>
                  </a:cubicBezTo>
                  <a:cubicBezTo>
                    <a:pt x="41910" y="48260"/>
                    <a:pt x="44450" y="45720"/>
                    <a:pt x="46990" y="40640"/>
                  </a:cubicBezTo>
                  <a:lnTo>
                    <a:pt x="58420" y="40640"/>
                  </a:lnTo>
                  <a:cubicBezTo>
                    <a:pt x="54610" y="50800"/>
                    <a:pt x="44450" y="58420"/>
                    <a:pt x="30480" y="58420"/>
                  </a:cubicBezTo>
                  <a:cubicBezTo>
                    <a:pt x="12700" y="58420"/>
                    <a:pt x="0" y="45720"/>
                    <a:pt x="0" y="29210"/>
                  </a:cubicBezTo>
                  <a:close/>
                  <a:moveTo>
                    <a:pt x="49530" y="24130"/>
                  </a:moveTo>
                  <a:cubicBezTo>
                    <a:pt x="46990" y="15240"/>
                    <a:pt x="40640" y="10160"/>
                    <a:pt x="30480" y="10160"/>
                  </a:cubicBezTo>
                  <a:cubicBezTo>
                    <a:pt x="20320" y="10160"/>
                    <a:pt x="13970" y="15240"/>
                    <a:pt x="11430" y="24130"/>
                  </a:cubicBezTo>
                  <a:lnTo>
                    <a:pt x="48260" y="24130"/>
                  </a:lnTo>
                  <a:close/>
                </a:path>
              </a:pathLst>
            </a:custGeom>
            <a:solidFill>
              <a:srgbClr val="333333"/>
            </a:solidFill>
            <a:ln w="12700" cap="flat">
              <a:noFill/>
              <a:prstDash val="solid"/>
              <a:miter/>
            </a:ln>
          </p:spPr>
          <p:txBody>
            <a:bodyPr rtlCol="0" anchor="ctr"/>
            <a:lstStyle/>
            <a:p>
              <a:endParaRPr lang="nl-NL"/>
            </a:p>
          </p:txBody>
        </p:sp>
        <p:sp>
          <p:nvSpPr>
            <p:cNvPr id="36" name="Vrije vorm 35">
              <a:extLst>
                <a:ext uri="{FF2B5EF4-FFF2-40B4-BE49-F238E27FC236}">
                  <a16:creationId xmlns:a16="http://schemas.microsoft.com/office/drawing/2014/main" id="{939B03C4-0B37-47D1-2E09-7FD39F84231D}"/>
                </a:ext>
              </a:extLst>
            </p:cNvPr>
            <p:cNvSpPr/>
            <p:nvPr userDrawn="1"/>
          </p:nvSpPr>
          <p:spPr>
            <a:xfrm>
              <a:off x="1097280" y="6593829"/>
              <a:ext cx="45719" cy="74930"/>
            </a:xfrm>
            <a:custGeom>
              <a:avLst/>
              <a:gdLst>
                <a:gd name="connsiteX0" fmla="*/ 2540 w 45719"/>
                <a:gd name="connsiteY0" fmla="*/ 52070 h 74930"/>
                <a:gd name="connsiteX1" fmla="*/ 2540 w 45719"/>
                <a:gd name="connsiteY1" fmla="*/ 0 h 74930"/>
                <a:gd name="connsiteX2" fmla="*/ 12700 w 45719"/>
                <a:gd name="connsiteY2" fmla="*/ 0 h 74930"/>
                <a:gd name="connsiteX3" fmla="*/ 12700 w 45719"/>
                <a:gd name="connsiteY3" fmla="*/ 16511 h 74930"/>
                <a:gd name="connsiteX4" fmla="*/ 43180 w 45719"/>
                <a:gd name="connsiteY4" fmla="*/ 16511 h 74930"/>
                <a:gd name="connsiteX5" fmla="*/ 43180 w 45719"/>
                <a:gd name="connsiteY5" fmla="*/ 26670 h 74930"/>
                <a:gd name="connsiteX6" fmla="*/ 12700 w 45719"/>
                <a:gd name="connsiteY6" fmla="*/ 26670 h 74930"/>
                <a:gd name="connsiteX7" fmla="*/ 12700 w 45719"/>
                <a:gd name="connsiteY7" fmla="*/ 52070 h 74930"/>
                <a:gd name="connsiteX8" fmla="*/ 24130 w 45719"/>
                <a:gd name="connsiteY8" fmla="*/ 64770 h 74930"/>
                <a:gd name="connsiteX9" fmla="*/ 35560 w 45719"/>
                <a:gd name="connsiteY9" fmla="*/ 52070 h 74930"/>
                <a:gd name="connsiteX10" fmla="*/ 35560 w 45719"/>
                <a:gd name="connsiteY10" fmla="*/ 52070 h 74930"/>
                <a:gd name="connsiteX11" fmla="*/ 45720 w 45719"/>
                <a:gd name="connsiteY11" fmla="*/ 50800 h 74930"/>
                <a:gd name="connsiteX12" fmla="*/ 45720 w 45719"/>
                <a:gd name="connsiteY12" fmla="*/ 50800 h 74930"/>
                <a:gd name="connsiteX13" fmla="*/ 22860 w 45719"/>
                <a:gd name="connsiteY13" fmla="*/ 74930 h 74930"/>
                <a:gd name="connsiteX14" fmla="*/ 0 w 45719"/>
                <a:gd name="connsiteY14" fmla="*/ 52070 h 74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19" h="74930">
                  <a:moveTo>
                    <a:pt x="2540" y="52070"/>
                  </a:moveTo>
                  <a:lnTo>
                    <a:pt x="2540" y="0"/>
                  </a:lnTo>
                  <a:lnTo>
                    <a:pt x="12700" y="0"/>
                  </a:lnTo>
                  <a:lnTo>
                    <a:pt x="12700" y="16511"/>
                  </a:lnTo>
                  <a:lnTo>
                    <a:pt x="43180" y="16511"/>
                  </a:lnTo>
                  <a:lnTo>
                    <a:pt x="43180" y="26670"/>
                  </a:lnTo>
                  <a:lnTo>
                    <a:pt x="12700" y="26670"/>
                  </a:lnTo>
                  <a:lnTo>
                    <a:pt x="12700" y="52070"/>
                  </a:lnTo>
                  <a:cubicBezTo>
                    <a:pt x="12700" y="60961"/>
                    <a:pt x="17780" y="64770"/>
                    <a:pt x="24130" y="64770"/>
                  </a:cubicBezTo>
                  <a:cubicBezTo>
                    <a:pt x="30480" y="64770"/>
                    <a:pt x="35560" y="60961"/>
                    <a:pt x="35560" y="52070"/>
                  </a:cubicBezTo>
                  <a:lnTo>
                    <a:pt x="35560" y="52070"/>
                  </a:lnTo>
                  <a:cubicBezTo>
                    <a:pt x="35560" y="50800"/>
                    <a:pt x="45720" y="50800"/>
                    <a:pt x="45720" y="50800"/>
                  </a:cubicBezTo>
                  <a:lnTo>
                    <a:pt x="45720" y="50800"/>
                  </a:lnTo>
                  <a:cubicBezTo>
                    <a:pt x="45720" y="67311"/>
                    <a:pt x="36830" y="74930"/>
                    <a:pt x="22860" y="74930"/>
                  </a:cubicBezTo>
                  <a:cubicBezTo>
                    <a:pt x="8890" y="74930"/>
                    <a:pt x="0" y="67311"/>
                    <a:pt x="0" y="52070"/>
                  </a:cubicBezTo>
                  <a:close/>
                </a:path>
              </a:pathLst>
            </a:custGeom>
            <a:solidFill>
              <a:srgbClr val="333333"/>
            </a:solidFill>
            <a:ln w="12700" cap="flat">
              <a:noFill/>
              <a:prstDash val="solid"/>
              <a:miter/>
            </a:ln>
          </p:spPr>
          <p:txBody>
            <a:bodyPr rtlCol="0" anchor="ctr"/>
            <a:lstStyle/>
            <a:p>
              <a:endParaRPr lang="nl-NL"/>
            </a:p>
          </p:txBody>
        </p:sp>
        <p:sp>
          <p:nvSpPr>
            <p:cNvPr id="40" name="Vrije vorm 39">
              <a:extLst>
                <a:ext uri="{FF2B5EF4-FFF2-40B4-BE49-F238E27FC236}">
                  <a16:creationId xmlns:a16="http://schemas.microsoft.com/office/drawing/2014/main" id="{AC130E67-20AE-B297-4035-3666BCD0B2EC}"/>
                </a:ext>
              </a:extLst>
            </p:cNvPr>
            <p:cNvSpPr/>
            <p:nvPr userDrawn="1"/>
          </p:nvSpPr>
          <p:spPr>
            <a:xfrm>
              <a:off x="1151889" y="6609069"/>
              <a:ext cx="60960" cy="59690"/>
            </a:xfrm>
            <a:custGeom>
              <a:avLst/>
              <a:gdLst>
                <a:gd name="connsiteX0" fmla="*/ 0 w 60960"/>
                <a:gd name="connsiteY0" fmla="*/ 30480 h 59690"/>
                <a:gd name="connsiteX1" fmla="*/ 30480 w 60960"/>
                <a:gd name="connsiteY1" fmla="*/ 0 h 59690"/>
                <a:gd name="connsiteX2" fmla="*/ 60960 w 60960"/>
                <a:gd name="connsiteY2" fmla="*/ 30480 h 59690"/>
                <a:gd name="connsiteX3" fmla="*/ 60960 w 60960"/>
                <a:gd name="connsiteY3" fmla="*/ 59690 h 59690"/>
                <a:gd name="connsiteX4" fmla="*/ 50800 w 60960"/>
                <a:gd name="connsiteY4" fmla="*/ 59690 h 59690"/>
                <a:gd name="connsiteX5" fmla="*/ 50800 w 60960"/>
                <a:gd name="connsiteY5" fmla="*/ 45720 h 59690"/>
                <a:gd name="connsiteX6" fmla="*/ 29210 w 60960"/>
                <a:gd name="connsiteY6" fmla="*/ 59690 h 59690"/>
                <a:gd name="connsiteX7" fmla="*/ 1270 w 60960"/>
                <a:gd name="connsiteY7" fmla="*/ 30480 h 59690"/>
                <a:gd name="connsiteX8" fmla="*/ 49530 w 60960"/>
                <a:gd name="connsiteY8" fmla="*/ 29210 h 59690"/>
                <a:gd name="connsiteX9" fmla="*/ 30480 w 60960"/>
                <a:gd name="connsiteY9" fmla="*/ 10160 h 59690"/>
                <a:gd name="connsiteX10" fmla="*/ 11430 w 60960"/>
                <a:gd name="connsiteY10" fmla="*/ 29210 h 59690"/>
                <a:gd name="connsiteX11" fmla="*/ 30480 w 60960"/>
                <a:gd name="connsiteY11" fmla="*/ 48260 h 59690"/>
                <a:gd name="connsiteX12" fmla="*/ 49530 w 60960"/>
                <a:gd name="connsiteY12" fmla="*/ 29210 h 5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0960" h="59690">
                  <a:moveTo>
                    <a:pt x="0" y="30480"/>
                  </a:moveTo>
                  <a:cubicBezTo>
                    <a:pt x="0" y="12700"/>
                    <a:pt x="12700" y="0"/>
                    <a:pt x="30480" y="0"/>
                  </a:cubicBezTo>
                  <a:cubicBezTo>
                    <a:pt x="48260" y="0"/>
                    <a:pt x="60960" y="11430"/>
                    <a:pt x="60960" y="30480"/>
                  </a:cubicBezTo>
                  <a:lnTo>
                    <a:pt x="60960" y="59690"/>
                  </a:lnTo>
                  <a:lnTo>
                    <a:pt x="50800" y="59690"/>
                  </a:lnTo>
                  <a:lnTo>
                    <a:pt x="50800" y="45720"/>
                  </a:lnTo>
                  <a:cubicBezTo>
                    <a:pt x="46990" y="54610"/>
                    <a:pt x="39370" y="59690"/>
                    <a:pt x="29210" y="59690"/>
                  </a:cubicBezTo>
                  <a:cubicBezTo>
                    <a:pt x="13970" y="59690"/>
                    <a:pt x="1270" y="49530"/>
                    <a:pt x="1270" y="30480"/>
                  </a:cubicBezTo>
                  <a:close/>
                  <a:moveTo>
                    <a:pt x="49530" y="29210"/>
                  </a:moveTo>
                  <a:cubicBezTo>
                    <a:pt x="49530" y="17780"/>
                    <a:pt x="41910" y="10160"/>
                    <a:pt x="30480" y="10160"/>
                  </a:cubicBezTo>
                  <a:cubicBezTo>
                    <a:pt x="19050" y="10160"/>
                    <a:pt x="11430" y="17780"/>
                    <a:pt x="11430" y="29210"/>
                  </a:cubicBezTo>
                  <a:cubicBezTo>
                    <a:pt x="11430" y="40640"/>
                    <a:pt x="19050" y="48260"/>
                    <a:pt x="30480" y="48260"/>
                  </a:cubicBezTo>
                  <a:cubicBezTo>
                    <a:pt x="41910" y="48260"/>
                    <a:pt x="49530" y="40640"/>
                    <a:pt x="49530" y="29210"/>
                  </a:cubicBezTo>
                  <a:close/>
                </a:path>
              </a:pathLst>
            </a:custGeom>
            <a:solidFill>
              <a:srgbClr val="333333"/>
            </a:solidFill>
            <a:ln w="12700" cap="flat">
              <a:noFill/>
              <a:prstDash val="solid"/>
              <a:miter/>
            </a:ln>
          </p:spPr>
          <p:txBody>
            <a:bodyPr rtlCol="0" anchor="ctr"/>
            <a:lstStyle/>
            <a:p>
              <a:endParaRPr lang="nl-NL"/>
            </a:p>
          </p:txBody>
        </p:sp>
        <p:sp>
          <p:nvSpPr>
            <p:cNvPr id="41" name="Vrije vorm 40">
              <a:extLst>
                <a:ext uri="{FF2B5EF4-FFF2-40B4-BE49-F238E27FC236}">
                  <a16:creationId xmlns:a16="http://schemas.microsoft.com/office/drawing/2014/main" id="{F82EB736-D8EA-7240-37DF-4D2124E208B9}"/>
                </a:ext>
              </a:extLst>
            </p:cNvPr>
            <p:cNvSpPr/>
            <p:nvPr userDrawn="1"/>
          </p:nvSpPr>
          <p:spPr>
            <a:xfrm>
              <a:off x="1226819" y="6619229"/>
              <a:ext cx="10160" cy="49530"/>
            </a:xfrm>
            <a:custGeom>
              <a:avLst/>
              <a:gdLst>
                <a:gd name="connsiteX0" fmla="*/ 0 w 10160"/>
                <a:gd name="connsiteY0" fmla="*/ 0 h 49530"/>
                <a:gd name="connsiteX1" fmla="*/ 10160 w 10160"/>
                <a:gd name="connsiteY1" fmla="*/ 0 h 49530"/>
                <a:gd name="connsiteX2" fmla="*/ 10160 w 10160"/>
                <a:gd name="connsiteY2" fmla="*/ 49530 h 49530"/>
                <a:gd name="connsiteX3" fmla="*/ 0 w 10160"/>
                <a:gd name="connsiteY3" fmla="*/ 49530 h 49530"/>
                <a:gd name="connsiteX4" fmla="*/ 0 w 10160"/>
                <a:gd name="connsiteY4" fmla="*/ 0 h 495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60" h="49530">
                  <a:moveTo>
                    <a:pt x="0" y="0"/>
                  </a:moveTo>
                  <a:lnTo>
                    <a:pt x="10160" y="0"/>
                  </a:lnTo>
                  <a:lnTo>
                    <a:pt x="10160" y="49530"/>
                  </a:lnTo>
                  <a:lnTo>
                    <a:pt x="0" y="49530"/>
                  </a:lnTo>
                  <a:lnTo>
                    <a:pt x="0" y="0"/>
                  </a:lnTo>
                  <a:close/>
                </a:path>
              </a:pathLst>
            </a:custGeom>
            <a:solidFill>
              <a:srgbClr val="333333"/>
            </a:solidFill>
            <a:ln w="12700" cap="flat">
              <a:noFill/>
              <a:prstDash val="solid"/>
              <a:miter/>
            </a:ln>
          </p:spPr>
          <p:txBody>
            <a:bodyPr rtlCol="0" anchor="ctr"/>
            <a:lstStyle/>
            <a:p>
              <a:endParaRPr lang="nl-NL"/>
            </a:p>
          </p:txBody>
        </p:sp>
        <p:sp>
          <p:nvSpPr>
            <p:cNvPr id="42" name="Vrije vorm 41">
              <a:extLst>
                <a:ext uri="{FF2B5EF4-FFF2-40B4-BE49-F238E27FC236}">
                  <a16:creationId xmlns:a16="http://schemas.microsoft.com/office/drawing/2014/main" id="{D7935A3B-FAE0-042D-64C7-AD75BD4D3716}"/>
                </a:ext>
              </a:extLst>
            </p:cNvPr>
            <p:cNvSpPr/>
            <p:nvPr userDrawn="1"/>
          </p:nvSpPr>
          <p:spPr>
            <a:xfrm>
              <a:off x="1254760" y="6593829"/>
              <a:ext cx="10159" cy="74930"/>
            </a:xfrm>
            <a:custGeom>
              <a:avLst/>
              <a:gdLst>
                <a:gd name="connsiteX0" fmla="*/ 0 w 10159"/>
                <a:gd name="connsiteY0" fmla="*/ 0 h 74930"/>
                <a:gd name="connsiteX1" fmla="*/ 10160 w 10159"/>
                <a:gd name="connsiteY1" fmla="*/ 0 h 74930"/>
                <a:gd name="connsiteX2" fmla="*/ 10160 w 10159"/>
                <a:gd name="connsiteY2" fmla="*/ 74930 h 74930"/>
                <a:gd name="connsiteX3" fmla="*/ 0 w 10159"/>
                <a:gd name="connsiteY3" fmla="*/ 74930 h 74930"/>
                <a:gd name="connsiteX4" fmla="*/ 0 w 10159"/>
                <a:gd name="connsiteY4" fmla="*/ 0 h 749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59" h="74930">
                  <a:moveTo>
                    <a:pt x="0" y="0"/>
                  </a:moveTo>
                  <a:lnTo>
                    <a:pt x="10160" y="0"/>
                  </a:lnTo>
                  <a:lnTo>
                    <a:pt x="10160" y="74930"/>
                  </a:lnTo>
                  <a:lnTo>
                    <a:pt x="0" y="74930"/>
                  </a:lnTo>
                  <a:lnTo>
                    <a:pt x="0" y="0"/>
                  </a:lnTo>
                  <a:close/>
                </a:path>
              </a:pathLst>
            </a:custGeom>
            <a:solidFill>
              <a:srgbClr val="333333"/>
            </a:solidFill>
            <a:ln w="12700" cap="flat">
              <a:noFill/>
              <a:prstDash val="solid"/>
              <a:miter/>
            </a:ln>
          </p:spPr>
          <p:txBody>
            <a:bodyPr rtlCol="0" anchor="ctr"/>
            <a:lstStyle/>
            <a:p>
              <a:endParaRPr lang="nl-NL"/>
            </a:p>
          </p:txBody>
        </p:sp>
        <p:sp>
          <p:nvSpPr>
            <p:cNvPr id="43" name="Vrije vorm 42">
              <a:extLst>
                <a:ext uri="{FF2B5EF4-FFF2-40B4-BE49-F238E27FC236}">
                  <a16:creationId xmlns:a16="http://schemas.microsoft.com/office/drawing/2014/main" id="{65FC02E7-B902-A0D0-BF32-D163327E0B87}"/>
                </a:ext>
              </a:extLst>
            </p:cNvPr>
            <p:cNvSpPr/>
            <p:nvPr/>
          </p:nvSpPr>
          <p:spPr>
            <a:xfrm>
              <a:off x="1224280" y="6593829"/>
              <a:ext cx="15239" cy="15240"/>
            </a:xfrm>
            <a:custGeom>
              <a:avLst/>
              <a:gdLst>
                <a:gd name="connsiteX0" fmla="*/ 0 w 15239"/>
                <a:gd name="connsiteY0" fmla="*/ 7620 h 15240"/>
                <a:gd name="connsiteX1" fmla="*/ 7620 w 15239"/>
                <a:gd name="connsiteY1" fmla="*/ 0 h 15240"/>
                <a:gd name="connsiteX2" fmla="*/ 15240 w 15239"/>
                <a:gd name="connsiteY2" fmla="*/ 7620 h 15240"/>
                <a:gd name="connsiteX3" fmla="*/ 7620 w 15239"/>
                <a:gd name="connsiteY3" fmla="*/ 15240 h 15240"/>
                <a:gd name="connsiteX4" fmla="*/ 0 w 15239"/>
                <a:gd name="connsiteY4" fmla="*/ 7620 h 1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40">
                  <a:moveTo>
                    <a:pt x="0" y="7620"/>
                  </a:moveTo>
                  <a:cubicBezTo>
                    <a:pt x="0" y="3811"/>
                    <a:pt x="2540" y="0"/>
                    <a:pt x="7620" y="0"/>
                  </a:cubicBezTo>
                  <a:cubicBezTo>
                    <a:pt x="12700" y="0"/>
                    <a:pt x="15240" y="2540"/>
                    <a:pt x="15240" y="7620"/>
                  </a:cubicBezTo>
                  <a:cubicBezTo>
                    <a:pt x="15240" y="12700"/>
                    <a:pt x="12700" y="15240"/>
                    <a:pt x="7620" y="15240"/>
                  </a:cubicBezTo>
                  <a:cubicBezTo>
                    <a:pt x="2540" y="15240"/>
                    <a:pt x="0" y="11430"/>
                    <a:pt x="0" y="7620"/>
                  </a:cubicBezTo>
                  <a:close/>
                </a:path>
              </a:pathLst>
            </a:custGeom>
            <a:solidFill>
              <a:srgbClr val="333333"/>
            </a:solidFill>
            <a:ln w="12700" cap="flat">
              <a:noFill/>
              <a:prstDash val="solid"/>
              <a:miter/>
            </a:ln>
          </p:spPr>
          <p:txBody>
            <a:bodyPr rtlCol="0" anchor="ctr"/>
            <a:lstStyle/>
            <a:p>
              <a:endParaRPr lang="nl-NL"/>
            </a:p>
          </p:txBody>
        </p:sp>
        <p:sp>
          <p:nvSpPr>
            <p:cNvPr id="44" name="Vrije vorm 43">
              <a:extLst>
                <a:ext uri="{FF2B5EF4-FFF2-40B4-BE49-F238E27FC236}">
                  <a16:creationId xmlns:a16="http://schemas.microsoft.com/office/drawing/2014/main" id="{9EB9B50C-DD9C-D21A-DECC-30C4B0A58700}"/>
                </a:ext>
              </a:extLst>
            </p:cNvPr>
            <p:cNvSpPr/>
            <p:nvPr userDrawn="1"/>
          </p:nvSpPr>
          <p:spPr>
            <a:xfrm>
              <a:off x="601415" y="6480235"/>
              <a:ext cx="34148" cy="34148"/>
            </a:xfrm>
            <a:custGeom>
              <a:avLst/>
              <a:gdLst>
                <a:gd name="connsiteX0" fmla="*/ 20884 w 34148"/>
                <a:gd name="connsiteY0" fmla="*/ 564 h 34148"/>
                <a:gd name="connsiteX1" fmla="*/ 564 w 34148"/>
                <a:gd name="connsiteY1" fmla="*/ 13264 h 34148"/>
                <a:gd name="connsiteX2" fmla="*/ 13264 w 34148"/>
                <a:gd name="connsiteY2" fmla="*/ 33584 h 34148"/>
                <a:gd name="connsiteX3" fmla="*/ 33584 w 34148"/>
                <a:gd name="connsiteY3" fmla="*/ 20884 h 34148"/>
                <a:gd name="connsiteX4" fmla="*/ 20884 w 34148"/>
                <a:gd name="connsiteY4" fmla="*/ 564 h 34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148" h="34148">
                  <a:moveTo>
                    <a:pt x="20884" y="564"/>
                  </a:moveTo>
                  <a:cubicBezTo>
                    <a:pt x="11994" y="-1976"/>
                    <a:pt x="3104" y="4374"/>
                    <a:pt x="564" y="13264"/>
                  </a:cubicBezTo>
                  <a:cubicBezTo>
                    <a:pt x="-1976" y="22154"/>
                    <a:pt x="4374" y="31044"/>
                    <a:pt x="13264" y="33584"/>
                  </a:cubicBezTo>
                  <a:cubicBezTo>
                    <a:pt x="22154" y="36124"/>
                    <a:pt x="31044" y="29774"/>
                    <a:pt x="33584" y="20884"/>
                  </a:cubicBezTo>
                  <a:cubicBezTo>
                    <a:pt x="36124" y="11994"/>
                    <a:pt x="29774" y="3104"/>
                    <a:pt x="20884" y="564"/>
                  </a:cubicBezTo>
                  <a:close/>
                </a:path>
              </a:pathLst>
            </a:custGeom>
            <a:solidFill>
              <a:srgbClr val="ED602F"/>
            </a:solidFill>
            <a:ln w="12700" cap="flat">
              <a:noFill/>
              <a:prstDash val="solid"/>
              <a:miter/>
            </a:ln>
          </p:spPr>
          <p:txBody>
            <a:bodyPr rtlCol="0" anchor="ctr"/>
            <a:lstStyle/>
            <a:p>
              <a:endParaRPr lang="nl-NL"/>
            </a:p>
          </p:txBody>
        </p:sp>
        <p:sp>
          <p:nvSpPr>
            <p:cNvPr id="45" name="Vrije vorm 44">
              <a:extLst>
                <a:ext uri="{FF2B5EF4-FFF2-40B4-BE49-F238E27FC236}">
                  <a16:creationId xmlns:a16="http://schemas.microsoft.com/office/drawing/2014/main" id="{9BF7F689-1E79-7340-838E-90F8D7131F71}"/>
                </a:ext>
              </a:extLst>
            </p:cNvPr>
            <p:cNvSpPr/>
            <p:nvPr userDrawn="1"/>
          </p:nvSpPr>
          <p:spPr>
            <a:xfrm>
              <a:off x="645865" y="6495475"/>
              <a:ext cx="34148" cy="34148"/>
            </a:xfrm>
            <a:custGeom>
              <a:avLst/>
              <a:gdLst>
                <a:gd name="connsiteX0" fmla="*/ 20884 w 34148"/>
                <a:gd name="connsiteY0" fmla="*/ 564 h 34148"/>
                <a:gd name="connsiteX1" fmla="*/ 564 w 34148"/>
                <a:gd name="connsiteY1" fmla="*/ 13264 h 34148"/>
                <a:gd name="connsiteX2" fmla="*/ 13264 w 34148"/>
                <a:gd name="connsiteY2" fmla="*/ 33584 h 34148"/>
                <a:gd name="connsiteX3" fmla="*/ 33584 w 34148"/>
                <a:gd name="connsiteY3" fmla="*/ 20884 h 34148"/>
                <a:gd name="connsiteX4" fmla="*/ 20884 w 34148"/>
                <a:gd name="connsiteY4" fmla="*/ 564 h 34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148" h="34148">
                  <a:moveTo>
                    <a:pt x="20884" y="564"/>
                  </a:moveTo>
                  <a:cubicBezTo>
                    <a:pt x="11994" y="-1975"/>
                    <a:pt x="3104" y="4375"/>
                    <a:pt x="564" y="13264"/>
                  </a:cubicBezTo>
                  <a:cubicBezTo>
                    <a:pt x="-1976" y="22154"/>
                    <a:pt x="4374" y="31044"/>
                    <a:pt x="13264" y="33584"/>
                  </a:cubicBezTo>
                  <a:cubicBezTo>
                    <a:pt x="22154" y="36125"/>
                    <a:pt x="31044" y="29775"/>
                    <a:pt x="33584" y="20884"/>
                  </a:cubicBezTo>
                  <a:cubicBezTo>
                    <a:pt x="36124" y="11994"/>
                    <a:pt x="29774" y="3104"/>
                    <a:pt x="20884" y="564"/>
                  </a:cubicBezTo>
                  <a:close/>
                </a:path>
              </a:pathLst>
            </a:custGeom>
            <a:solidFill>
              <a:srgbClr val="ED602F"/>
            </a:solidFill>
            <a:ln w="12700" cap="flat">
              <a:noFill/>
              <a:prstDash val="solid"/>
              <a:miter/>
            </a:ln>
          </p:spPr>
          <p:txBody>
            <a:bodyPr rtlCol="0" anchor="ctr"/>
            <a:lstStyle/>
            <a:p>
              <a:endParaRPr lang="nl-NL"/>
            </a:p>
          </p:txBody>
        </p:sp>
        <p:sp>
          <p:nvSpPr>
            <p:cNvPr id="46" name="Vrije vorm 45">
              <a:extLst>
                <a:ext uri="{FF2B5EF4-FFF2-40B4-BE49-F238E27FC236}">
                  <a16:creationId xmlns:a16="http://schemas.microsoft.com/office/drawing/2014/main" id="{600382A8-5941-7D5F-E86D-C1CAE8D9704C}"/>
                </a:ext>
              </a:extLst>
            </p:cNvPr>
            <p:cNvSpPr/>
            <p:nvPr userDrawn="1"/>
          </p:nvSpPr>
          <p:spPr>
            <a:xfrm>
              <a:off x="681425" y="6524685"/>
              <a:ext cx="34148" cy="34148"/>
            </a:xfrm>
            <a:custGeom>
              <a:avLst/>
              <a:gdLst>
                <a:gd name="connsiteX0" fmla="*/ 20884 w 34148"/>
                <a:gd name="connsiteY0" fmla="*/ 564 h 34148"/>
                <a:gd name="connsiteX1" fmla="*/ 564 w 34148"/>
                <a:gd name="connsiteY1" fmla="*/ 13264 h 34148"/>
                <a:gd name="connsiteX2" fmla="*/ 13264 w 34148"/>
                <a:gd name="connsiteY2" fmla="*/ 33584 h 34148"/>
                <a:gd name="connsiteX3" fmla="*/ 33584 w 34148"/>
                <a:gd name="connsiteY3" fmla="*/ 20884 h 34148"/>
                <a:gd name="connsiteX4" fmla="*/ 20884 w 34148"/>
                <a:gd name="connsiteY4" fmla="*/ 564 h 34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148" h="34148">
                  <a:moveTo>
                    <a:pt x="20884" y="564"/>
                  </a:moveTo>
                  <a:cubicBezTo>
                    <a:pt x="11994" y="-1976"/>
                    <a:pt x="3104" y="4374"/>
                    <a:pt x="564" y="13264"/>
                  </a:cubicBezTo>
                  <a:cubicBezTo>
                    <a:pt x="-1976" y="22155"/>
                    <a:pt x="4374" y="31044"/>
                    <a:pt x="13264" y="33584"/>
                  </a:cubicBezTo>
                  <a:cubicBezTo>
                    <a:pt x="22154" y="36124"/>
                    <a:pt x="31044" y="29774"/>
                    <a:pt x="33584" y="20884"/>
                  </a:cubicBezTo>
                  <a:cubicBezTo>
                    <a:pt x="36124" y="11994"/>
                    <a:pt x="29774" y="3105"/>
                    <a:pt x="20884" y="564"/>
                  </a:cubicBezTo>
                  <a:close/>
                </a:path>
              </a:pathLst>
            </a:custGeom>
            <a:solidFill>
              <a:srgbClr val="ED602F"/>
            </a:solidFill>
            <a:ln w="12700" cap="flat">
              <a:noFill/>
              <a:prstDash val="solid"/>
              <a:miter/>
            </a:ln>
          </p:spPr>
          <p:txBody>
            <a:bodyPr rtlCol="0" anchor="ctr"/>
            <a:lstStyle/>
            <a:p>
              <a:endParaRPr lang="nl-NL"/>
            </a:p>
          </p:txBody>
        </p:sp>
        <p:sp>
          <p:nvSpPr>
            <p:cNvPr id="48" name="Vrije vorm 47">
              <a:extLst>
                <a:ext uri="{FF2B5EF4-FFF2-40B4-BE49-F238E27FC236}">
                  <a16:creationId xmlns:a16="http://schemas.microsoft.com/office/drawing/2014/main" id="{C726B69D-7208-CA83-23C9-0E0999493C11}"/>
                </a:ext>
              </a:extLst>
            </p:cNvPr>
            <p:cNvSpPr/>
            <p:nvPr userDrawn="1"/>
          </p:nvSpPr>
          <p:spPr>
            <a:xfrm>
              <a:off x="455930" y="6481505"/>
              <a:ext cx="266700" cy="282504"/>
            </a:xfrm>
            <a:custGeom>
              <a:avLst/>
              <a:gdLst>
                <a:gd name="connsiteX0" fmla="*/ 256540 w 266700"/>
                <a:gd name="connsiteY0" fmla="*/ 198685 h 282504"/>
                <a:gd name="connsiteX1" fmla="*/ 250190 w 266700"/>
                <a:gd name="connsiteY1" fmla="*/ 198685 h 282504"/>
                <a:gd name="connsiteX2" fmla="*/ 242570 w 266700"/>
                <a:gd name="connsiteY2" fmla="*/ 211385 h 282504"/>
                <a:gd name="connsiteX3" fmla="*/ 220980 w 266700"/>
                <a:gd name="connsiteY3" fmla="*/ 234245 h 282504"/>
                <a:gd name="connsiteX4" fmla="*/ 208280 w 266700"/>
                <a:gd name="connsiteY4" fmla="*/ 243135 h 282504"/>
                <a:gd name="connsiteX5" fmla="*/ 194310 w 266700"/>
                <a:gd name="connsiteY5" fmla="*/ 250754 h 282504"/>
                <a:gd name="connsiteX6" fmla="*/ 180340 w 266700"/>
                <a:gd name="connsiteY6" fmla="*/ 255835 h 282504"/>
                <a:gd name="connsiteX7" fmla="*/ 165100 w 266700"/>
                <a:gd name="connsiteY7" fmla="*/ 259645 h 282504"/>
                <a:gd name="connsiteX8" fmla="*/ 149860 w 266700"/>
                <a:gd name="connsiteY8" fmla="*/ 260914 h 282504"/>
                <a:gd name="connsiteX9" fmla="*/ 142240 w 266700"/>
                <a:gd name="connsiteY9" fmla="*/ 260914 h 282504"/>
                <a:gd name="connsiteX10" fmla="*/ 134620 w 266700"/>
                <a:gd name="connsiteY10" fmla="*/ 260914 h 282504"/>
                <a:gd name="connsiteX11" fmla="*/ 104140 w 266700"/>
                <a:gd name="connsiteY11" fmla="*/ 254564 h 282504"/>
                <a:gd name="connsiteX12" fmla="*/ 54610 w 266700"/>
                <a:gd name="connsiteY12" fmla="*/ 220274 h 282504"/>
                <a:gd name="connsiteX13" fmla="*/ 29210 w 266700"/>
                <a:gd name="connsiteY13" fmla="*/ 166935 h 282504"/>
                <a:gd name="connsiteX14" fmla="*/ 27940 w 266700"/>
                <a:gd name="connsiteY14" fmla="*/ 151695 h 282504"/>
                <a:gd name="connsiteX15" fmla="*/ 27940 w 266700"/>
                <a:gd name="connsiteY15" fmla="*/ 136454 h 282504"/>
                <a:gd name="connsiteX16" fmla="*/ 34290 w 266700"/>
                <a:gd name="connsiteY16" fmla="*/ 107245 h 282504"/>
                <a:gd name="connsiteX17" fmla="*/ 67310 w 266700"/>
                <a:gd name="connsiteY17" fmla="*/ 58985 h 282504"/>
                <a:gd name="connsiteX18" fmla="*/ 119380 w 266700"/>
                <a:gd name="connsiteY18" fmla="*/ 33584 h 282504"/>
                <a:gd name="connsiteX19" fmla="*/ 119380 w 266700"/>
                <a:gd name="connsiteY19" fmla="*/ 33584 h 282504"/>
                <a:gd name="connsiteX20" fmla="*/ 132080 w 266700"/>
                <a:gd name="connsiteY20" fmla="*/ 13264 h 282504"/>
                <a:gd name="connsiteX21" fmla="*/ 111760 w 266700"/>
                <a:gd name="connsiteY21" fmla="*/ 564 h 282504"/>
                <a:gd name="connsiteX22" fmla="*/ 111760 w 266700"/>
                <a:gd name="connsiteY22" fmla="*/ 564 h 282504"/>
                <a:gd name="connsiteX23" fmla="*/ 76200 w 266700"/>
                <a:gd name="connsiteY23" fmla="*/ 14534 h 282504"/>
                <a:gd name="connsiteX24" fmla="*/ 45720 w 266700"/>
                <a:gd name="connsiteY24" fmla="*/ 36124 h 282504"/>
                <a:gd name="connsiteX25" fmla="*/ 6350 w 266700"/>
                <a:gd name="connsiteY25" fmla="*/ 98354 h 282504"/>
                <a:gd name="connsiteX26" fmla="*/ 0 w 266700"/>
                <a:gd name="connsiteY26" fmla="*/ 135185 h 282504"/>
                <a:gd name="connsiteX27" fmla="*/ 0 w 266700"/>
                <a:gd name="connsiteY27" fmla="*/ 154235 h 282504"/>
                <a:gd name="connsiteX28" fmla="*/ 2540 w 266700"/>
                <a:gd name="connsiteY28" fmla="*/ 172014 h 282504"/>
                <a:gd name="connsiteX29" fmla="*/ 36830 w 266700"/>
                <a:gd name="connsiteY29" fmla="*/ 236785 h 282504"/>
                <a:gd name="connsiteX30" fmla="*/ 97790 w 266700"/>
                <a:gd name="connsiteY30" fmla="*/ 276154 h 282504"/>
                <a:gd name="connsiteX31" fmla="*/ 133350 w 266700"/>
                <a:gd name="connsiteY31" fmla="*/ 282504 h 282504"/>
                <a:gd name="connsiteX32" fmla="*/ 142240 w 266700"/>
                <a:gd name="connsiteY32" fmla="*/ 282504 h 282504"/>
                <a:gd name="connsiteX33" fmla="*/ 151130 w 266700"/>
                <a:gd name="connsiteY33" fmla="*/ 282504 h 282504"/>
                <a:gd name="connsiteX34" fmla="*/ 168910 w 266700"/>
                <a:gd name="connsiteY34" fmla="*/ 279964 h 282504"/>
                <a:gd name="connsiteX35" fmla="*/ 186690 w 266700"/>
                <a:gd name="connsiteY35" fmla="*/ 274885 h 282504"/>
                <a:gd name="connsiteX36" fmla="*/ 203200 w 266700"/>
                <a:gd name="connsiteY36" fmla="*/ 267264 h 282504"/>
                <a:gd name="connsiteX37" fmla="*/ 218440 w 266700"/>
                <a:gd name="connsiteY37" fmla="*/ 258374 h 282504"/>
                <a:gd name="connsiteX38" fmla="*/ 232410 w 266700"/>
                <a:gd name="connsiteY38" fmla="*/ 246945 h 282504"/>
                <a:gd name="connsiteX39" fmla="*/ 255270 w 266700"/>
                <a:gd name="connsiteY39" fmla="*/ 220274 h 282504"/>
                <a:gd name="connsiteX40" fmla="*/ 266700 w 266700"/>
                <a:gd name="connsiteY40" fmla="*/ 198685 h 282504"/>
                <a:gd name="connsiteX41" fmla="*/ 256540 w 266700"/>
                <a:gd name="connsiteY41" fmla="*/ 198685 h 282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66700" h="282504">
                  <a:moveTo>
                    <a:pt x="256540" y="198685"/>
                  </a:moveTo>
                  <a:lnTo>
                    <a:pt x="250190" y="198685"/>
                  </a:lnTo>
                  <a:cubicBezTo>
                    <a:pt x="247650" y="203764"/>
                    <a:pt x="245110" y="207574"/>
                    <a:pt x="242570" y="211385"/>
                  </a:cubicBezTo>
                  <a:cubicBezTo>
                    <a:pt x="236220" y="220274"/>
                    <a:pt x="229870" y="227895"/>
                    <a:pt x="220980" y="234245"/>
                  </a:cubicBezTo>
                  <a:cubicBezTo>
                    <a:pt x="217170" y="238054"/>
                    <a:pt x="213360" y="240595"/>
                    <a:pt x="208280" y="243135"/>
                  </a:cubicBezTo>
                  <a:cubicBezTo>
                    <a:pt x="204470" y="245674"/>
                    <a:pt x="199390" y="248214"/>
                    <a:pt x="194310" y="250754"/>
                  </a:cubicBezTo>
                  <a:cubicBezTo>
                    <a:pt x="189230" y="253295"/>
                    <a:pt x="184150" y="254564"/>
                    <a:pt x="180340" y="255835"/>
                  </a:cubicBezTo>
                  <a:cubicBezTo>
                    <a:pt x="175260" y="257104"/>
                    <a:pt x="170180" y="258374"/>
                    <a:pt x="165100" y="259645"/>
                  </a:cubicBezTo>
                  <a:cubicBezTo>
                    <a:pt x="160020" y="259645"/>
                    <a:pt x="154940" y="260914"/>
                    <a:pt x="149860" y="260914"/>
                  </a:cubicBezTo>
                  <a:cubicBezTo>
                    <a:pt x="147320" y="260914"/>
                    <a:pt x="144780" y="260914"/>
                    <a:pt x="142240" y="260914"/>
                  </a:cubicBezTo>
                  <a:cubicBezTo>
                    <a:pt x="139700" y="260914"/>
                    <a:pt x="137160" y="260914"/>
                    <a:pt x="134620" y="260914"/>
                  </a:cubicBezTo>
                  <a:cubicBezTo>
                    <a:pt x="124460" y="260914"/>
                    <a:pt x="114300" y="258374"/>
                    <a:pt x="104140" y="254564"/>
                  </a:cubicBezTo>
                  <a:cubicBezTo>
                    <a:pt x="85090" y="248214"/>
                    <a:pt x="67310" y="235514"/>
                    <a:pt x="54610" y="220274"/>
                  </a:cubicBezTo>
                  <a:cubicBezTo>
                    <a:pt x="41910" y="205035"/>
                    <a:pt x="33020" y="185985"/>
                    <a:pt x="29210" y="166935"/>
                  </a:cubicBezTo>
                  <a:cubicBezTo>
                    <a:pt x="29210" y="161854"/>
                    <a:pt x="27940" y="156774"/>
                    <a:pt x="27940" y="151695"/>
                  </a:cubicBezTo>
                  <a:cubicBezTo>
                    <a:pt x="27940" y="146614"/>
                    <a:pt x="27940" y="141535"/>
                    <a:pt x="27940" y="136454"/>
                  </a:cubicBezTo>
                  <a:cubicBezTo>
                    <a:pt x="27940" y="126295"/>
                    <a:pt x="30480" y="116135"/>
                    <a:pt x="34290" y="107245"/>
                  </a:cubicBezTo>
                  <a:cubicBezTo>
                    <a:pt x="40640" y="88195"/>
                    <a:pt x="52070" y="71685"/>
                    <a:pt x="67310" y="58985"/>
                  </a:cubicBezTo>
                  <a:cubicBezTo>
                    <a:pt x="82550" y="46285"/>
                    <a:pt x="100330" y="37395"/>
                    <a:pt x="119380" y="33584"/>
                  </a:cubicBezTo>
                  <a:cubicBezTo>
                    <a:pt x="119380" y="33584"/>
                    <a:pt x="119380" y="33584"/>
                    <a:pt x="119380" y="33584"/>
                  </a:cubicBezTo>
                  <a:cubicBezTo>
                    <a:pt x="128270" y="31045"/>
                    <a:pt x="134620" y="22154"/>
                    <a:pt x="132080" y="13264"/>
                  </a:cubicBezTo>
                  <a:cubicBezTo>
                    <a:pt x="129540" y="4375"/>
                    <a:pt x="120650" y="-1975"/>
                    <a:pt x="111760" y="564"/>
                  </a:cubicBezTo>
                  <a:lnTo>
                    <a:pt x="111760" y="564"/>
                  </a:lnTo>
                  <a:cubicBezTo>
                    <a:pt x="99060" y="3104"/>
                    <a:pt x="87630" y="8184"/>
                    <a:pt x="76200" y="14534"/>
                  </a:cubicBezTo>
                  <a:cubicBezTo>
                    <a:pt x="64770" y="20884"/>
                    <a:pt x="54610" y="28504"/>
                    <a:pt x="45720" y="36124"/>
                  </a:cubicBezTo>
                  <a:cubicBezTo>
                    <a:pt x="27940" y="53904"/>
                    <a:pt x="13970" y="75495"/>
                    <a:pt x="6350" y="98354"/>
                  </a:cubicBezTo>
                  <a:cubicBezTo>
                    <a:pt x="2540" y="109785"/>
                    <a:pt x="1270" y="122485"/>
                    <a:pt x="0" y="135185"/>
                  </a:cubicBezTo>
                  <a:cubicBezTo>
                    <a:pt x="0" y="141535"/>
                    <a:pt x="0" y="147885"/>
                    <a:pt x="0" y="154235"/>
                  </a:cubicBezTo>
                  <a:cubicBezTo>
                    <a:pt x="0" y="160585"/>
                    <a:pt x="1270" y="166935"/>
                    <a:pt x="2540" y="172014"/>
                  </a:cubicBezTo>
                  <a:cubicBezTo>
                    <a:pt x="7620" y="196145"/>
                    <a:pt x="20320" y="219004"/>
                    <a:pt x="36830" y="236785"/>
                  </a:cubicBezTo>
                  <a:cubicBezTo>
                    <a:pt x="53340" y="254564"/>
                    <a:pt x="74930" y="268535"/>
                    <a:pt x="97790" y="276154"/>
                  </a:cubicBezTo>
                  <a:cubicBezTo>
                    <a:pt x="109220" y="279964"/>
                    <a:pt x="121920" y="282504"/>
                    <a:pt x="133350" y="282504"/>
                  </a:cubicBezTo>
                  <a:cubicBezTo>
                    <a:pt x="135890" y="282504"/>
                    <a:pt x="139700" y="282504"/>
                    <a:pt x="142240" y="282504"/>
                  </a:cubicBezTo>
                  <a:cubicBezTo>
                    <a:pt x="144780" y="282504"/>
                    <a:pt x="148590" y="282504"/>
                    <a:pt x="151130" y="282504"/>
                  </a:cubicBezTo>
                  <a:cubicBezTo>
                    <a:pt x="157480" y="282504"/>
                    <a:pt x="162560" y="281235"/>
                    <a:pt x="168910" y="279964"/>
                  </a:cubicBezTo>
                  <a:cubicBezTo>
                    <a:pt x="175260" y="278695"/>
                    <a:pt x="180340" y="277424"/>
                    <a:pt x="186690" y="274885"/>
                  </a:cubicBezTo>
                  <a:cubicBezTo>
                    <a:pt x="191770" y="272345"/>
                    <a:pt x="198120" y="271074"/>
                    <a:pt x="203200" y="267264"/>
                  </a:cubicBezTo>
                  <a:cubicBezTo>
                    <a:pt x="208280" y="264724"/>
                    <a:pt x="213360" y="262185"/>
                    <a:pt x="218440" y="258374"/>
                  </a:cubicBezTo>
                  <a:cubicBezTo>
                    <a:pt x="223520" y="254564"/>
                    <a:pt x="228600" y="250754"/>
                    <a:pt x="232410" y="246945"/>
                  </a:cubicBezTo>
                  <a:cubicBezTo>
                    <a:pt x="241300" y="239324"/>
                    <a:pt x="248920" y="230435"/>
                    <a:pt x="255270" y="220274"/>
                  </a:cubicBezTo>
                  <a:cubicBezTo>
                    <a:pt x="260350" y="213924"/>
                    <a:pt x="264160" y="206304"/>
                    <a:pt x="266700" y="198685"/>
                  </a:cubicBezTo>
                  <a:cubicBezTo>
                    <a:pt x="262890" y="198685"/>
                    <a:pt x="260350" y="198685"/>
                    <a:pt x="256540" y="198685"/>
                  </a:cubicBezTo>
                  <a:close/>
                </a:path>
              </a:pathLst>
            </a:custGeom>
            <a:solidFill>
              <a:srgbClr val="03569F"/>
            </a:solidFill>
            <a:ln w="12700" cap="flat">
              <a:noFill/>
              <a:prstDash val="solid"/>
              <a:miter/>
            </a:ln>
          </p:spPr>
          <p:txBody>
            <a:bodyPr rtlCol="0" anchor="ctr"/>
            <a:lstStyle/>
            <a:p>
              <a:endParaRPr lang="nl-NL"/>
            </a:p>
          </p:txBody>
        </p:sp>
        <p:sp>
          <p:nvSpPr>
            <p:cNvPr id="50" name="Vrije vorm 49">
              <a:extLst>
                <a:ext uri="{FF2B5EF4-FFF2-40B4-BE49-F238E27FC236}">
                  <a16:creationId xmlns:a16="http://schemas.microsoft.com/office/drawing/2014/main" id="{3058AAE3-AFF5-5450-3D03-9F8818520D66}"/>
                </a:ext>
              </a:extLst>
            </p:cNvPr>
            <p:cNvSpPr/>
            <p:nvPr userDrawn="1"/>
          </p:nvSpPr>
          <p:spPr>
            <a:xfrm>
              <a:off x="567690" y="6593829"/>
              <a:ext cx="63500" cy="74930"/>
            </a:xfrm>
            <a:custGeom>
              <a:avLst/>
              <a:gdLst>
                <a:gd name="connsiteX0" fmla="*/ 0 w 63500"/>
                <a:gd name="connsiteY0" fmla="*/ 43180 h 74930"/>
                <a:gd name="connsiteX1" fmla="*/ 0 w 63500"/>
                <a:gd name="connsiteY1" fmla="*/ 0 h 74930"/>
                <a:gd name="connsiteX2" fmla="*/ 19050 w 63500"/>
                <a:gd name="connsiteY2" fmla="*/ 0 h 74930"/>
                <a:gd name="connsiteX3" fmla="*/ 19050 w 63500"/>
                <a:gd name="connsiteY3" fmla="*/ 43180 h 74930"/>
                <a:gd name="connsiteX4" fmla="*/ 31750 w 63500"/>
                <a:gd name="connsiteY4" fmla="*/ 57150 h 74930"/>
                <a:gd name="connsiteX5" fmla="*/ 45720 w 63500"/>
                <a:gd name="connsiteY5" fmla="*/ 43180 h 74930"/>
                <a:gd name="connsiteX6" fmla="*/ 45720 w 63500"/>
                <a:gd name="connsiteY6" fmla="*/ 0 h 74930"/>
                <a:gd name="connsiteX7" fmla="*/ 63500 w 63500"/>
                <a:gd name="connsiteY7" fmla="*/ 0 h 74930"/>
                <a:gd name="connsiteX8" fmla="*/ 63500 w 63500"/>
                <a:gd name="connsiteY8" fmla="*/ 43180 h 74930"/>
                <a:gd name="connsiteX9" fmla="*/ 31750 w 63500"/>
                <a:gd name="connsiteY9" fmla="*/ 74930 h 74930"/>
                <a:gd name="connsiteX10" fmla="*/ 0 w 63500"/>
                <a:gd name="connsiteY10" fmla="*/ 43180 h 74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500" h="74930">
                  <a:moveTo>
                    <a:pt x="0" y="43180"/>
                  </a:moveTo>
                  <a:lnTo>
                    <a:pt x="0" y="0"/>
                  </a:lnTo>
                  <a:lnTo>
                    <a:pt x="19050" y="0"/>
                  </a:lnTo>
                  <a:lnTo>
                    <a:pt x="19050" y="43180"/>
                  </a:lnTo>
                  <a:cubicBezTo>
                    <a:pt x="19050" y="52070"/>
                    <a:pt x="22860" y="57150"/>
                    <a:pt x="31750" y="57150"/>
                  </a:cubicBezTo>
                  <a:cubicBezTo>
                    <a:pt x="40640" y="57150"/>
                    <a:pt x="45720" y="52070"/>
                    <a:pt x="45720" y="43180"/>
                  </a:cubicBezTo>
                  <a:lnTo>
                    <a:pt x="45720" y="0"/>
                  </a:lnTo>
                  <a:lnTo>
                    <a:pt x="63500" y="0"/>
                  </a:lnTo>
                  <a:lnTo>
                    <a:pt x="63500" y="43180"/>
                  </a:lnTo>
                  <a:cubicBezTo>
                    <a:pt x="63500" y="62230"/>
                    <a:pt x="52070" y="74930"/>
                    <a:pt x="31750" y="74930"/>
                  </a:cubicBezTo>
                  <a:cubicBezTo>
                    <a:pt x="11430" y="74930"/>
                    <a:pt x="0" y="63500"/>
                    <a:pt x="0" y="43180"/>
                  </a:cubicBezTo>
                  <a:close/>
                </a:path>
              </a:pathLst>
            </a:custGeom>
            <a:solidFill>
              <a:srgbClr val="333333"/>
            </a:solidFill>
            <a:ln w="12700" cap="flat">
              <a:noFill/>
              <a:prstDash val="solid"/>
              <a:miter/>
            </a:ln>
          </p:spPr>
          <p:txBody>
            <a:bodyPr rtlCol="0" anchor="ctr"/>
            <a:lstStyle/>
            <a:p>
              <a:endParaRPr lang="nl-NL"/>
            </a:p>
          </p:txBody>
        </p:sp>
        <p:sp>
          <p:nvSpPr>
            <p:cNvPr id="52" name="Vrije vorm 51">
              <a:extLst>
                <a:ext uri="{FF2B5EF4-FFF2-40B4-BE49-F238E27FC236}">
                  <a16:creationId xmlns:a16="http://schemas.microsoft.com/office/drawing/2014/main" id="{CDCE9699-9B30-73D0-157E-73A1E68B685A}"/>
                </a:ext>
              </a:extLst>
            </p:cNvPr>
            <p:cNvSpPr/>
            <p:nvPr userDrawn="1"/>
          </p:nvSpPr>
          <p:spPr>
            <a:xfrm>
              <a:off x="638809" y="6611610"/>
              <a:ext cx="55880" cy="57150"/>
            </a:xfrm>
            <a:custGeom>
              <a:avLst/>
              <a:gdLst>
                <a:gd name="connsiteX0" fmla="*/ 0 w 55880"/>
                <a:gd name="connsiteY0" fmla="*/ 27940 h 57150"/>
                <a:gd name="connsiteX1" fmla="*/ 27940 w 55880"/>
                <a:gd name="connsiteY1" fmla="*/ 0 h 57150"/>
                <a:gd name="connsiteX2" fmla="*/ 55880 w 55880"/>
                <a:gd name="connsiteY2" fmla="*/ 27940 h 57150"/>
                <a:gd name="connsiteX3" fmla="*/ 55880 w 55880"/>
                <a:gd name="connsiteY3" fmla="*/ 57150 h 57150"/>
                <a:gd name="connsiteX4" fmla="*/ 39370 w 55880"/>
                <a:gd name="connsiteY4" fmla="*/ 57150 h 57150"/>
                <a:gd name="connsiteX5" fmla="*/ 39370 w 55880"/>
                <a:gd name="connsiteY5" fmla="*/ 27940 h 57150"/>
                <a:gd name="connsiteX6" fmla="*/ 29210 w 55880"/>
                <a:gd name="connsiteY6" fmla="*/ 15240 h 57150"/>
                <a:gd name="connsiteX7" fmla="*/ 19050 w 55880"/>
                <a:gd name="connsiteY7" fmla="*/ 27940 h 57150"/>
                <a:gd name="connsiteX8" fmla="*/ 19050 w 55880"/>
                <a:gd name="connsiteY8" fmla="*/ 57150 h 57150"/>
                <a:gd name="connsiteX9" fmla="*/ 2540 w 55880"/>
                <a:gd name="connsiteY9" fmla="*/ 57150 h 57150"/>
                <a:gd name="connsiteX10" fmla="*/ 2540 w 55880"/>
                <a:gd name="connsiteY10" fmla="*/ 27940 h 57150"/>
                <a:gd name="connsiteX11" fmla="*/ 2540 w 55880"/>
                <a:gd name="connsiteY11" fmla="*/ 27940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5880" h="57150">
                  <a:moveTo>
                    <a:pt x="0" y="27940"/>
                  </a:moveTo>
                  <a:cubicBezTo>
                    <a:pt x="0" y="8890"/>
                    <a:pt x="11430" y="0"/>
                    <a:pt x="27940" y="0"/>
                  </a:cubicBezTo>
                  <a:cubicBezTo>
                    <a:pt x="44450" y="0"/>
                    <a:pt x="55880" y="8890"/>
                    <a:pt x="55880" y="27940"/>
                  </a:cubicBezTo>
                  <a:lnTo>
                    <a:pt x="55880" y="57150"/>
                  </a:lnTo>
                  <a:lnTo>
                    <a:pt x="39370" y="57150"/>
                  </a:lnTo>
                  <a:lnTo>
                    <a:pt x="39370" y="27940"/>
                  </a:lnTo>
                  <a:cubicBezTo>
                    <a:pt x="39370" y="19050"/>
                    <a:pt x="35560" y="15240"/>
                    <a:pt x="29210" y="15240"/>
                  </a:cubicBezTo>
                  <a:cubicBezTo>
                    <a:pt x="22860" y="15240"/>
                    <a:pt x="19050" y="19050"/>
                    <a:pt x="19050" y="27940"/>
                  </a:cubicBezTo>
                  <a:lnTo>
                    <a:pt x="19050" y="57150"/>
                  </a:lnTo>
                  <a:lnTo>
                    <a:pt x="2540" y="57150"/>
                  </a:lnTo>
                  <a:lnTo>
                    <a:pt x="2540" y="27940"/>
                  </a:lnTo>
                  <a:lnTo>
                    <a:pt x="2540" y="27940"/>
                  </a:lnTo>
                  <a:close/>
                </a:path>
              </a:pathLst>
            </a:custGeom>
            <a:solidFill>
              <a:srgbClr val="333333"/>
            </a:solidFill>
            <a:ln w="12700" cap="flat">
              <a:noFill/>
              <a:prstDash val="solid"/>
              <a:miter/>
            </a:ln>
          </p:spPr>
          <p:txBody>
            <a:bodyPr rtlCol="0" anchor="ctr"/>
            <a:lstStyle/>
            <a:p>
              <a:endParaRPr lang="nl-NL"/>
            </a:p>
          </p:txBody>
        </p:sp>
        <p:sp>
          <p:nvSpPr>
            <p:cNvPr id="53" name="Vrije vorm 52">
              <a:extLst>
                <a:ext uri="{FF2B5EF4-FFF2-40B4-BE49-F238E27FC236}">
                  <a16:creationId xmlns:a16="http://schemas.microsoft.com/office/drawing/2014/main" id="{DDDBA0CE-56C0-7EC8-89C8-6F65E20074BC}"/>
                </a:ext>
              </a:extLst>
            </p:cNvPr>
            <p:cNvSpPr/>
            <p:nvPr userDrawn="1"/>
          </p:nvSpPr>
          <p:spPr>
            <a:xfrm>
              <a:off x="707390" y="6619229"/>
              <a:ext cx="16509" cy="49530"/>
            </a:xfrm>
            <a:custGeom>
              <a:avLst/>
              <a:gdLst>
                <a:gd name="connsiteX0" fmla="*/ 0 w 16509"/>
                <a:gd name="connsiteY0" fmla="*/ 0 h 49530"/>
                <a:gd name="connsiteX1" fmla="*/ 16510 w 16509"/>
                <a:gd name="connsiteY1" fmla="*/ 0 h 49530"/>
                <a:gd name="connsiteX2" fmla="*/ 16510 w 16509"/>
                <a:gd name="connsiteY2" fmla="*/ 49530 h 49530"/>
                <a:gd name="connsiteX3" fmla="*/ 0 w 16509"/>
                <a:gd name="connsiteY3" fmla="*/ 49530 h 49530"/>
                <a:gd name="connsiteX4" fmla="*/ 0 w 16509"/>
                <a:gd name="connsiteY4" fmla="*/ 0 h 495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09" h="49530">
                  <a:moveTo>
                    <a:pt x="0" y="0"/>
                  </a:moveTo>
                  <a:lnTo>
                    <a:pt x="16510" y="0"/>
                  </a:lnTo>
                  <a:lnTo>
                    <a:pt x="16510" y="49530"/>
                  </a:lnTo>
                  <a:lnTo>
                    <a:pt x="0" y="49530"/>
                  </a:lnTo>
                  <a:lnTo>
                    <a:pt x="0" y="0"/>
                  </a:lnTo>
                  <a:close/>
                </a:path>
              </a:pathLst>
            </a:custGeom>
            <a:solidFill>
              <a:srgbClr val="333333"/>
            </a:solidFill>
            <a:ln w="12700" cap="flat">
              <a:noFill/>
              <a:prstDash val="solid"/>
              <a:miter/>
            </a:ln>
          </p:spPr>
          <p:txBody>
            <a:bodyPr rtlCol="0" anchor="ctr"/>
            <a:lstStyle/>
            <a:p>
              <a:endParaRPr lang="nl-NL"/>
            </a:p>
          </p:txBody>
        </p:sp>
        <p:sp>
          <p:nvSpPr>
            <p:cNvPr id="54" name="Vrije vorm 53">
              <a:extLst>
                <a:ext uri="{FF2B5EF4-FFF2-40B4-BE49-F238E27FC236}">
                  <a16:creationId xmlns:a16="http://schemas.microsoft.com/office/drawing/2014/main" id="{492181E6-F468-AB78-7AFC-5DEA770E5068}"/>
                </a:ext>
              </a:extLst>
            </p:cNvPr>
            <p:cNvSpPr/>
            <p:nvPr userDrawn="1"/>
          </p:nvSpPr>
          <p:spPr>
            <a:xfrm>
              <a:off x="737869" y="6593829"/>
              <a:ext cx="46990" cy="74930"/>
            </a:xfrm>
            <a:custGeom>
              <a:avLst/>
              <a:gdLst>
                <a:gd name="connsiteX0" fmla="*/ 1270 w 46990"/>
                <a:gd name="connsiteY0" fmla="*/ 50800 h 74930"/>
                <a:gd name="connsiteX1" fmla="*/ 1270 w 46990"/>
                <a:gd name="connsiteY1" fmla="*/ 0 h 74930"/>
                <a:gd name="connsiteX2" fmla="*/ 17780 w 46990"/>
                <a:gd name="connsiteY2" fmla="*/ 0 h 74930"/>
                <a:gd name="connsiteX3" fmla="*/ 17780 w 46990"/>
                <a:gd name="connsiteY3" fmla="*/ 16511 h 74930"/>
                <a:gd name="connsiteX4" fmla="*/ 44450 w 46990"/>
                <a:gd name="connsiteY4" fmla="*/ 16511 h 74930"/>
                <a:gd name="connsiteX5" fmla="*/ 44450 w 46990"/>
                <a:gd name="connsiteY5" fmla="*/ 31750 h 74930"/>
                <a:gd name="connsiteX6" fmla="*/ 17780 w 46990"/>
                <a:gd name="connsiteY6" fmla="*/ 31750 h 74930"/>
                <a:gd name="connsiteX7" fmla="*/ 17780 w 46990"/>
                <a:gd name="connsiteY7" fmla="*/ 50800 h 74930"/>
                <a:gd name="connsiteX8" fmla="*/ 24130 w 46990"/>
                <a:gd name="connsiteY8" fmla="*/ 58420 h 74930"/>
                <a:gd name="connsiteX9" fmla="*/ 30480 w 46990"/>
                <a:gd name="connsiteY9" fmla="*/ 50800 h 74930"/>
                <a:gd name="connsiteX10" fmla="*/ 30480 w 46990"/>
                <a:gd name="connsiteY10" fmla="*/ 50800 h 74930"/>
                <a:gd name="connsiteX11" fmla="*/ 46990 w 46990"/>
                <a:gd name="connsiteY11" fmla="*/ 49530 h 74930"/>
                <a:gd name="connsiteX12" fmla="*/ 46990 w 46990"/>
                <a:gd name="connsiteY12" fmla="*/ 49530 h 74930"/>
                <a:gd name="connsiteX13" fmla="*/ 22860 w 46990"/>
                <a:gd name="connsiteY13" fmla="*/ 74930 h 74930"/>
                <a:gd name="connsiteX14" fmla="*/ 0 w 46990"/>
                <a:gd name="connsiteY14" fmla="*/ 50800 h 74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6990" h="74930">
                  <a:moveTo>
                    <a:pt x="1270" y="50800"/>
                  </a:moveTo>
                  <a:lnTo>
                    <a:pt x="1270" y="0"/>
                  </a:lnTo>
                  <a:lnTo>
                    <a:pt x="17780" y="0"/>
                  </a:lnTo>
                  <a:lnTo>
                    <a:pt x="17780" y="16511"/>
                  </a:lnTo>
                  <a:lnTo>
                    <a:pt x="44450" y="16511"/>
                  </a:lnTo>
                  <a:lnTo>
                    <a:pt x="44450" y="31750"/>
                  </a:lnTo>
                  <a:lnTo>
                    <a:pt x="17780" y="31750"/>
                  </a:lnTo>
                  <a:lnTo>
                    <a:pt x="17780" y="50800"/>
                  </a:lnTo>
                  <a:cubicBezTo>
                    <a:pt x="17780" y="57150"/>
                    <a:pt x="20320" y="58420"/>
                    <a:pt x="24130" y="58420"/>
                  </a:cubicBezTo>
                  <a:cubicBezTo>
                    <a:pt x="27940" y="58420"/>
                    <a:pt x="30480" y="57150"/>
                    <a:pt x="30480" y="50800"/>
                  </a:cubicBezTo>
                  <a:lnTo>
                    <a:pt x="30480" y="50800"/>
                  </a:lnTo>
                  <a:cubicBezTo>
                    <a:pt x="30480" y="49530"/>
                    <a:pt x="46990" y="49530"/>
                    <a:pt x="46990" y="49530"/>
                  </a:cubicBezTo>
                  <a:lnTo>
                    <a:pt x="46990" y="49530"/>
                  </a:lnTo>
                  <a:cubicBezTo>
                    <a:pt x="46990" y="67311"/>
                    <a:pt x="38100" y="74930"/>
                    <a:pt x="22860" y="74930"/>
                  </a:cubicBezTo>
                  <a:cubicBezTo>
                    <a:pt x="7620" y="74930"/>
                    <a:pt x="0" y="67311"/>
                    <a:pt x="0" y="50800"/>
                  </a:cubicBezTo>
                  <a:close/>
                </a:path>
              </a:pathLst>
            </a:custGeom>
            <a:solidFill>
              <a:srgbClr val="333333"/>
            </a:solidFill>
            <a:ln w="12700" cap="flat">
              <a:noFill/>
              <a:prstDash val="solid"/>
              <a:miter/>
            </a:ln>
          </p:spPr>
          <p:txBody>
            <a:bodyPr rtlCol="0" anchor="ctr"/>
            <a:lstStyle/>
            <a:p>
              <a:endParaRPr lang="nl-NL"/>
            </a:p>
          </p:txBody>
        </p:sp>
        <p:sp>
          <p:nvSpPr>
            <p:cNvPr id="55" name="Vrije vorm 54">
              <a:extLst>
                <a:ext uri="{FF2B5EF4-FFF2-40B4-BE49-F238E27FC236}">
                  <a16:creationId xmlns:a16="http://schemas.microsoft.com/office/drawing/2014/main" id="{6A1364B0-C19C-82DA-926D-36770EF1F6EF}"/>
                </a:ext>
              </a:extLst>
            </p:cNvPr>
            <p:cNvSpPr/>
            <p:nvPr userDrawn="1"/>
          </p:nvSpPr>
          <p:spPr>
            <a:xfrm>
              <a:off x="793750" y="6609069"/>
              <a:ext cx="60960" cy="58420"/>
            </a:xfrm>
            <a:custGeom>
              <a:avLst/>
              <a:gdLst>
                <a:gd name="connsiteX0" fmla="*/ 0 w 60960"/>
                <a:gd name="connsiteY0" fmla="*/ 29210 h 58420"/>
                <a:gd name="connsiteX1" fmla="*/ 30480 w 60960"/>
                <a:gd name="connsiteY1" fmla="*/ 0 h 58420"/>
                <a:gd name="connsiteX2" fmla="*/ 60960 w 60960"/>
                <a:gd name="connsiteY2" fmla="*/ 29210 h 58420"/>
                <a:gd name="connsiteX3" fmla="*/ 60960 w 60960"/>
                <a:gd name="connsiteY3" fmla="*/ 34290 h 58420"/>
                <a:gd name="connsiteX4" fmla="*/ 19050 w 60960"/>
                <a:gd name="connsiteY4" fmla="*/ 34290 h 58420"/>
                <a:gd name="connsiteX5" fmla="*/ 31750 w 60960"/>
                <a:gd name="connsiteY5" fmla="*/ 43180 h 58420"/>
                <a:gd name="connsiteX6" fmla="*/ 41910 w 60960"/>
                <a:gd name="connsiteY6" fmla="*/ 39370 h 58420"/>
                <a:gd name="connsiteX7" fmla="*/ 59690 w 60960"/>
                <a:gd name="connsiteY7" fmla="*/ 39370 h 58420"/>
                <a:gd name="connsiteX8" fmla="*/ 31750 w 60960"/>
                <a:gd name="connsiteY8" fmla="*/ 58420 h 58420"/>
                <a:gd name="connsiteX9" fmla="*/ 1270 w 60960"/>
                <a:gd name="connsiteY9" fmla="*/ 29210 h 58420"/>
                <a:gd name="connsiteX10" fmla="*/ 41910 w 60960"/>
                <a:gd name="connsiteY10" fmla="*/ 24130 h 58420"/>
                <a:gd name="connsiteX11" fmla="*/ 29210 w 60960"/>
                <a:gd name="connsiteY11" fmla="*/ 15240 h 58420"/>
                <a:gd name="connsiteX12" fmla="*/ 16510 w 60960"/>
                <a:gd name="connsiteY12" fmla="*/ 24130 h 58420"/>
                <a:gd name="connsiteX13" fmla="*/ 40640 w 60960"/>
                <a:gd name="connsiteY13" fmla="*/ 24130 h 58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0960" h="58420">
                  <a:moveTo>
                    <a:pt x="0" y="29210"/>
                  </a:moveTo>
                  <a:cubicBezTo>
                    <a:pt x="0" y="12700"/>
                    <a:pt x="12700" y="0"/>
                    <a:pt x="30480" y="0"/>
                  </a:cubicBezTo>
                  <a:cubicBezTo>
                    <a:pt x="48260" y="0"/>
                    <a:pt x="60960" y="12700"/>
                    <a:pt x="60960" y="29210"/>
                  </a:cubicBezTo>
                  <a:lnTo>
                    <a:pt x="60960" y="34290"/>
                  </a:lnTo>
                  <a:lnTo>
                    <a:pt x="19050" y="34290"/>
                  </a:lnTo>
                  <a:cubicBezTo>
                    <a:pt x="20320" y="40640"/>
                    <a:pt x="25400" y="43180"/>
                    <a:pt x="31750" y="43180"/>
                  </a:cubicBezTo>
                  <a:cubicBezTo>
                    <a:pt x="38100" y="43180"/>
                    <a:pt x="40640" y="43180"/>
                    <a:pt x="41910" y="39370"/>
                  </a:cubicBezTo>
                  <a:lnTo>
                    <a:pt x="59690" y="39370"/>
                  </a:lnTo>
                  <a:cubicBezTo>
                    <a:pt x="55880" y="50800"/>
                    <a:pt x="45720" y="58420"/>
                    <a:pt x="31750" y="58420"/>
                  </a:cubicBezTo>
                  <a:cubicBezTo>
                    <a:pt x="13970" y="58420"/>
                    <a:pt x="1270" y="45720"/>
                    <a:pt x="1270" y="29210"/>
                  </a:cubicBezTo>
                  <a:close/>
                  <a:moveTo>
                    <a:pt x="41910" y="24130"/>
                  </a:moveTo>
                  <a:cubicBezTo>
                    <a:pt x="39370" y="17780"/>
                    <a:pt x="35560" y="15240"/>
                    <a:pt x="29210" y="15240"/>
                  </a:cubicBezTo>
                  <a:cubicBezTo>
                    <a:pt x="22860" y="15240"/>
                    <a:pt x="19050" y="17780"/>
                    <a:pt x="16510" y="24130"/>
                  </a:cubicBezTo>
                  <a:lnTo>
                    <a:pt x="40640" y="24130"/>
                  </a:lnTo>
                  <a:close/>
                </a:path>
              </a:pathLst>
            </a:custGeom>
            <a:solidFill>
              <a:srgbClr val="333333"/>
            </a:solidFill>
            <a:ln w="12700" cap="flat">
              <a:noFill/>
              <a:prstDash val="solid"/>
              <a:miter/>
            </a:ln>
          </p:spPr>
          <p:txBody>
            <a:bodyPr rtlCol="0" anchor="ctr"/>
            <a:lstStyle/>
            <a:p>
              <a:endParaRPr lang="nl-NL"/>
            </a:p>
          </p:txBody>
        </p:sp>
        <p:sp>
          <p:nvSpPr>
            <p:cNvPr id="56" name="Vrije vorm 55">
              <a:extLst>
                <a:ext uri="{FF2B5EF4-FFF2-40B4-BE49-F238E27FC236}">
                  <a16:creationId xmlns:a16="http://schemas.microsoft.com/office/drawing/2014/main" id="{593248CD-D421-4ED3-D9D2-4D14AEC9E93C}"/>
                </a:ext>
              </a:extLst>
            </p:cNvPr>
            <p:cNvSpPr/>
            <p:nvPr userDrawn="1"/>
          </p:nvSpPr>
          <p:spPr>
            <a:xfrm>
              <a:off x="859789" y="6593829"/>
              <a:ext cx="60960" cy="74930"/>
            </a:xfrm>
            <a:custGeom>
              <a:avLst/>
              <a:gdLst>
                <a:gd name="connsiteX0" fmla="*/ 1270 w 60960"/>
                <a:gd name="connsiteY0" fmla="*/ 44450 h 74930"/>
                <a:gd name="connsiteX1" fmla="*/ 27940 w 60960"/>
                <a:gd name="connsiteY1" fmla="*/ 15240 h 74930"/>
                <a:gd name="connsiteX2" fmla="*/ 44450 w 60960"/>
                <a:gd name="connsiteY2" fmla="*/ 22861 h 74930"/>
                <a:gd name="connsiteX3" fmla="*/ 44450 w 60960"/>
                <a:gd name="connsiteY3" fmla="*/ 0 h 74930"/>
                <a:gd name="connsiteX4" fmla="*/ 60960 w 60960"/>
                <a:gd name="connsiteY4" fmla="*/ 0 h 74930"/>
                <a:gd name="connsiteX5" fmla="*/ 60960 w 60960"/>
                <a:gd name="connsiteY5" fmla="*/ 44450 h 74930"/>
                <a:gd name="connsiteX6" fmla="*/ 30480 w 60960"/>
                <a:gd name="connsiteY6" fmla="*/ 74930 h 74930"/>
                <a:gd name="connsiteX7" fmla="*/ 0 w 60960"/>
                <a:gd name="connsiteY7" fmla="*/ 44450 h 74930"/>
                <a:gd name="connsiteX8" fmla="*/ 44450 w 60960"/>
                <a:gd name="connsiteY8" fmla="*/ 44450 h 74930"/>
                <a:gd name="connsiteX9" fmla="*/ 31750 w 60960"/>
                <a:gd name="connsiteY9" fmla="*/ 30480 h 74930"/>
                <a:gd name="connsiteX10" fmla="*/ 19050 w 60960"/>
                <a:gd name="connsiteY10" fmla="*/ 44450 h 74930"/>
                <a:gd name="connsiteX11" fmla="*/ 31750 w 60960"/>
                <a:gd name="connsiteY11" fmla="*/ 58420 h 74930"/>
                <a:gd name="connsiteX12" fmla="*/ 44450 w 60960"/>
                <a:gd name="connsiteY12" fmla="*/ 44450 h 74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0960" h="74930">
                  <a:moveTo>
                    <a:pt x="1270" y="44450"/>
                  </a:moveTo>
                  <a:cubicBezTo>
                    <a:pt x="1270" y="25400"/>
                    <a:pt x="15240" y="15240"/>
                    <a:pt x="27940" y="15240"/>
                  </a:cubicBezTo>
                  <a:cubicBezTo>
                    <a:pt x="40640" y="15240"/>
                    <a:pt x="40640" y="17780"/>
                    <a:pt x="44450" y="22861"/>
                  </a:cubicBezTo>
                  <a:lnTo>
                    <a:pt x="44450" y="0"/>
                  </a:lnTo>
                  <a:lnTo>
                    <a:pt x="60960" y="0"/>
                  </a:lnTo>
                  <a:lnTo>
                    <a:pt x="60960" y="44450"/>
                  </a:lnTo>
                  <a:cubicBezTo>
                    <a:pt x="60960" y="63500"/>
                    <a:pt x="48260" y="74930"/>
                    <a:pt x="30480" y="74930"/>
                  </a:cubicBezTo>
                  <a:cubicBezTo>
                    <a:pt x="12700" y="74930"/>
                    <a:pt x="0" y="62230"/>
                    <a:pt x="0" y="44450"/>
                  </a:cubicBezTo>
                  <a:close/>
                  <a:moveTo>
                    <a:pt x="44450" y="44450"/>
                  </a:moveTo>
                  <a:cubicBezTo>
                    <a:pt x="44450" y="36830"/>
                    <a:pt x="39370" y="30480"/>
                    <a:pt x="31750" y="30480"/>
                  </a:cubicBezTo>
                  <a:cubicBezTo>
                    <a:pt x="24130" y="30480"/>
                    <a:pt x="19050" y="35561"/>
                    <a:pt x="19050" y="44450"/>
                  </a:cubicBezTo>
                  <a:cubicBezTo>
                    <a:pt x="19050" y="53340"/>
                    <a:pt x="24130" y="58420"/>
                    <a:pt x="31750" y="58420"/>
                  </a:cubicBezTo>
                  <a:cubicBezTo>
                    <a:pt x="39370" y="58420"/>
                    <a:pt x="44450" y="53340"/>
                    <a:pt x="44450" y="44450"/>
                  </a:cubicBezTo>
                  <a:close/>
                </a:path>
              </a:pathLst>
            </a:custGeom>
            <a:solidFill>
              <a:srgbClr val="333333"/>
            </a:solidFill>
            <a:ln w="12700" cap="flat">
              <a:noFill/>
              <a:prstDash val="solid"/>
              <a:miter/>
            </a:ln>
          </p:spPr>
          <p:txBody>
            <a:bodyPr rtlCol="0" anchor="ctr"/>
            <a:lstStyle/>
            <a:p>
              <a:endParaRPr lang="nl-NL"/>
            </a:p>
          </p:txBody>
        </p:sp>
        <p:sp>
          <p:nvSpPr>
            <p:cNvPr id="57" name="Vrije vorm 56">
              <a:extLst>
                <a:ext uri="{FF2B5EF4-FFF2-40B4-BE49-F238E27FC236}">
                  <a16:creationId xmlns:a16="http://schemas.microsoft.com/office/drawing/2014/main" id="{CC143BE6-9A01-D74D-A9DB-CD5EBDE730CD}"/>
                </a:ext>
              </a:extLst>
            </p:cNvPr>
            <p:cNvSpPr/>
            <p:nvPr userDrawn="1"/>
          </p:nvSpPr>
          <p:spPr>
            <a:xfrm>
              <a:off x="707143" y="6593829"/>
              <a:ext cx="19542" cy="19050"/>
            </a:xfrm>
            <a:custGeom>
              <a:avLst/>
              <a:gdLst>
                <a:gd name="connsiteX0" fmla="*/ 11676 w 19542"/>
                <a:gd name="connsiteY0" fmla="*/ 0 h 19050"/>
                <a:gd name="connsiteX1" fmla="*/ 246 w 19542"/>
                <a:gd name="connsiteY1" fmla="*/ 7620 h 19050"/>
                <a:gd name="connsiteX2" fmla="*/ 7866 w 19542"/>
                <a:gd name="connsiteY2" fmla="*/ 19050 h 19050"/>
                <a:gd name="connsiteX3" fmla="*/ 19296 w 19542"/>
                <a:gd name="connsiteY3" fmla="*/ 11430 h 19050"/>
                <a:gd name="connsiteX4" fmla="*/ 11676 w 19542"/>
                <a:gd name="connsiteY4" fmla="*/ 0 h 1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542" h="19050">
                  <a:moveTo>
                    <a:pt x="11676" y="0"/>
                  </a:moveTo>
                  <a:cubicBezTo>
                    <a:pt x="6596" y="0"/>
                    <a:pt x="1516" y="2540"/>
                    <a:pt x="246" y="7620"/>
                  </a:cubicBezTo>
                  <a:cubicBezTo>
                    <a:pt x="-1024" y="12700"/>
                    <a:pt x="2786" y="17780"/>
                    <a:pt x="7866" y="19050"/>
                  </a:cubicBezTo>
                  <a:cubicBezTo>
                    <a:pt x="12946" y="19050"/>
                    <a:pt x="18026" y="16511"/>
                    <a:pt x="19296" y="11430"/>
                  </a:cubicBezTo>
                  <a:cubicBezTo>
                    <a:pt x="20566" y="6350"/>
                    <a:pt x="16756" y="1270"/>
                    <a:pt x="11676" y="0"/>
                  </a:cubicBezTo>
                  <a:close/>
                </a:path>
              </a:pathLst>
            </a:custGeom>
            <a:solidFill>
              <a:srgbClr val="333333"/>
            </a:solidFill>
            <a:ln w="12700" cap="flat">
              <a:noFill/>
              <a:prstDash val="solid"/>
              <a:miter/>
            </a:ln>
          </p:spPr>
          <p:txBody>
            <a:bodyPr rtlCol="0" anchor="ctr"/>
            <a:lstStyle/>
            <a:p>
              <a:endParaRPr lang="nl-NL"/>
            </a:p>
          </p:txBody>
        </p:sp>
      </p:grpSp>
    </p:spTree>
    <p:extLst>
      <p:ext uri="{BB962C8B-B14F-4D97-AF65-F5344CB8AC3E}">
        <p14:creationId xmlns:p14="http://schemas.microsoft.com/office/powerpoint/2010/main" val="575229662"/>
      </p:ext>
    </p:extLst>
  </p:cSld>
  <p:clrMapOvr>
    <a:masterClrMapping/>
  </p:clrMapOvr>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Van inzicht naar groei (model)">
    <p:spTree>
      <p:nvGrpSpPr>
        <p:cNvPr id="1" name=""/>
        <p:cNvGrpSpPr/>
        <p:nvPr/>
      </p:nvGrpSpPr>
      <p:grpSpPr>
        <a:xfrm>
          <a:off x="0" y="0"/>
          <a:ext cx="0" cy="0"/>
          <a:chOff x="0" y="0"/>
          <a:chExt cx="0" cy="0"/>
        </a:xfrm>
      </p:grpSpPr>
      <p:sp>
        <p:nvSpPr>
          <p:cNvPr id="31" name="Vrije vorm 30">
            <a:extLst>
              <a:ext uri="{FF2B5EF4-FFF2-40B4-BE49-F238E27FC236}">
                <a16:creationId xmlns:a16="http://schemas.microsoft.com/office/drawing/2014/main" id="{25F2CF90-9F07-482B-CFBA-E899FA279844}"/>
              </a:ext>
            </a:extLst>
          </p:cNvPr>
          <p:cNvSpPr/>
          <p:nvPr/>
        </p:nvSpPr>
        <p:spPr>
          <a:xfrm>
            <a:off x="1424940" y="6545580"/>
            <a:ext cx="12700" cy="127000"/>
          </a:xfrm>
          <a:custGeom>
            <a:avLst/>
            <a:gdLst>
              <a:gd name="connsiteX0" fmla="*/ 0 w 12700"/>
              <a:gd name="connsiteY0" fmla="*/ 0 h 127000"/>
              <a:gd name="connsiteX1" fmla="*/ 0 w 12700"/>
              <a:gd name="connsiteY1" fmla="*/ 127000 h 127000"/>
            </a:gdLst>
            <a:ahLst/>
            <a:cxnLst>
              <a:cxn ang="0">
                <a:pos x="connsiteX0" y="connsiteY0"/>
              </a:cxn>
              <a:cxn ang="0">
                <a:pos x="connsiteX1" y="connsiteY1"/>
              </a:cxn>
            </a:cxnLst>
            <a:rect l="l" t="t" r="r" b="b"/>
            <a:pathLst>
              <a:path w="12700" h="127000">
                <a:moveTo>
                  <a:pt x="0" y="0"/>
                </a:moveTo>
                <a:lnTo>
                  <a:pt x="0" y="127000"/>
                </a:lnTo>
              </a:path>
            </a:pathLst>
          </a:custGeom>
          <a:ln w="12700" cap="flat">
            <a:solidFill>
              <a:srgbClr val="E95223"/>
            </a:solidFill>
            <a:prstDash val="solid"/>
            <a:miter/>
          </a:ln>
        </p:spPr>
        <p:txBody>
          <a:bodyPr rtlCol="0" anchor="ctr"/>
          <a:lstStyle/>
          <a:p>
            <a:endParaRPr lang="nl-NL"/>
          </a:p>
        </p:txBody>
      </p:sp>
      <p:sp>
        <p:nvSpPr>
          <p:cNvPr id="140" name="Tijdelijke aanduiding voor voettekst 139">
            <a:extLst>
              <a:ext uri="{FF2B5EF4-FFF2-40B4-BE49-F238E27FC236}">
                <a16:creationId xmlns:a16="http://schemas.microsoft.com/office/drawing/2014/main" id="{1F34F79B-9EBB-EFE6-5719-32BC0328B67C}"/>
              </a:ext>
            </a:extLst>
          </p:cNvPr>
          <p:cNvSpPr>
            <a:spLocks noGrp="1"/>
          </p:cNvSpPr>
          <p:nvPr>
            <p:ph type="ftr" sz="quarter" idx="11"/>
          </p:nvPr>
        </p:nvSpPr>
        <p:spPr>
          <a:xfrm>
            <a:off x="1599386" y="6416675"/>
            <a:ext cx="4891901" cy="441325"/>
          </a:xfrm>
        </p:spPr>
        <p:txBody>
          <a:bodyPr/>
          <a:lstStyle>
            <a:lvl1pPr>
              <a:defRPr sz="900" b="0" i="0">
                <a:latin typeface="Real Text Pro" panose="020B0504020204020204" pitchFamily="34" charset="77"/>
              </a:defRPr>
            </a:lvl1pPr>
          </a:lstStyle>
          <a:p>
            <a:pPr algn="l"/>
            <a:r>
              <a:rPr lang="nl-NL" dirty="0">
                <a:ln/>
                <a:solidFill>
                  <a:srgbClr val="B3B3B3"/>
                </a:solidFill>
                <a:sym typeface="RealTextPro-Regular"/>
                <a:rtl val="0"/>
              </a:rPr>
              <a:t>Optie voor presentatie titel of andere extra informatie.</a:t>
            </a:r>
          </a:p>
        </p:txBody>
      </p:sp>
      <p:sp>
        <p:nvSpPr>
          <p:cNvPr id="141" name="Tijdelijke aanduiding voor dianummer 140">
            <a:extLst>
              <a:ext uri="{FF2B5EF4-FFF2-40B4-BE49-F238E27FC236}">
                <a16:creationId xmlns:a16="http://schemas.microsoft.com/office/drawing/2014/main" id="{2D742E33-CD5B-1D65-A4BD-7EEA5D9DE0CE}"/>
              </a:ext>
            </a:extLst>
          </p:cNvPr>
          <p:cNvSpPr>
            <a:spLocks noGrp="1"/>
          </p:cNvSpPr>
          <p:nvPr>
            <p:ph type="sldNum" sz="quarter" idx="12"/>
          </p:nvPr>
        </p:nvSpPr>
        <p:spPr>
          <a:xfrm>
            <a:off x="8710930" y="6416675"/>
            <a:ext cx="3038157" cy="448819"/>
          </a:xfrm>
        </p:spPr>
        <p:txBody>
          <a:bodyPr/>
          <a:lstStyle>
            <a:lvl1pPr>
              <a:defRPr>
                <a:solidFill>
                  <a:srgbClr val="004996"/>
                </a:solidFill>
              </a:defRPr>
            </a:lvl1pPr>
          </a:lstStyle>
          <a:p>
            <a:fld id="{9F53E0E1-1632-AA43-9C83-C74C9E11BADB}" type="slidenum">
              <a:rPr lang="nl-NL" smtClean="0"/>
              <a:pPr/>
              <a:t>‹nr.›</a:t>
            </a:fld>
            <a:endParaRPr lang="nl-NL" dirty="0"/>
          </a:p>
        </p:txBody>
      </p:sp>
      <p:sp>
        <p:nvSpPr>
          <p:cNvPr id="142" name="Ovaal 141">
            <a:extLst>
              <a:ext uri="{FF2B5EF4-FFF2-40B4-BE49-F238E27FC236}">
                <a16:creationId xmlns:a16="http://schemas.microsoft.com/office/drawing/2014/main" id="{28D06BE5-A0EF-D136-C0E6-F8B6D97B28A5}"/>
              </a:ext>
            </a:extLst>
          </p:cNvPr>
          <p:cNvSpPr/>
          <p:nvPr userDrawn="1"/>
        </p:nvSpPr>
        <p:spPr>
          <a:xfrm>
            <a:off x="11779408" y="6661582"/>
            <a:ext cx="37785" cy="37785"/>
          </a:xfrm>
          <a:prstGeom prst="ellipse">
            <a:avLst/>
          </a:prstGeom>
          <a:solidFill>
            <a:srgbClr val="E9522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Vrije vorm 5">
            <a:extLst>
              <a:ext uri="{FF2B5EF4-FFF2-40B4-BE49-F238E27FC236}">
                <a16:creationId xmlns:a16="http://schemas.microsoft.com/office/drawing/2014/main" id="{74DB665A-AEB4-5E35-7602-686E3DE92874}"/>
              </a:ext>
            </a:extLst>
          </p:cNvPr>
          <p:cNvSpPr/>
          <p:nvPr/>
        </p:nvSpPr>
        <p:spPr>
          <a:xfrm>
            <a:off x="0" y="0"/>
            <a:ext cx="12192000" cy="3081020"/>
          </a:xfrm>
          <a:custGeom>
            <a:avLst/>
            <a:gdLst>
              <a:gd name="connsiteX0" fmla="*/ 0 w 12192000"/>
              <a:gd name="connsiteY0" fmla="*/ 0 h 3081020"/>
              <a:gd name="connsiteX1" fmla="*/ 12192000 w 12192000"/>
              <a:gd name="connsiteY1" fmla="*/ 0 h 3081020"/>
              <a:gd name="connsiteX2" fmla="*/ 12192000 w 12192000"/>
              <a:gd name="connsiteY2" fmla="*/ 3081020 h 3081020"/>
              <a:gd name="connsiteX3" fmla="*/ 0 w 12192000"/>
              <a:gd name="connsiteY3" fmla="*/ 3081020 h 3081020"/>
            </a:gdLst>
            <a:ahLst/>
            <a:cxnLst>
              <a:cxn ang="0">
                <a:pos x="connsiteX0" y="connsiteY0"/>
              </a:cxn>
              <a:cxn ang="0">
                <a:pos x="connsiteX1" y="connsiteY1"/>
              </a:cxn>
              <a:cxn ang="0">
                <a:pos x="connsiteX2" y="connsiteY2"/>
              </a:cxn>
              <a:cxn ang="0">
                <a:pos x="connsiteX3" y="connsiteY3"/>
              </a:cxn>
            </a:cxnLst>
            <a:rect l="l" t="t" r="r" b="b"/>
            <a:pathLst>
              <a:path w="12192000" h="3081020">
                <a:moveTo>
                  <a:pt x="0" y="0"/>
                </a:moveTo>
                <a:lnTo>
                  <a:pt x="12192000" y="0"/>
                </a:lnTo>
                <a:lnTo>
                  <a:pt x="12192000" y="3081020"/>
                </a:lnTo>
                <a:lnTo>
                  <a:pt x="0" y="3081020"/>
                </a:lnTo>
                <a:close/>
              </a:path>
            </a:pathLst>
          </a:custGeom>
          <a:solidFill>
            <a:schemeClr val="accent1"/>
          </a:solidFill>
          <a:ln w="12700" cap="flat">
            <a:noFill/>
            <a:prstDash val="solid"/>
            <a:miter/>
          </a:ln>
        </p:spPr>
        <p:txBody>
          <a:bodyPr rtlCol="0" anchor="ctr"/>
          <a:lstStyle/>
          <a:p>
            <a:endParaRPr lang="nl-NL"/>
          </a:p>
        </p:txBody>
      </p:sp>
      <p:sp>
        <p:nvSpPr>
          <p:cNvPr id="9" name="Vrije vorm 8">
            <a:extLst>
              <a:ext uri="{FF2B5EF4-FFF2-40B4-BE49-F238E27FC236}">
                <a16:creationId xmlns:a16="http://schemas.microsoft.com/office/drawing/2014/main" id="{0FB40F60-B49E-FB71-91A4-EFF68E187CD7}"/>
              </a:ext>
            </a:extLst>
          </p:cNvPr>
          <p:cNvSpPr/>
          <p:nvPr/>
        </p:nvSpPr>
        <p:spPr>
          <a:xfrm>
            <a:off x="442912" y="1706657"/>
            <a:ext cx="11316954" cy="4507451"/>
          </a:xfrm>
          <a:custGeom>
            <a:avLst/>
            <a:gdLst>
              <a:gd name="connsiteX0" fmla="*/ 11057890 w 11311890"/>
              <a:gd name="connsiteY0" fmla="*/ 0 h 4624070"/>
              <a:gd name="connsiteX1" fmla="*/ 11311890 w 11311890"/>
              <a:gd name="connsiteY1" fmla="*/ 254000 h 4624070"/>
              <a:gd name="connsiteX2" fmla="*/ 11311890 w 11311890"/>
              <a:gd name="connsiteY2" fmla="*/ 4370070 h 4624070"/>
              <a:gd name="connsiteX3" fmla="*/ 11057890 w 11311890"/>
              <a:gd name="connsiteY3" fmla="*/ 4624070 h 4624070"/>
              <a:gd name="connsiteX4" fmla="*/ 254000 w 11311890"/>
              <a:gd name="connsiteY4" fmla="*/ 4624070 h 4624070"/>
              <a:gd name="connsiteX5" fmla="*/ 0 w 11311890"/>
              <a:gd name="connsiteY5" fmla="*/ 4370070 h 4624070"/>
              <a:gd name="connsiteX6" fmla="*/ 0 w 11311890"/>
              <a:gd name="connsiteY6" fmla="*/ 254000 h 4624070"/>
              <a:gd name="connsiteX7" fmla="*/ 254000 w 11311890"/>
              <a:gd name="connsiteY7" fmla="*/ 0 h 4624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311890" h="4624070">
                <a:moveTo>
                  <a:pt x="11057890" y="0"/>
                </a:moveTo>
                <a:cubicBezTo>
                  <a:pt x="11198171" y="0"/>
                  <a:pt x="11311890" y="113720"/>
                  <a:pt x="11311890" y="254000"/>
                </a:cubicBezTo>
                <a:lnTo>
                  <a:pt x="11311890" y="4370070"/>
                </a:lnTo>
                <a:cubicBezTo>
                  <a:pt x="11311890" y="4510350"/>
                  <a:pt x="11198171" y="4624070"/>
                  <a:pt x="11057890" y="4624070"/>
                </a:cubicBezTo>
                <a:lnTo>
                  <a:pt x="254000" y="4624070"/>
                </a:lnTo>
                <a:cubicBezTo>
                  <a:pt x="113720" y="4624070"/>
                  <a:pt x="0" y="4510350"/>
                  <a:pt x="0" y="4370070"/>
                </a:cubicBezTo>
                <a:lnTo>
                  <a:pt x="0" y="254000"/>
                </a:lnTo>
                <a:cubicBezTo>
                  <a:pt x="0" y="113719"/>
                  <a:pt x="113720" y="0"/>
                  <a:pt x="254000" y="0"/>
                </a:cubicBezTo>
                <a:close/>
              </a:path>
            </a:pathLst>
          </a:custGeom>
          <a:solidFill>
            <a:srgbClr val="FFFFFF"/>
          </a:solidFill>
          <a:ln w="12700" cap="flat">
            <a:noFill/>
            <a:prstDash val="solid"/>
            <a:miter/>
          </a:ln>
          <a:effectLst>
            <a:outerShdw blurRad="254000" algn="ctr" rotWithShape="0">
              <a:prstClr val="black">
                <a:alpha val="10000"/>
              </a:prstClr>
            </a:outerShdw>
          </a:effectLst>
        </p:spPr>
        <p:txBody>
          <a:bodyPr rtlCol="0" anchor="ctr"/>
          <a:lstStyle/>
          <a:p>
            <a:endParaRPr lang="nl-NL"/>
          </a:p>
        </p:txBody>
      </p:sp>
      <p:sp>
        <p:nvSpPr>
          <p:cNvPr id="32" name="Titel 142">
            <a:extLst>
              <a:ext uri="{FF2B5EF4-FFF2-40B4-BE49-F238E27FC236}">
                <a16:creationId xmlns:a16="http://schemas.microsoft.com/office/drawing/2014/main" id="{1690D01A-824E-6BBF-E11B-1ACC4BFE4DDB}"/>
              </a:ext>
            </a:extLst>
          </p:cNvPr>
          <p:cNvSpPr>
            <a:spLocks noGrp="1"/>
          </p:cNvSpPr>
          <p:nvPr>
            <p:ph type="title" hasCustomPrompt="1"/>
          </p:nvPr>
        </p:nvSpPr>
        <p:spPr>
          <a:xfrm>
            <a:off x="455929" y="581257"/>
            <a:ext cx="11293157" cy="358082"/>
          </a:xfrm>
        </p:spPr>
        <p:txBody>
          <a:bodyPr/>
          <a:lstStyle>
            <a:lvl1pPr>
              <a:defRPr>
                <a:solidFill>
                  <a:schemeClr val="bg1"/>
                </a:solidFill>
              </a:defRPr>
            </a:lvl1pPr>
          </a:lstStyle>
          <a:p>
            <a:r>
              <a:rPr lang="nl-NL" dirty="0"/>
              <a:t>Klikken om een titel toe te voegen</a:t>
            </a:r>
          </a:p>
        </p:txBody>
      </p:sp>
      <p:sp>
        <p:nvSpPr>
          <p:cNvPr id="33" name="Tijdelijke aanduiding voor tekst 144">
            <a:extLst>
              <a:ext uri="{FF2B5EF4-FFF2-40B4-BE49-F238E27FC236}">
                <a16:creationId xmlns:a16="http://schemas.microsoft.com/office/drawing/2014/main" id="{A978BBC9-4275-9E28-FE1E-ADFEC71333B0}"/>
              </a:ext>
            </a:extLst>
          </p:cNvPr>
          <p:cNvSpPr>
            <a:spLocks noGrp="1"/>
          </p:cNvSpPr>
          <p:nvPr>
            <p:ph type="body" sz="quarter" idx="13" hasCustomPrompt="1"/>
          </p:nvPr>
        </p:nvSpPr>
        <p:spPr>
          <a:xfrm>
            <a:off x="442912" y="1146407"/>
            <a:ext cx="11293157" cy="195031"/>
          </a:xfrm>
        </p:spPr>
        <p:txBody>
          <a:bodyPr>
            <a:normAutofit/>
          </a:bodyPr>
          <a:lstStyle>
            <a:lvl1pPr marL="0" indent="0">
              <a:buNone/>
              <a:defRPr sz="1800">
                <a:solidFill>
                  <a:schemeClr val="bg1"/>
                </a:solidFill>
              </a:defRPr>
            </a:lvl1pPr>
          </a:lstStyle>
          <a:p>
            <a:pPr lvl="0"/>
            <a:r>
              <a:rPr lang="nl-NL" dirty="0"/>
              <a:t>Klikken om een subtitel toe te voegen</a:t>
            </a:r>
          </a:p>
        </p:txBody>
      </p:sp>
      <p:grpSp>
        <p:nvGrpSpPr>
          <p:cNvPr id="7" name="Graphic 2">
            <a:extLst>
              <a:ext uri="{FF2B5EF4-FFF2-40B4-BE49-F238E27FC236}">
                <a16:creationId xmlns:a16="http://schemas.microsoft.com/office/drawing/2014/main" id="{EAF70D0C-25DC-F6AC-4E67-5477A34D5071}"/>
              </a:ext>
            </a:extLst>
          </p:cNvPr>
          <p:cNvGrpSpPr/>
          <p:nvPr/>
        </p:nvGrpSpPr>
        <p:grpSpPr>
          <a:xfrm>
            <a:off x="1685289" y="1978501"/>
            <a:ext cx="8821419" cy="3957320"/>
            <a:chOff x="1685289" y="2077720"/>
            <a:chExt cx="8821419" cy="3957320"/>
          </a:xfrm>
          <a:solidFill>
            <a:srgbClr val="004996"/>
          </a:solidFill>
        </p:grpSpPr>
        <p:sp>
          <p:nvSpPr>
            <p:cNvPr id="8" name="Vrije vorm 7">
              <a:extLst>
                <a:ext uri="{FF2B5EF4-FFF2-40B4-BE49-F238E27FC236}">
                  <a16:creationId xmlns:a16="http://schemas.microsoft.com/office/drawing/2014/main" id="{8237E1E6-C97A-03CD-31AD-BB642B4C97DA}"/>
                </a:ext>
              </a:extLst>
            </p:cNvPr>
            <p:cNvSpPr/>
            <p:nvPr/>
          </p:nvSpPr>
          <p:spPr>
            <a:xfrm>
              <a:off x="1686560" y="2077720"/>
              <a:ext cx="3360419" cy="2162809"/>
            </a:xfrm>
            <a:custGeom>
              <a:avLst/>
              <a:gdLst>
                <a:gd name="connsiteX0" fmla="*/ 256540 w 3360419"/>
                <a:gd name="connsiteY0" fmla="*/ 2162810 h 2162809"/>
                <a:gd name="connsiteX1" fmla="*/ 518160 w 3360419"/>
                <a:gd name="connsiteY1" fmla="*/ 1901190 h 2162809"/>
                <a:gd name="connsiteX2" fmla="*/ 943610 w 3360419"/>
                <a:gd name="connsiteY2" fmla="*/ 944880 h 2162809"/>
                <a:gd name="connsiteX3" fmla="*/ 1977390 w 3360419"/>
                <a:gd name="connsiteY3" fmla="*/ 516890 h 2162809"/>
                <a:gd name="connsiteX4" fmla="*/ 2995930 w 3360419"/>
                <a:gd name="connsiteY4" fmla="*/ 929640 h 2162809"/>
                <a:gd name="connsiteX5" fmla="*/ 2995930 w 3360419"/>
                <a:gd name="connsiteY5" fmla="*/ 563880 h 2162809"/>
                <a:gd name="connsiteX6" fmla="*/ 3360420 w 3360419"/>
                <a:gd name="connsiteY6" fmla="*/ 563880 h 2162809"/>
                <a:gd name="connsiteX7" fmla="*/ 1977390 w 3360419"/>
                <a:gd name="connsiteY7" fmla="*/ 0 h 2162809"/>
                <a:gd name="connsiteX8" fmla="*/ 577850 w 3360419"/>
                <a:gd name="connsiteY8" fmla="*/ 579120 h 2162809"/>
                <a:gd name="connsiteX9" fmla="*/ 0 w 3360419"/>
                <a:gd name="connsiteY9" fmla="*/ 1905000 h 2162809"/>
                <a:gd name="connsiteX10" fmla="*/ 256540 w 3360419"/>
                <a:gd name="connsiteY10" fmla="*/ 2161540 h 2162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60419" h="2162809">
                  <a:moveTo>
                    <a:pt x="256540" y="2162810"/>
                  </a:moveTo>
                  <a:lnTo>
                    <a:pt x="518160" y="1901190"/>
                  </a:lnTo>
                  <a:cubicBezTo>
                    <a:pt x="535940" y="1553210"/>
                    <a:pt x="678180" y="1210310"/>
                    <a:pt x="943610" y="944880"/>
                  </a:cubicBezTo>
                  <a:cubicBezTo>
                    <a:pt x="1228090" y="660400"/>
                    <a:pt x="1602740" y="516890"/>
                    <a:pt x="1977390" y="516890"/>
                  </a:cubicBezTo>
                  <a:cubicBezTo>
                    <a:pt x="2352040" y="516890"/>
                    <a:pt x="2712720" y="654050"/>
                    <a:pt x="2995930" y="929640"/>
                  </a:cubicBezTo>
                  <a:lnTo>
                    <a:pt x="2995930" y="563880"/>
                  </a:lnTo>
                  <a:lnTo>
                    <a:pt x="3360420" y="563880"/>
                  </a:lnTo>
                  <a:cubicBezTo>
                    <a:pt x="2988310" y="200660"/>
                    <a:pt x="2498090" y="0"/>
                    <a:pt x="1977390" y="0"/>
                  </a:cubicBezTo>
                  <a:cubicBezTo>
                    <a:pt x="1456690" y="0"/>
                    <a:pt x="952500" y="205740"/>
                    <a:pt x="577850" y="579120"/>
                  </a:cubicBezTo>
                  <a:cubicBezTo>
                    <a:pt x="220980" y="935990"/>
                    <a:pt x="17780" y="1403350"/>
                    <a:pt x="0" y="1905000"/>
                  </a:cubicBezTo>
                  <a:lnTo>
                    <a:pt x="256540" y="2161540"/>
                  </a:lnTo>
                  <a:close/>
                </a:path>
              </a:pathLst>
            </a:custGeom>
            <a:solidFill>
              <a:srgbClr val="004996">
                <a:alpha val="24853"/>
              </a:srgbClr>
            </a:solidFill>
            <a:ln w="12700" cap="flat">
              <a:noFill/>
              <a:prstDash val="solid"/>
              <a:miter/>
            </a:ln>
          </p:spPr>
          <p:txBody>
            <a:bodyPr rtlCol="0" anchor="ctr"/>
            <a:lstStyle/>
            <a:p>
              <a:endParaRPr lang="nl-NL"/>
            </a:p>
          </p:txBody>
        </p:sp>
        <p:sp>
          <p:nvSpPr>
            <p:cNvPr id="34" name="Vrije vorm 33">
              <a:extLst>
                <a:ext uri="{FF2B5EF4-FFF2-40B4-BE49-F238E27FC236}">
                  <a16:creationId xmlns:a16="http://schemas.microsoft.com/office/drawing/2014/main" id="{A19EDA20-EB93-5937-8DCE-D361B19FD438}"/>
                </a:ext>
              </a:extLst>
            </p:cNvPr>
            <p:cNvSpPr/>
            <p:nvPr/>
          </p:nvSpPr>
          <p:spPr>
            <a:xfrm>
              <a:off x="7146290" y="2077720"/>
              <a:ext cx="3360419" cy="2161539"/>
            </a:xfrm>
            <a:custGeom>
              <a:avLst/>
              <a:gdLst>
                <a:gd name="connsiteX0" fmla="*/ 364490 w 3360419"/>
                <a:gd name="connsiteY0" fmla="*/ 563880 h 2161539"/>
                <a:gd name="connsiteX1" fmla="*/ 364490 w 3360419"/>
                <a:gd name="connsiteY1" fmla="*/ 929640 h 2161539"/>
                <a:gd name="connsiteX2" fmla="*/ 1383030 w 3360419"/>
                <a:gd name="connsiteY2" fmla="*/ 516890 h 2161539"/>
                <a:gd name="connsiteX3" fmla="*/ 2416810 w 3360419"/>
                <a:gd name="connsiteY3" fmla="*/ 944880 h 2161539"/>
                <a:gd name="connsiteX4" fmla="*/ 2843530 w 3360419"/>
                <a:gd name="connsiteY4" fmla="*/ 1901190 h 2161539"/>
                <a:gd name="connsiteX5" fmla="*/ 3103880 w 3360419"/>
                <a:gd name="connsiteY5" fmla="*/ 2161540 h 2161539"/>
                <a:gd name="connsiteX6" fmla="*/ 3360420 w 3360419"/>
                <a:gd name="connsiteY6" fmla="*/ 1905000 h 2161539"/>
                <a:gd name="connsiteX7" fmla="*/ 2782570 w 3360419"/>
                <a:gd name="connsiteY7" fmla="*/ 579120 h 2161539"/>
                <a:gd name="connsiteX8" fmla="*/ 1383030 w 3360419"/>
                <a:gd name="connsiteY8" fmla="*/ 0 h 2161539"/>
                <a:gd name="connsiteX9" fmla="*/ 0 w 3360419"/>
                <a:gd name="connsiteY9" fmla="*/ 563880 h 2161539"/>
                <a:gd name="connsiteX10" fmla="*/ 364490 w 3360419"/>
                <a:gd name="connsiteY10" fmla="*/ 563880 h 2161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60419" h="2161539">
                  <a:moveTo>
                    <a:pt x="364490" y="563880"/>
                  </a:moveTo>
                  <a:lnTo>
                    <a:pt x="364490" y="929640"/>
                  </a:lnTo>
                  <a:cubicBezTo>
                    <a:pt x="638810" y="662940"/>
                    <a:pt x="999490" y="516890"/>
                    <a:pt x="1383030" y="516890"/>
                  </a:cubicBezTo>
                  <a:cubicBezTo>
                    <a:pt x="1766570" y="516890"/>
                    <a:pt x="2141220" y="669290"/>
                    <a:pt x="2416810" y="944880"/>
                  </a:cubicBezTo>
                  <a:cubicBezTo>
                    <a:pt x="2674620" y="1202690"/>
                    <a:pt x="2824480" y="1540510"/>
                    <a:pt x="2843530" y="1901190"/>
                  </a:cubicBezTo>
                  <a:lnTo>
                    <a:pt x="3103880" y="2161540"/>
                  </a:lnTo>
                  <a:lnTo>
                    <a:pt x="3360420" y="1905000"/>
                  </a:lnTo>
                  <a:cubicBezTo>
                    <a:pt x="3342640" y="1404620"/>
                    <a:pt x="3138170" y="935990"/>
                    <a:pt x="2782570" y="579120"/>
                  </a:cubicBezTo>
                  <a:cubicBezTo>
                    <a:pt x="2409190" y="205740"/>
                    <a:pt x="1912620" y="0"/>
                    <a:pt x="1383030" y="0"/>
                  </a:cubicBezTo>
                  <a:cubicBezTo>
                    <a:pt x="853440" y="0"/>
                    <a:pt x="372110" y="200660"/>
                    <a:pt x="0" y="563880"/>
                  </a:cubicBezTo>
                  <a:lnTo>
                    <a:pt x="364490" y="563880"/>
                  </a:lnTo>
                  <a:close/>
                </a:path>
              </a:pathLst>
            </a:custGeom>
            <a:solidFill>
              <a:srgbClr val="004996">
                <a:alpha val="24853"/>
              </a:srgbClr>
            </a:solidFill>
            <a:ln w="12700" cap="flat">
              <a:noFill/>
              <a:prstDash val="solid"/>
              <a:miter/>
            </a:ln>
          </p:spPr>
          <p:txBody>
            <a:bodyPr rtlCol="0" anchor="ctr"/>
            <a:lstStyle/>
            <a:p>
              <a:endParaRPr lang="nl-NL"/>
            </a:p>
          </p:txBody>
        </p:sp>
        <p:sp>
          <p:nvSpPr>
            <p:cNvPr id="36" name="Vrije vorm 35">
              <a:extLst>
                <a:ext uri="{FF2B5EF4-FFF2-40B4-BE49-F238E27FC236}">
                  <a16:creationId xmlns:a16="http://schemas.microsoft.com/office/drawing/2014/main" id="{27D969F0-A21A-3215-46A5-FB626FAC9B60}"/>
                </a:ext>
              </a:extLst>
            </p:cNvPr>
            <p:cNvSpPr/>
            <p:nvPr/>
          </p:nvSpPr>
          <p:spPr>
            <a:xfrm>
              <a:off x="1685289" y="4077970"/>
              <a:ext cx="3324860" cy="1957070"/>
            </a:xfrm>
            <a:custGeom>
              <a:avLst/>
              <a:gdLst>
                <a:gd name="connsiteX0" fmla="*/ 3323590 w 3324860"/>
                <a:gd name="connsiteY0" fmla="*/ 1065530 h 1957070"/>
                <a:gd name="connsiteX1" fmla="*/ 2955290 w 3324860"/>
                <a:gd name="connsiteY1" fmla="*/ 1065530 h 1957070"/>
                <a:gd name="connsiteX2" fmla="*/ 943610 w 3324860"/>
                <a:gd name="connsiteY2" fmla="*/ 1012190 h 1957070"/>
                <a:gd name="connsiteX3" fmla="*/ 516890 w 3324860"/>
                <a:gd name="connsiteY3" fmla="*/ 0 h 1957070"/>
                <a:gd name="connsiteX4" fmla="*/ 257810 w 3324860"/>
                <a:gd name="connsiteY4" fmla="*/ 259080 h 1957070"/>
                <a:gd name="connsiteX5" fmla="*/ 0 w 3324860"/>
                <a:gd name="connsiteY5" fmla="*/ 1270 h 1957070"/>
                <a:gd name="connsiteX6" fmla="*/ 579120 w 3324860"/>
                <a:gd name="connsiteY6" fmla="*/ 1377950 h 1957070"/>
                <a:gd name="connsiteX7" fmla="*/ 1978660 w 3324860"/>
                <a:gd name="connsiteY7" fmla="*/ 1957070 h 1957070"/>
                <a:gd name="connsiteX8" fmla="*/ 3324860 w 3324860"/>
                <a:gd name="connsiteY8" fmla="*/ 1428750 h 1957070"/>
                <a:gd name="connsiteX9" fmla="*/ 3324860 w 3324860"/>
                <a:gd name="connsiteY9" fmla="*/ 1065530 h 1957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24860" h="1957070">
                  <a:moveTo>
                    <a:pt x="3323590" y="1065530"/>
                  </a:moveTo>
                  <a:lnTo>
                    <a:pt x="2955290" y="1065530"/>
                  </a:lnTo>
                  <a:cubicBezTo>
                    <a:pt x="2382520" y="1582420"/>
                    <a:pt x="1494790" y="1564640"/>
                    <a:pt x="943610" y="1012190"/>
                  </a:cubicBezTo>
                  <a:cubicBezTo>
                    <a:pt x="664210" y="732790"/>
                    <a:pt x="521970" y="367030"/>
                    <a:pt x="516890" y="0"/>
                  </a:cubicBezTo>
                  <a:lnTo>
                    <a:pt x="257810" y="259080"/>
                  </a:lnTo>
                  <a:lnTo>
                    <a:pt x="0" y="1270"/>
                  </a:lnTo>
                  <a:cubicBezTo>
                    <a:pt x="6350" y="520700"/>
                    <a:pt x="210820" y="1009650"/>
                    <a:pt x="579120" y="1377950"/>
                  </a:cubicBezTo>
                  <a:cubicBezTo>
                    <a:pt x="952500" y="1751330"/>
                    <a:pt x="1449070" y="1957070"/>
                    <a:pt x="1978660" y="1957070"/>
                  </a:cubicBezTo>
                  <a:cubicBezTo>
                    <a:pt x="2508250" y="1957070"/>
                    <a:pt x="2957830" y="1770380"/>
                    <a:pt x="3324860" y="1428750"/>
                  </a:cubicBezTo>
                  <a:lnTo>
                    <a:pt x="3324860" y="1065530"/>
                  </a:lnTo>
                  <a:close/>
                </a:path>
              </a:pathLst>
            </a:custGeom>
            <a:solidFill>
              <a:srgbClr val="004996">
                <a:alpha val="24853"/>
              </a:srgbClr>
            </a:solidFill>
            <a:ln w="12700" cap="flat">
              <a:noFill/>
              <a:prstDash val="solid"/>
              <a:miter/>
            </a:ln>
          </p:spPr>
          <p:txBody>
            <a:bodyPr rtlCol="0" anchor="ctr"/>
            <a:lstStyle/>
            <a:p>
              <a:endParaRPr lang="nl-NL"/>
            </a:p>
          </p:txBody>
        </p:sp>
        <p:sp>
          <p:nvSpPr>
            <p:cNvPr id="37" name="Vrije vorm 36">
              <a:extLst>
                <a:ext uri="{FF2B5EF4-FFF2-40B4-BE49-F238E27FC236}">
                  <a16:creationId xmlns:a16="http://schemas.microsoft.com/office/drawing/2014/main" id="{9738D643-5A83-4E6F-640E-569024C614C3}"/>
                </a:ext>
              </a:extLst>
            </p:cNvPr>
            <p:cNvSpPr/>
            <p:nvPr/>
          </p:nvSpPr>
          <p:spPr>
            <a:xfrm>
              <a:off x="7181850" y="4077970"/>
              <a:ext cx="3324859" cy="1957070"/>
            </a:xfrm>
            <a:custGeom>
              <a:avLst/>
              <a:gdLst>
                <a:gd name="connsiteX0" fmla="*/ 3067050 w 3324859"/>
                <a:gd name="connsiteY0" fmla="*/ 259080 h 1957070"/>
                <a:gd name="connsiteX1" fmla="*/ 2807970 w 3324859"/>
                <a:gd name="connsiteY1" fmla="*/ 0 h 1957070"/>
                <a:gd name="connsiteX2" fmla="*/ 2379980 w 3324859"/>
                <a:gd name="connsiteY2" fmla="*/ 1012190 h 1957070"/>
                <a:gd name="connsiteX3" fmla="*/ 368300 w 3324859"/>
                <a:gd name="connsiteY3" fmla="*/ 1065530 h 1957070"/>
                <a:gd name="connsiteX4" fmla="*/ 0 w 3324859"/>
                <a:gd name="connsiteY4" fmla="*/ 1065530 h 1957070"/>
                <a:gd name="connsiteX5" fmla="*/ 0 w 3324859"/>
                <a:gd name="connsiteY5" fmla="*/ 1428750 h 1957070"/>
                <a:gd name="connsiteX6" fmla="*/ 1346200 w 3324859"/>
                <a:gd name="connsiteY6" fmla="*/ 1957070 h 1957070"/>
                <a:gd name="connsiteX7" fmla="*/ 2745740 w 3324859"/>
                <a:gd name="connsiteY7" fmla="*/ 1377950 h 1957070"/>
                <a:gd name="connsiteX8" fmla="*/ 3324860 w 3324859"/>
                <a:gd name="connsiteY8" fmla="*/ 1270 h 1957070"/>
                <a:gd name="connsiteX9" fmla="*/ 3067050 w 3324859"/>
                <a:gd name="connsiteY9" fmla="*/ 259080 h 1957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24859" h="1957070">
                  <a:moveTo>
                    <a:pt x="3067050" y="259080"/>
                  </a:moveTo>
                  <a:lnTo>
                    <a:pt x="2807970" y="0"/>
                  </a:lnTo>
                  <a:cubicBezTo>
                    <a:pt x="2802890" y="382270"/>
                    <a:pt x="2650490" y="740410"/>
                    <a:pt x="2379980" y="1012190"/>
                  </a:cubicBezTo>
                  <a:cubicBezTo>
                    <a:pt x="1828800" y="1563370"/>
                    <a:pt x="941070" y="1581150"/>
                    <a:pt x="368300" y="1065530"/>
                  </a:cubicBezTo>
                  <a:lnTo>
                    <a:pt x="0" y="1065530"/>
                  </a:lnTo>
                  <a:lnTo>
                    <a:pt x="0" y="1428750"/>
                  </a:lnTo>
                  <a:cubicBezTo>
                    <a:pt x="367030" y="1770380"/>
                    <a:pt x="842010" y="1957070"/>
                    <a:pt x="1346200" y="1957070"/>
                  </a:cubicBezTo>
                  <a:cubicBezTo>
                    <a:pt x="1850390" y="1957070"/>
                    <a:pt x="2371090" y="1751330"/>
                    <a:pt x="2745740" y="1377950"/>
                  </a:cubicBezTo>
                  <a:cubicBezTo>
                    <a:pt x="3114040" y="1009650"/>
                    <a:pt x="3319780" y="521970"/>
                    <a:pt x="3324860" y="1270"/>
                  </a:cubicBezTo>
                  <a:lnTo>
                    <a:pt x="3067050" y="259080"/>
                  </a:lnTo>
                  <a:close/>
                </a:path>
              </a:pathLst>
            </a:custGeom>
            <a:solidFill>
              <a:srgbClr val="004996">
                <a:alpha val="24853"/>
              </a:srgbClr>
            </a:solidFill>
            <a:ln w="12700" cap="flat">
              <a:noFill/>
              <a:prstDash val="solid"/>
              <a:miter/>
            </a:ln>
          </p:spPr>
          <p:txBody>
            <a:bodyPr rtlCol="0" anchor="ctr"/>
            <a:lstStyle/>
            <a:p>
              <a:endParaRPr lang="nl-NL"/>
            </a:p>
          </p:txBody>
        </p:sp>
        <p:sp>
          <p:nvSpPr>
            <p:cNvPr id="38" name="Vrije vorm 37">
              <a:extLst>
                <a:ext uri="{FF2B5EF4-FFF2-40B4-BE49-F238E27FC236}">
                  <a16:creationId xmlns:a16="http://schemas.microsoft.com/office/drawing/2014/main" id="{DE192340-72B4-3A91-4EBC-FE568C8F132C}"/>
                </a:ext>
              </a:extLst>
            </p:cNvPr>
            <p:cNvSpPr/>
            <p:nvPr/>
          </p:nvSpPr>
          <p:spPr>
            <a:xfrm>
              <a:off x="4749800" y="2711450"/>
              <a:ext cx="1297940" cy="1296670"/>
            </a:xfrm>
            <a:custGeom>
              <a:avLst/>
              <a:gdLst>
                <a:gd name="connsiteX0" fmla="*/ 1297940 w 1297940"/>
                <a:gd name="connsiteY0" fmla="*/ 932180 h 1296670"/>
                <a:gd name="connsiteX1" fmla="*/ 365760 w 1297940"/>
                <a:gd name="connsiteY1" fmla="*/ 0 h 1296670"/>
                <a:gd name="connsiteX2" fmla="*/ 0 w 1297940"/>
                <a:gd name="connsiteY2" fmla="*/ 0 h 1296670"/>
                <a:gd name="connsiteX3" fmla="*/ 0 w 1297940"/>
                <a:gd name="connsiteY3" fmla="*/ 364490 h 1296670"/>
                <a:gd name="connsiteX4" fmla="*/ 932180 w 1297940"/>
                <a:gd name="connsiteY4" fmla="*/ 1296670 h 1296670"/>
                <a:gd name="connsiteX5" fmla="*/ 1297940 w 1297940"/>
                <a:gd name="connsiteY5" fmla="*/ 932180 h 1296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7940" h="1296670">
                  <a:moveTo>
                    <a:pt x="1297940" y="932180"/>
                  </a:moveTo>
                  <a:lnTo>
                    <a:pt x="365760" y="0"/>
                  </a:lnTo>
                  <a:lnTo>
                    <a:pt x="0" y="0"/>
                  </a:lnTo>
                  <a:lnTo>
                    <a:pt x="0" y="364490"/>
                  </a:lnTo>
                  <a:lnTo>
                    <a:pt x="932180" y="1296670"/>
                  </a:lnTo>
                  <a:lnTo>
                    <a:pt x="1297940" y="932180"/>
                  </a:lnTo>
                  <a:close/>
                </a:path>
              </a:pathLst>
            </a:custGeom>
            <a:solidFill>
              <a:srgbClr val="004996">
                <a:alpha val="24853"/>
              </a:srgbClr>
            </a:solidFill>
            <a:ln w="12700" cap="flat">
              <a:noFill/>
              <a:prstDash val="solid"/>
              <a:miter/>
            </a:ln>
          </p:spPr>
          <p:txBody>
            <a:bodyPr rtlCol="0" anchor="ctr"/>
            <a:lstStyle/>
            <a:p>
              <a:endParaRPr lang="nl-NL"/>
            </a:p>
          </p:txBody>
        </p:sp>
        <p:sp>
          <p:nvSpPr>
            <p:cNvPr id="39" name="Vrije vorm 38">
              <a:extLst>
                <a:ext uri="{FF2B5EF4-FFF2-40B4-BE49-F238E27FC236}">
                  <a16:creationId xmlns:a16="http://schemas.microsoft.com/office/drawing/2014/main" id="{FA598C4F-D275-97C5-0A20-DED61862863E}"/>
                </a:ext>
              </a:extLst>
            </p:cNvPr>
            <p:cNvSpPr/>
            <p:nvPr/>
          </p:nvSpPr>
          <p:spPr>
            <a:xfrm>
              <a:off x="4712970" y="2711450"/>
              <a:ext cx="2729229" cy="2729229"/>
            </a:xfrm>
            <a:custGeom>
              <a:avLst/>
              <a:gdLst>
                <a:gd name="connsiteX0" fmla="*/ 2729230 w 2729229"/>
                <a:gd name="connsiteY0" fmla="*/ 364490 h 2729229"/>
                <a:gd name="connsiteX1" fmla="*/ 2729230 w 2729229"/>
                <a:gd name="connsiteY1" fmla="*/ 0 h 2729229"/>
                <a:gd name="connsiteX2" fmla="*/ 2363470 w 2729229"/>
                <a:gd name="connsiteY2" fmla="*/ 0 h 2729229"/>
                <a:gd name="connsiteX3" fmla="*/ 0 w 2729229"/>
                <a:gd name="connsiteY3" fmla="*/ 2363470 h 2729229"/>
                <a:gd name="connsiteX4" fmla="*/ 364490 w 2729229"/>
                <a:gd name="connsiteY4" fmla="*/ 2363470 h 2729229"/>
                <a:gd name="connsiteX5" fmla="*/ 364490 w 2729229"/>
                <a:gd name="connsiteY5" fmla="*/ 2729230 h 2729229"/>
                <a:gd name="connsiteX6" fmla="*/ 2729230 w 2729229"/>
                <a:gd name="connsiteY6" fmla="*/ 364490 h 2729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29229" h="2729229">
                  <a:moveTo>
                    <a:pt x="2729230" y="364490"/>
                  </a:moveTo>
                  <a:lnTo>
                    <a:pt x="2729230" y="0"/>
                  </a:lnTo>
                  <a:lnTo>
                    <a:pt x="2363470" y="0"/>
                  </a:lnTo>
                  <a:lnTo>
                    <a:pt x="0" y="2363470"/>
                  </a:lnTo>
                  <a:lnTo>
                    <a:pt x="364490" y="2363470"/>
                  </a:lnTo>
                  <a:lnTo>
                    <a:pt x="364490" y="2729230"/>
                  </a:lnTo>
                  <a:lnTo>
                    <a:pt x="2729230" y="364490"/>
                  </a:lnTo>
                  <a:close/>
                </a:path>
              </a:pathLst>
            </a:custGeom>
            <a:solidFill>
              <a:srgbClr val="004996">
                <a:alpha val="24853"/>
              </a:srgbClr>
            </a:solidFill>
            <a:ln w="12700" cap="flat">
              <a:noFill/>
              <a:prstDash val="solid"/>
              <a:miter/>
            </a:ln>
          </p:spPr>
          <p:txBody>
            <a:bodyPr rtlCol="0" anchor="ctr"/>
            <a:lstStyle/>
            <a:p>
              <a:endParaRPr lang="nl-NL"/>
            </a:p>
          </p:txBody>
        </p:sp>
        <p:sp>
          <p:nvSpPr>
            <p:cNvPr id="40" name="Vrije vorm 39">
              <a:extLst>
                <a:ext uri="{FF2B5EF4-FFF2-40B4-BE49-F238E27FC236}">
                  <a16:creationId xmlns:a16="http://schemas.microsoft.com/office/drawing/2014/main" id="{92312530-3077-C5BF-E381-6A7CF5EDC301}"/>
                </a:ext>
              </a:extLst>
            </p:cNvPr>
            <p:cNvSpPr/>
            <p:nvPr/>
          </p:nvSpPr>
          <p:spPr>
            <a:xfrm>
              <a:off x="6144259" y="4105909"/>
              <a:ext cx="1334770" cy="1334770"/>
            </a:xfrm>
            <a:custGeom>
              <a:avLst/>
              <a:gdLst>
                <a:gd name="connsiteX0" fmla="*/ 365760 w 1334770"/>
                <a:gd name="connsiteY0" fmla="*/ 0 h 1334770"/>
                <a:gd name="connsiteX1" fmla="*/ 0 w 1334770"/>
                <a:gd name="connsiteY1" fmla="*/ 364490 h 1334770"/>
                <a:gd name="connsiteX2" fmla="*/ 970280 w 1334770"/>
                <a:gd name="connsiteY2" fmla="*/ 1334770 h 1334770"/>
                <a:gd name="connsiteX3" fmla="*/ 970280 w 1334770"/>
                <a:gd name="connsiteY3" fmla="*/ 969010 h 1334770"/>
                <a:gd name="connsiteX4" fmla="*/ 1334771 w 1334770"/>
                <a:gd name="connsiteY4" fmla="*/ 969010 h 1334770"/>
                <a:gd name="connsiteX5" fmla="*/ 365760 w 1334770"/>
                <a:gd name="connsiteY5" fmla="*/ 0 h 1334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34770" h="1334770">
                  <a:moveTo>
                    <a:pt x="365760" y="0"/>
                  </a:moveTo>
                  <a:lnTo>
                    <a:pt x="0" y="364490"/>
                  </a:lnTo>
                  <a:lnTo>
                    <a:pt x="970280" y="1334770"/>
                  </a:lnTo>
                  <a:lnTo>
                    <a:pt x="970280" y="969010"/>
                  </a:lnTo>
                  <a:lnTo>
                    <a:pt x="1334771" y="969010"/>
                  </a:lnTo>
                  <a:lnTo>
                    <a:pt x="365760" y="0"/>
                  </a:lnTo>
                  <a:close/>
                </a:path>
              </a:pathLst>
            </a:custGeom>
            <a:solidFill>
              <a:srgbClr val="004996">
                <a:alpha val="24853"/>
              </a:srgbClr>
            </a:solidFill>
            <a:ln w="12700" cap="flat">
              <a:noFill/>
              <a:prstDash val="solid"/>
              <a:miter/>
            </a:ln>
          </p:spPr>
          <p:txBody>
            <a:bodyPr rtlCol="0" anchor="ctr"/>
            <a:lstStyle/>
            <a:p>
              <a:endParaRPr lang="nl-NL"/>
            </a:p>
          </p:txBody>
        </p:sp>
      </p:grpSp>
      <p:sp>
        <p:nvSpPr>
          <p:cNvPr id="47" name="Vrije vorm 46">
            <a:extLst>
              <a:ext uri="{FF2B5EF4-FFF2-40B4-BE49-F238E27FC236}">
                <a16:creationId xmlns:a16="http://schemas.microsoft.com/office/drawing/2014/main" id="{99BBE23B-2173-7B7C-65A3-C3F557ED5D67}"/>
              </a:ext>
            </a:extLst>
          </p:cNvPr>
          <p:cNvSpPr/>
          <p:nvPr/>
        </p:nvSpPr>
        <p:spPr>
          <a:xfrm>
            <a:off x="5554980" y="3417410"/>
            <a:ext cx="1082040" cy="1082040"/>
          </a:xfrm>
          <a:custGeom>
            <a:avLst/>
            <a:gdLst>
              <a:gd name="connsiteX0" fmla="*/ 1082040 w 1082040"/>
              <a:gd name="connsiteY0" fmla="*/ 541020 h 1082040"/>
              <a:gd name="connsiteX1" fmla="*/ 541020 w 1082040"/>
              <a:gd name="connsiteY1" fmla="*/ 1082040 h 1082040"/>
              <a:gd name="connsiteX2" fmla="*/ 0 w 1082040"/>
              <a:gd name="connsiteY2" fmla="*/ 541020 h 1082040"/>
              <a:gd name="connsiteX3" fmla="*/ 541020 w 1082040"/>
              <a:gd name="connsiteY3" fmla="*/ 0 h 1082040"/>
              <a:gd name="connsiteX4" fmla="*/ 1082040 w 1082040"/>
              <a:gd name="connsiteY4" fmla="*/ 541020 h 1082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2040" h="1082040">
                <a:moveTo>
                  <a:pt x="1082040" y="541020"/>
                </a:moveTo>
                <a:cubicBezTo>
                  <a:pt x="1082040" y="839817"/>
                  <a:pt x="839817" y="1082040"/>
                  <a:pt x="541020" y="1082040"/>
                </a:cubicBezTo>
                <a:cubicBezTo>
                  <a:pt x="242222" y="1082040"/>
                  <a:pt x="0" y="839817"/>
                  <a:pt x="0" y="541020"/>
                </a:cubicBezTo>
                <a:cubicBezTo>
                  <a:pt x="0" y="242223"/>
                  <a:pt x="242222" y="0"/>
                  <a:pt x="541020" y="0"/>
                </a:cubicBezTo>
                <a:cubicBezTo>
                  <a:pt x="839817" y="0"/>
                  <a:pt x="1082040" y="242223"/>
                  <a:pt x="1082040" y="541020"/>
                </a:cubicBezTo>
                <a:close/>
              </a:path>
            </a:pathLst>
          </a:custGeom>
          <a:solidFill>
            <a:schemeClr val="accent2"/>
          </a:solidFill>
          <a:ln w="31750" cap="flat">
            <a:solidFill>
              <a:srgbClr val="FFFFFF"/>
            </a:solidFill>
            <a:prstDash val="solid"/>
            <a:miter/>
          </a:ln>
        </p:spPr>
        <p:txBody>
          <a:bodyPr rtlCol="0" anchor="ctr"/>
          <a:lstStyle/>
          <a:p>
            <a:endParaRPr lang="nl-NL"/>
          </a:p>
        </p:txBody>
      </p:sp>
      <p:sp>
        <p:nvSpPr>
          <p:cNvPr id="52" name="Vrije vorm 51">
            <a:extLst>
              <a:ext uri="{FF2B5EF4-FFF2-40B4-BE49-F238E27FC236}">
                <a16:creationId xmlns:a16="http://schemas.microsoft.com/office/drawing/2014/main" id="{EA31A789-8891-C058-4CBA-C5A98C1AA3DE}"/>
              </a:ext>
            </a:extLst>
          </p:cNvPr>
          <p:cNvSpPr/>
          <p:nvPr/>
        </p:nvSpPr>
        <p:spPr>
          <a:xfrm>
            <a:off x="4135120" y="3172301"/>
            <a:ext cx="683259" cy="683259"/>
          </a:xfrm>
          <a:custGeom>
            <a:avLst/>
            <a:gdLst>
              <a:gd name="connsiteX0" fmla="*/ 683260 w 683259"/>
              <a:gd name="connsiteY0" fmla="*/ 341630 h 683259"/>
              <a:gd name="connsiteX1" fmla="*/ 341630 w 683259"/>
              <a:gd name="connsiteY1" fmla="*/ 683260 h 683259"/>
              <a:gd name="connsiteX2" fmla="*/ 0 w 683259"/>
              <a:gd name="connsiteY2" fmla="*/ 341630 h 683259"/>
              <a:gd name="connsiteX3" fmla="*/ 341630 w 683259"/>
              <a:gd name="connsiteY3" fmla="*/ 0 h 683259"/>
              <a:gd name="connsiteX4" fmla="*/ 683260 w 683259"/>
              <a:gd name="connsiteY4" fmla="*/ 341630 h 6832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3259" h="683259">
                <a:moveTo>
                  <a:pt x="683260" y="341630"/>
                </a:moveTo>
                <a:cubicBezTo>
                  <a:pt x="683260" y="530307"/>
                  <a:pt x="530307" y="683260"/>
                  <a:pt x="341630" y="683260"/>
                </a:cubicBezTo>
                <a:cubicBezTo>
                  <a:pt x="152953" y="683260"/>
                  <a:pt x="0" y="530307"/>
                  <a:pt x="0" y="341630"/>
                </a:cubicBezTo>
                <a:cubicBezTo>
                  <a:pt x="0" y="152953"/>
                  <a:pt x="152953" y="0"/>
                  <a:pt x="341630" y="0"/>
                </a:cubicBezTo>
                <a:cubicBezTo>
                  <a:pt x="530307" y="0"/>
                  <a:pt x="683260" y="152953"/>
                  <a:pt x="683260" y="341630"/>
                </a:cubicBezTo>
                <a:close/>
              </a:path>
            </a:pathLst>
          </a:custGeom>
          <a:noFill/>
          <a:ln w="12700" cap="flat">
            <a:solidFill>
              <a:srgbClr val="E95223"/>
            </a:solidFill>
            <a:prstDash val="solid"/>
            <a:miter/>
          </a:ln>
        </p:spPr>
        <p:txBody>
          <a:bodyPr rtlCol="0" anchor="ctr"/>
          <a:lstStyle/>
          <a:p>
            <a:endParaRPr lang="nl-NL"/>
          </a:p>
        </p:txBody>
      </p:sp>
      <p:grpSp>
        <p:nvGrpSpPr>
          <p:cNvPr id="150" name="Graphic 2">
            <a:extLst>
              <a:ext uri="{FF2B5EF4-FFF2-40B4-BE49-F238E27FC236}">
                <a16:creationId xmlns:a16="http://schemas.microsoft.com/office/drawing/2014/main" id="{9FA56786-6350-093D-6520-BFD925CCE5DC}"/>
              </a:ext>
            </a:extLst>
          </p:cNvPr>
          <p:cNvGrpSpPr/>
          <p:nvPr/>
        </p:nvGrpSpPr>
        <p:grpSpPr>
          <a:xfrm>
            <a:off x="5890259" y="3740376"/>
            <a:ext cx="408940" cy="436495"/>
            <a:chOff x="5890259" y="3839595"/>
            <a:chExt cx="408940" cy="436495"/>
          </a:xfrm>
          <a:solidFill>
            <a:srgbClr val="FFFFFF"/>
          </a:solidFill>
        </p:grpSpPr>
        <p:sp>
          <p:nvSpPr>
            <p:cNvPr id="151" name="Vrije vorm 150">
              <a:extLst>
                <a:ext uri="{FF2B5EF4-FFF2-40B4-BE49-F238E27FC236}">
                  <a16:creationId xmlns:a16="http://schemas.microsoft.com/office/drawing/2014/main" id="{19CB27BC-DDDB-F477-03F3-E2932B25DAE9}"/>
                </a:ext>
              </a:extLst>
            </p:cNvPr>
            <p:cNvSpPr/>
            <p:nvPr/>
          </p:nvSpPr>
          <p:spPr>
            <a:xfrm>
              <a:off x="6112895" y="3839595"/>
              <a:ext cx="52569" cy="52569"/>
            </a:xfrm>
            <a:custGeom>
              <a:avLst/>
              <a:gdLst>
                <a:gd name="connsiteX0" fmla="*/ 32635 w 52569"/>
                <a:gd name="connsiteY0" fmla="*/ 885 h 52569"/>
                <a:gd name="connsiteX1" fmla="*/ 885 w 52569"/>
                <a:gd name="connsiteY1" fmla="*/ 19935 h 52569"/>
                <a:gd name="connsiteX2" fmla="*/ 19935 w 52569"/>
                <a:gd name="connsiteY2" fmla="*/ 51685 h 52569"/>
                <a:gd name="connsiteX3" fmla="*/ 51685 w 52569"/>
                <a:gd name="connsiteY3" fmla="*/ 32635 h 52569"/>
                <a:gd name="connsiteX4" fmla="*/ 32635 w 52569"/>
                <a:gd name="connsiteY4" fmla="*/ 885 h 525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569" h="52569">
                  <a:moveTo>
                    <a:pt x="32635" y="885"/>
                  </a:moveTo>
                  <a:cubicBezTo>
                    <a:pt x="18665" y="-2925"/>
                    <a:pt x="4695" y="5965"/>
                    <a:pt x="885" y="19935"/>
                  </a:cubicBezTo>
                  <a:cubicBezTo>
                    <a:pt x="-2925" y="33905"/>
                    <a:pt x="5965" y="47875"/>
                    <a:pt x="19935" y="51685"/>
                  </a:cubicBezTo>
                  <a:cubicBezTo>
                    <a:pt x="33905" y="55495"/>
                    <a:pt x="47875" y="46605"/>
                    <a:pt x="51685" y="32635"/>
                  </a:cubicBezTo>
                  <a:cubicBezTo>
                    <a:pt x="55495" y="18665"/>
                    <a:pt x="46605" y="4695"/>
                    <a:pt x="32635" y="885"/>
                  </a:cubicBezTo>
                  <a:close/>
                </a:path>
              </a:pathLst>
            </a:custGeom>
            <a:solidFill>
              <a:srgbClr val="FFFFFF"/>
            </a:solidFill>
            <a:ln w="12700" cap="flat">
              <a:noFill/>
              <a:prstDash val="solid"/>
              <a:miter/>
            </a:ln>
          </p:spPr>
          <p:txBody>
            <a:bodyPr rtlCol="0" anchor="ctr"/>
            <a:lstStyle/>
            <a:p>
              <a:endParaRPr lang="nl-NL"/>
            </a:p>
          </p:txBody>
        </p:sp>
        <p:sp>
          <p:nvSpPr>
            <p:cNvPr id="152" name="Vrije vorm 151">
              <a:extLst>
                <a:ext uri="{FF2B5EF4-FFF2-40B4-BE49-F238E27FC236}">
                  <a16:creationId xmlns:a16="http://schemas.microsoft.com/office/drawing/2014/main" id="{13AFE722-1053-ADC5-1F93-C68A092A36D7}"/>
                </a:ext>
              </a:extLst>
            </p:cNvPr>
            <p:cNvSpPr/>
            <p:nvPr/>
          </p:nvSpPr>
          <p:spPr>
            <a:xfrm>
              <a:off x="6181475" y="3862455"/>
              <a:ext cx="52569" cy="52569"/>
            </a:xfrm>
            <a:custGeom>
              <a:avLst/>
              <a:gdLst>
                <a:gd name="connsiteX0" fmla="*/ 32635 w 52569"/>
                <a:gd name="connsiteY0" fmla="*/ 885 h 52569"/>
                <a:gd name="connsiteX1" fmla="*/ 885 w 52569"/>
                <a:gd name="connsiteY1" fmla="*/ 19935 h 52569"/>
                <a:gd name="connsiteX2" fmla="*/ 19935 w 52569"/>
                <a:gd name="connsiteY2" fmla="*/ 51685 h 52569"/>
                <a:gd name="connsiteX3" fmla="*/ 51685 w 52569"/>
                <a:gd name="connsiteY3" fmla="*/ 32635 h 52569"/>
                <a:gd name="connsiteX4" fmla="*/ 32635 w 52569"/>
                <a:gd name="connsiteY4" fmla="*/ 885 h 525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569" h="52569">
                  <a:moveTo>
                    <a:pt x="32635" y="885"/>
                  </a:moveTo>
                  <a:cubicBezTo>
                    <a:pt x="18665" y="-2925"/>
                    <a:pt x="4695" y="5965"/>
                    <a:pt x="885" y="19935"/>
                  </a:cubicBezTo>
                  <a:cubicBezTo>
                    <a:pt x="-2925" y="33905"/>
                    <a:pt x="5965" y="47875"/>
                    <a:pt x="19935" y="51685"/>
                  </a:cubicBezTo>
                  <a:cubicBezTo>
                    <a:pt x="33905" y="55495"/>
                    <a:pt x="47875" y="46605"/>
                    <a:pt x="51685" y="32635"/>
                  </a:cubicBezTo>
                  <a:cubicBezTo>
                    <a:pt x="55495" y="18665"/>
                    <a:pt x="46605" y="4695"/>
                    <a:pt x="32635" y="885"/>
                  </a:cubicBezTo>
                  <a:close/>
                </a:path>
              </a:pathLst>
            </a:custGeom>
            <a:solidFill>
              <a:srgbClr val="FFFFFF"/>
            </a:solidFill>
            <a:ln w="12700" cap="flat">
              <a:noFill/>
              <a:prstDash val="solid"/>
              <a:miter/>
            </a:ln>
          </p:spPr>
          <p:txBody>
            <a:bodyPr rtlCol="0" anchor="ctr"/>
            <a:lstStyle/>
            <a:p>
              <a:endParaRPr lang="nl-NL"/>
            </a:p>
          </p:txBody>
        </p:sp>
        <p:sp>
          <p:nvSpPr>
            <p:cNvPr id="153" name="Vrije vorm 152">
              <a:extLst>
                <a:ext uri="{FF2B5EF4-FFF2-40B4-BE49-F238E27FC236}">
                  <a16:creationId xmlns:a16="http://schemas.microsoft.com/office/drawing/2014/main" id="{B89DEAEA-3261-7E6A-1912-DF9C426EA605}"/>
                </a:ext>
              </a:extLst>
            </p:cNvPr>
            <p:cNvSpPr/>
            <p:nvPr/>
          </p:nvSpPr>
          <p:spPr>
            <a:xfrm>
              <a:off x="6234815" y="3908175"/>
              <a:ext cx="52569" cy="52569"/>
            </a:xfrm>
            <a:custGeom>
              <a:avLst/>
              <a:gdLst>
                <a:gd name="connsiteX0" fmla="*/ 32635 w 52569"/>
                <a:gd name="connsiteY0" fmla="*/ 885 h 52569"/>
                <a:gd name="connsiteX1" fmla="*/ 885 w 52569"/>
                <a:gd name="connsiteY1" fmla="*/ 19935 h 52569"/>
                <a:gd name="connsiteX2" fmla="*/ 19935 w 52569"/>
                <a:gd name="connsiteY2" fmla="*/ 51685 h 52569"/>
                <a:gd name="connsiteX3" fmla="*/ 51685 w 52569"/>
                <a:gd name="connsiteY3" fmla="*/ 32635 h 52569"/>
                <a:gd name="connsiteX4" fmla="*/ 32635 w 52569"/>
                <a:gd name="connsiteY4" fmla="*/ 885 h 525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569" h="52569">
                  <a:moveTo>
                    <a:pt x="32635" y="885"/>
                  </a:moveTo>
                  <a:cubicBezTo>
                    <a:pt x="18665" y="-2925"/>
                    <a:pt x="4695" y="5965"/>
                    <a:pt x="885" y="19935"/>
                  </a:cubicBezTo>
                  <a:cubicBezTo>
                    <a:pt x="-2925" y="33905"/>
                    <a:pt x="5965" y="47875"/>
                    <a:pt x="19935" y="51685"/>
                  </a:cubicBezTo>
                  <a:cubicBezTo>
                    <a:pt x="33905" y="55495"/>
                    <a:pt x="47875" y="46605"/>
                    <a:pt x="51685" y="32635"/>
                  </a:cubicBezTo>
                  <a:cubicBezTo>
                    <a:pt x="55495" y="18665"/>
                    <a:pt x="46605" y="4695"/>
                    <a:pt x="32635" y="885"/>
                  </a:cubicBezTo>
                  <a:close/>
                </a:path>
              </a:pathLst>
            </a:custGeom>
            <a:solidFill>
              <a:srgbClr val="FFFFFF"/>
            </a:solidFill>
            <a:ln w="12700" cap="flat">
              <a:noFill/>
              <a:prstDash val="solid"/>
              <a:miter/>
            </a:ln>
          </p:spPr>
          <p:txBody>
            <a:bodyPr rtlCol="0" anchor="ctr"/>
            <a:lstStyle/>
            <a:p>
              <a:endParaRPr lang="nl-NL"/>
            </a:p>
          </p:txBody>
        </p:sp>
        <p:sp>
          <p:nvSpPr>
            <p:cNvPr id="154" name="Vrije vorm 153">
              <a:extLst>
                <a:ext uri="{FF2B5EF4-FFF2-40B4-BE49-F238E27FC236}">
                  <a16:creationId xmlns:a16="http://schemas.microsoft.com/office/drawing/2014/main" id="{76E90E39-1F16-EA56-C673-0083C3AA72F3}"/>
                </a:ext>
              </a:extLst>
            </p:cNvPr>
            <p:cNvSpPr/>
            <p:nvPr/>
          </p:nvSpPr>
          <p:spPr>
            <a:xfrm>
              <a:off x="5890259" y="3844675"/>
              <a:ext cx="408940" cy="431415"/>
            </a:xfrm>
            <a:custGeom>
              <a:avLst/>
              <a:gdLst>
                <a:gd name="connsiteX0" fmla="*/ 393700 w 408940"/>
                <a:gd name="connsiteY0" fmla="*/ 301875 h 431415"/>
                <a:gd name="connsiteX1" fmla="*/ 384810 w 408940"/>
                <a:gd name="connsiteY1" fmla="*/ 301875 h 431415"/>
                <a:gd name="connsiteX2" fmla="*/ 372110 w 408940"/>
                <a:gd name="connsiteY2" fmla="*/ 322195 h 431415"/>
                <a:gd name="connsiteX3" fmla="*/ 339090 w 408940"/>
                <a:gd name="connsiteY3" fmla="*/ 357755 h 431415"/>
                <a:gd name="connsiteX4" fmla="*/ 320040 w 408940"/>
                <a:gd name="connsiteY4" fmla="*/ 371725 h 431415"/>
                <a:gd name="connsiteX5" fmla="*/ 299720 w 408940"/>
                <a:gd name="connsiteY5" fmla="*/ 383155 h 431415"/>
                <a:gd name="connsiteX6" fmla="*/ 278130 w 408940"/>
                <a:gd name="connsiteY6" fmla="*/ 392045 h 431415"/>
                <a:gd name="connsiteX7" fmla="*/ 255270 w 408940"/>
                <a:gd name="connsiteY7" fmla="*/ 397125 h 431415"/>
                <a:gd name="connsiteX8" fmla="*/ 231140 w 408940"/>
                <a:gd name="connsiteY8" fmla="*/ 399665 h 431415"/>
                <a:gd name="connsiteX9" fmla="*/ 219710 w 408940"/>
                <a:gd name="connsiteY9" fmla="*/ 399665 h 431415"/>
                <a:gd name="connsiteX10" fmla="*/ 208280 w 408940"/>
                <a:gd name="connsiteY10" fmla="*/ 399665 h 431415"/>
                <a:gd name="connsiteX11" fmla="*/ 162560 w 408940"/>
                <a:gd name="connsiteY11" fmla="*/ 389505 h 431415"/>
                <a:gd name="connsiteX12" fmla="*/ 86360 w 408940"/>
                <a:gd name="connsiteY12" fmla="*/ 337435 h 431415"/>
                <a:gd name="connsiteX13" fmla="*/ 46990 w 408940"/>
                <a:gd name="connsiteY13" fmla="*/ 254885 h 431415"/>
                <a:gd name="connsiteX14" fmla="*/ 44450 w 408940"/>
                <a:gd name="connsiteY14" fmla="*/ 232025 h 431415"/>
                <a:gd name="connsiteX15" fmla="*/ 44450 w 408940"/>
                <a:gd name="connsiteY15" fmla="*/ 209165 h 431415"/>
                <a:gd name="connsiteX16" fmla="*/ 53340 w 408940"/>
                <a:gd name="connsiteY16" fmla="*/ 164715 h 431415"/>
                <a:gd name="connsiteX17" fmla="*/ 102870 w 408940"/>
                <a:gd name="connsiteY17" fmla="*/ 91055 h 431415"/>
                <a:gd name="connsiteX18" fmla="*/ 181610 w 408940"/>
                <a:gd name="connsiteY18" fmla="*/ 51685 h 431415"/>
                <a:gd name="connsiteX19" fmla="*/ 181610 w 408940"/>
                <a:gd name="connsiteY19" fmla="*/ 51685 h 431415"/>
                <a:gd name="connsiteX20" fmla="*/ 200660 w 408940"/>
                <a:gd name="connsiteY20" fmla="*/ 19935 h 431415"/>
                <a:gd name="connsiteX21" fmla="*/ 168910 w 408940"/>
                <a:gd name="connsiteY21" fmla="*/ 885 h 431415"/>
                <a:gd name="connsiteX22" fmla="*/ 168910 w 408940"/>
                <a:gd name="connsiteY22" fmla="*/ 885 h 431415"/>
                <a:gd name="connsiteX23" fmla="*/ 115570 w 408940"/>
                <a:gd name="connsiteY23" fmla="*/ 21205 h 431415"/>
                <a:gd name="connsiteX24" fmla="*/ 68580 w 408940"/>
                <a:gd name="connsiteY24" fmla="*/ 54225 h 431415"/>
                <a:gd name="connsiteX25" fmla="*/ 8890 w 408940"/>
                <a:gd name="connsiteY25" fmla="*/ 150745 h 431415"/>
                <a:gd name="connsiteX26" fmla="*/ 0 w 408940"/>
                <a:gd name="connsiteY26" fmla="*/ 206625 h 431415"/>
                <a:gd name="connsiteX27" fmla="*/ 0 w 408940"/>
                <a:gd name="connsiteY27" fmla="*/ 234565 h 431415"/>
                <a:gd name="connsiteX28" fmla="*/ 5080 w 408940"/>
                <a:gd name="connsiteY28" fmla="*/ 262505 h 431415"/>
                <a:gd name="connsiteX29" fmla="*/ 57150 w 408940"/>
                <a:gd name="connsiteY29" fmla="*/ 361565 h 431415"/>
                <a:gd name="connsiteX30" fmla="*/ 149860 w 408940"/>
                <a:gd name="connsiteY30" fmla="*/ 421255 h 431415"/>
                <a:gd name="connsiteX31" fmla="*/ 204470 w 408940"/>
                <a:gd name="connsiteY31" fmla="*/ 431415 h 431415"/>
                <a:gd name="connsiteX32" fmla="*/ 218440 w 408940"/>
                <a:gd name="connsiteY32" fmla="*/ 431415 h 431415"/>
                <a:gd name="connsiteX33" fmla="*/ 232410 w 408940"/>
                <a:gd name="connsiteY33" fmla="*/ 431415 h 431415"/>
                <a:gd name="connsiteX34" fmla="*/ 259080 w 408940"/>
                <a:gd name="connsiteY34" fmla="*/ 427605 h 431415"/>
                <a:gd name="connsiteX35" fmla="*/ 285750 w 408940"/>
                <a:gd name="connsiteY35" fmla="*/ 419985 h 431415"/>
                <a:gd name="connsiteX36" fmla="*/ 311150 w 408940"/>
                <a:gd name="connsiteY36" fmla="*/ 409825 h 431415"/>
                <a:gd name="connsiteX37" fmla="*/ 334010 w 408940"/>
                <a:gd name="connsiteY37" fmla="*/ 395855 h 431415"/>
                <a:gd name="connsiteX38" fmla="*/ 355600 w 408940"/>
                <a:gd name="connsiteY38" fmla="*/ 379345 h 431415"/>
                <a:gd name="connsiteX39" fmla="*/ 391160 w 408940"/>
                <a:gd name="connsiteY39" fmla="*/ 338705 h 431415"/>
                <a:gd name="connsiteX40" fmla="*/ 408940 w 408940"/>
                <a:gd name="connsiteY40" fmla="*/ 305685 h 431415"/>
                <a:gd name="connsiteX41" fmla="*/ 392430 w 408940"/>
                <a:gd name="connsiteY41" fmla="*/ 305685 h 431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408940" h="431415">
                  <a:moveTo>
                    <a:pt x="393700" y="301875"/>
                  </a:moveTo>
                  <a:lnTo>
                    <a:pt x="384810" y="301875"/>
                  </a:lnTo>
                  <a:cubicBezTo>
                    <a:pt x="381000" y="308225"/>
                    <a:pt x="377190" y="315845"/>
                    <a:pt x="372110" y="322195"/>
                  </a:cubicBezTo>
                  <a:cubicBezTo>
                    <a:pt x="363220" y="334895"/>
                    <a:pt x="351790" y="347595"/>
                    <a:pt x="339090" y="357755"/>
                  </a:cubicBezTo>
                  <a:cubicBezTo>
                    <a:pt x="332740" y="362835"/>
                    <a:pt x="326390" y="367915"/>
                    <a:pt x="320040" y="371725"/>
                  </a:cubicBezTo>
                  <a:cubicBezTo>
                    <a:pt x="313690" y="375535"/>
                    <a:pt x="306070" y="379345"/>
                    <a:pt x="299720" y="383155"/>
                  </a:cubicBezTo>
                  <a:cubicBezTo>
                    <a:pt x="292100" y="386965"/>
                    <a:pt x="284480" y="389505"/>
                    <a:pt x="278130" y="392045"/>
                  </a:cubicBezTo>
                  <a:cubicBezTo>
                    <a:pt x="270510" y="394585"/>
                    <a:pt x="262890" y="395855"/>
                    <a:pt x="255270" y="397125"/>
                  </a:cubicBezTo>
                  <a:cubicBezTo>
                    <a:pt x="247650" y="398395"/>
                    <a:pt x="240030" y="399665"/>
                    <a:pt x="231140" y="399665"/>
                  </a:cubicBezTo>
                  <a:cubicBezTo>
                    <a:pt x="227330" y="399665"/>
                    <a:pt x="223520" y="399665"/>
                    <a:pt x="219710" y="399665"/>
                  </a:cubicBezTo>
                  <a:cubicBezTo>
                    <a:pt x="215900" y="399665"/>
                    <a:pt x="212090" y="399665"/>
                    <a:pt x="208280" y="399665"/>
                  </a:cubicBezTo>
                  <a:cubicBezTo>
                    <a:pt x="193040" y="398395"/>
                    <a:pt x="176530" y="394585"/>
                    <a:pt x="162560" y="389505"/>
                  </a:cubicBezTo>
                  <a:cubicBezTo>
                    <a:pt x="133350" y="379345"/>
                    <a:pt x="106680" y="360295"/>
                    <a:pt x="86360" y="337435"/>
                  </a:cubicBezTo>
                  <a:cubicBezTo>
                    <a:pt x="66040" y="313305"/>
                    <a:pt x="52070" y="285365"/>
                    <a:pt x="46990" y="254885"/>
                  </a:cubicBezTo>
                  <a:cubicBezTo>
                    <a:pt x="45720" y="247265"/>
                    <a:pt x="44450" y="239645"/>
                    <a:pt x="44450" y="232025"/>
                  </a:cubicBezTo>
                  <a:cubicBezTo>
                    <a:pt x="44450" y="224405"/>
                    <a:pt x="44450" y="216785"/>
                    <a:pt x="44450" y="209165"/>
                  </a:cubicBezTo>
                  <a:cubicBezTo>
                    <a:pt x="44450" y="193925"/>
                    <a:pt x="48260" y="178685"/>
                    <a:pt x="53340" y="164715"/>
                  </a:cubicBezTo>
                  <a:cubicBezTo>
                    <a:pt x="63500" y="135505"/>
                    <a:pt x="81280" y="110105"/>
                    <a:pt x="102870" y="91055"/>
                  </a:cubicBezTo>
                  <a:cubicBezTo>
                    <a:pt x="125730" y="70735"/>
                    <a:pt x="153670" y="58035"/>
                    <a:pt x="181610" y="51685"/>
                  </a:cubicBezTo>
                  <a:cubicBezTo>
                    <a:pt x="181610" y="51685"/>
                    <a:pt x="181610" y="51685"/>
                    <a:pt x="181610" y="51685"/>
                  </a:cubicBezTo>
                  <a:cubicBezTo>
                    <a:pt x="195580" y="47875"/>
                    <a:pt x="204470" y="33905"/>
                    <a:pt x="200660" y="19935"/>
                  </a:cubicBezTo>
                  <a:cubicBezTo>
                    <a:pt x="196850" y="5965"/>
                    <a:pt x="182880" y="-2925"/>
                    <a:pt x="168910" y="885"/>
                  </a:cubicBezTo>
                  <a:lnTo>
                    <a:pt x="168910" y="885"/>
                  </a:lnTo>
                  <a:cubicBezTo>
                    <a:pt x="149860" y="5965"/>
                    <a:pt x="132080" y="12315"/>
                    <a:pt x="115570" y="21205"/>
                  </a:cubicBezTo>
                  <a:cubicBezTo>
                    <a:pt x="99060" y="30095"/>
                    <a:pt x="82550" y="41525"/>
                    <a:pt x="68580" y="54225"/>
                  </a:cubicBezTo>
                  <a:cubicBezTo>
                    <a:pt x="40640" y="80895"/>
                    <a:pt x="20320" y="113915"/>
                    <a:pt x="8890" y="150745"/>
                  </a:cubicBezTo>
                  <a:cubicBezTo>
                    <a:pt x="3810" y="168525"/>
                    <a:pt x="0" y="187575"/>
                    <a:pt x="0" y="206625"/>
                  </a:cubicBezTo>
                  <a:cubicBezTo>
                    <a:pt x="0" y="215515"/>
                    <a:pt x="0" y="225675"/>
                    <a:pt x="0" y="234565"/>
                  </a:cubicBezTo>
                  <a:cubicBezTo>
                    <a:pt x="0" y="243455"/>
                    <a:pt x="2540" y="253615"/>
                    <a:pt x="5080" y="262505"/>
                  </a:cubicBezTo>
                  <a:cubicBezTo>
                    <a:pt x="12700" y="299335"/>
                    <a:pt x="31750" y="333625"/>
                    <a:pt x="57150" y="361565"/>
                  </a:cubicBezTo>
                  <a:cubicBezTo>
                    <a:pt x="82550" y="389505"/>
                    <a:pt x="114300" y="409825"/>
                    <a:pt x="149860" y="421255"/>
                  </a:cubicBezTo>
                  <a:cubicBezTo>
                    <a:pt x="167640" y="426335"/>
                    <a:pt x="185420" y="430145"/>
                    <a:pt x="204470" y="431415"/>
                  </a:cubicBezTo>
                  <a:cubicBezTo>
                    <a:pt x="209550" y="431415"/>
                    <a:pt x="213360" y="431415"/>
                    <a:pt x="218440" y="431415"/>
                  </a:cubicBezTo>
                  <a:cubicBezTo>
                    <a:pt x="223520" y="431415"/>
                    <a:pt x="227330" y="431415"/>
                    <a:pt x="232410" y="431415"/>
                  </a:cubicBezTo>
                  <a:cubicBezTo>
                    <a:pt x="241300" y="431415"/>
                    <a:pt x="250190" y="428875"/>
                    <a:pt x="259080" y="427605"/>
                  </a:cubicBezTo>
                  <a:cubicBezTo>
                    <a:pt x="267970" y="425065"/>
                    <a:pt x="276860" y="423795"/>
                    <a:pt x="285750" y="419985"/>
                  </a:cubicBezTo>
                  <a:cubicBezTo>
                    <a:pt x="294640" y="417445"/>
                    <a:pt x="302260" y="413635"/>
                    <a:pt x="311150" y="409825"/>
                  </a:cubicBezTo>
                  <a:cubicBezTo>
                    <a:pt x="318770" y="406015"/>
                    <a:pt x="327660" y="400935"/>
                    <a:pt x="334010" y="395855"/>
                  </a:cubicBezTo>
                  <a:cubicBezTo>
                    <a:pt x="341630" y="390775"/>
                    <a:pt x="349250" y="385695"/>
                    <a:pt x="355600" y="379345"/>
                  </a:cubicBezTo>
                  <a:cubicBezTo>
                    <a:pt x="369570" y="367915"/>
                    <a:pt x="381000" y="353945"/>
                    <a:pt x="391160" y="338705"/>
                  </a:cubicBezTo>
                  <a:cubicBezTo>
                    <a:pt x="398780" y="328545"/>
                    <a:pt x="403860" y="317115"/>
                    <a:pt x="408940" y="305685"/>
                  </a:cubicBezTo>
                  <a:cubicBezTo>
                    <a:pt x="403860" y="305685"/>
                    <a:pt x="398780" y="305685"/>
                    <a:pt x="392430" y="305685"/>
                  </a:cubicBezTo>
                  <a:close/>
                </a:path>
              </a:pathLst>
            </a:custGeom>
            <a:solidFill>
              <a:srgbClr val="FFFFFF"/>
            </a:solidFill>
            <a:ln w="12700" cap="flat">
              <a:noFill/>
              <a:prstDash val="solid"/>
              <a:miter/>
            </a:ln>
          </p:spPr>
          <p:txBody>
            <a:bodyPr rtlCol="0" anchor="ctr"/>
            <a:lstStyle/>
            <a:p>
              <a:endParaRPr lang="nl-NL"/>
            </a:p>
          </p:txBody>
        </p:sp>
      </p:grpSp>
      <p:sp>
        <p:nvSpPr>
          <p:cNvPr id="157" name="Tijdelijke aanduiding voor tekst 156">
            <a:extLst>
              <a:ext uri="{FF2B5EF4-FFF2-40B4-BE49-F238E27FC236}">
                <a16:creationId xmlns:a16="http://schemas.microsoft.com/office/drawing/2014/main" id="{B5C6E3DA-9F1E-81FA-429F-9FFA593E1D1D}"/>
              </a:ext>
            </a:extLst>
          </p:cNvPr>
          <p:cNvSpPr>
            <a:spLocks noGrp="1"/>
          </p:cNvSpPr>
          <p:nvPr>
            <p:ph type="body" sz="quarter" idx="14" hasCustomPrompt="1"/>
          </p:nvPr>
        </p:nvSpPr>
        <p:spPr>
          <a:xfrm>
            <a:off x="5700713" y="2816701"/>
            <a:ext cx="789939" cy="216783"/>
          </a:xfrm>
        </p:spPr>
        <p:txBody>
          <a:bodyPr/>
          <a:lstStyle>
            <a:lvl1pPr marL="0" indent="0" algn="ctr">
              <a:buNone/>
              <a:defRPr b="1">
                <a:solidFill>
                  <a:srgbClr val="004996"/>
                </a:solidFill>
              </a:defRPr>
            </a:lvl1pPr>
          </a:lstStyle>
          <a:p>
            <a:pPr lvl="0"/>
            <a:r>
              <a:rPr lang="nl-NL" dirty="0"/>
              <a:t>Inzicht</a:t>
            </a:r>
          </a:p>
        </p:txBody>
      </p:sp>
      <p:sp>
        <p:nvSpPr>
          <p:cNvPr id="159" name="Tijdelijke aanduiding voor tekst 156">
            <a:extLst>
              <a:ext uri="{FF2B5EF4-FFF2-40B4-BE49-F238E27FC236}">
                <a16:creationId xmlns:a16="http://schemas.microsoft.com/office/drawing/2014/main" id="{7288EDD5-C9CD-22CF-9EE7-71A54CC165DE}"/>
              </a:ext>
            </a:extLst>
          </p:cNvPr>
          <p:cNvSpPr>
            <a:spLocks noGrp="1"/>
          </p:cNvSpPr>
          <p:nvPr>
            <p:ph type="body" sz="quarter" idx="15" hasCustomPrompt="1"/>
          </p:nvPr>
        </p:nvSpPr>
        <p:spPr>
          <a:xfrm>
            <a:off x="5700713" y="4806867"/>
            <a:ext cx="789939" cy="245034"/>
          </a:xfrm>
        </p:spPr>
        <p:txBody>
          <a:bodyPr/>
          <a:lstStyle>
            <a:lvl1pPr marL="0" indent="0" algn="ctr">
              <a:buNone/>
              <a:defRPr b="1">
                <a:solidFill>
                  <a:srgbClr val="004996"/>
                </a:solidFill>
              </a:defRPr>
            </a:lvl1pPr>
          </a:lstStyle>
          <a:p>
            <a:pPr lvl="0"/>
            <a:r>
              <a:rPr lang="nl-NL" dirty="0"/>
              <a:t>Groei</a:t>
            </a:r>
          </a:p>
        </p:txBody>
      </p:sp>
      <p:sp>
        <p:nvSpPr>
          <p:cNvPr id="160" name="Tijdelijke aanduiding voor tekst 156">
            <a:extLst>
              <a:ext uri="{FF2B5EF4-FFF2-40B4-BE49-F238E27FC236}">
                <a16:creationId xmlns:a16="http://schemas.microsoft.com/office/drawing/2014/main" id="{AEBA459D-02FE-2F7E-0F67-0C9FB399C1B4}"/>
              </a:ext>
            </a:extLst>
          </p:cNvPr>
          <p:cNvSpPr>
            <a:spLocks noGrp="1"/>
          </p:cNvSpPr>
          <p:nvPr>
            <p:ph type="body" sz="quarter" idx="16" hasCustomPrompt="1"/>
          </p:nvPr>
        </p:nvSpPr>
        <p:spPr>
          <a:xfrm>
            <a:off x="8020851" y="3882494"/>
            <a:ext cx="1151909" cy="140071"/>
          </a:xfrm>
        </p:spPr>
        <p:txBody>
          <a:bodyPr>
            <a:normAutofit/>
          </a:bodyPr>
          <a:lstStyle>
            <a:lvl1pPr marL="0" indent="0" algn="ctr">
              <a:buNone/>
              <a:defRPr sz="1200" b="1">
                <a:solidFill>
                  <a:srgbClr val="004996"/>
                </a:solidFill>
              </a:defRPr>
            </a:lvl1pPr>
          </a:lstStyle>
          <a:p>
            <a:pPr lvl="0"/>
            <a:r>
              <a:rPr lang="nl-NL" dirty="0"/>
              <a:t>Validatie</a:t>
            </a:r>
          </a:p>
        </p:txBody>
      </p:sp>
      <p:sp>
        <p:nvSpPr>
          <p:cNvPr id="161" name="Tijdelijke aanduiding voor tekst 156">
            <a:extLst>
              <a:ext uri="{FF2B5EF4-FFF2-40B4-BE49-F238E27FC236}">
                <a16:creationId xmlns:a16="http://schemas.microsoft.com/office/drawing/2014/main" id="{937A934F-A7EC-598E-FB3D-7F3A56FDED64}"/>
              </a:ext>
            </a:extLst>
          </p:cNvPr>
          <p:cNvSpPr>
            <a:spLocks noGrp="1"/>
          </p:cNvSpPr>
          <p:nvPr>
            <p:ph type="body" sz="quarter" idx="17" hasCustomPrompt="1"/>
          </p:nvPr>
        </p:nvSpPr>
        <p:spPr>
          <a:xfrm>
            <a:off x="3169153" y="3807191"/>
            <a:ext cx="1151909" cy="175632"/>
          </a:xfrm>
        </p:spPr>
        <p:txBody>
          <a:bodyPr>
            <a:normAutofit/>
          </a:bodyPr>
          <a:lstStyle>
            <a:lvl1pPr marL="0" indent="0" algn="ctr">
              <a:buNone/>
              <a:defRPr sz="1200" b="1">
                <a:solidFill>
                  <a:srgbClr val="004996"/>
                </a:solidFill>
              </a:defRPr>
            </a:lvl1pPr>
          </a:lstStyle>
          <a:p>
            <a:pPr lvl="0"/>
            <a:r>
              <a:rPr lang="nl-NL" dirty="0"/>
              <a:t>Onderzoek</a:t>
            </a:r>
          </a:p>
        </p:txBody>
      </p:sp>
      <p:sp>
        <p:nvSpPr>
          <p:cNvPr id="162" name="Tijdelijke aanduiding voor tekst 156">
            <a:extLst>
              <a:ext uri="{FF2B5EF4-FFF2-40B4-BE49-F238E27FC236}">
                <a16:creationId xmlns:a16="http://schemas.microsoft.com/office/drawing/2014/main" id="{DC7A92CB-AB26-7F09-FE16-1CBEB87F3683}"/>
              </a:ext>
            </a:extLst>
          </p:cNvPr>
          <p:cNvSpPr>
            <a:spLocks noGrp="1"/>
          </p:cNvSpPr>
          <p:nvPr>
            <p:ph type="body" sz="quarter" idx="18" hasCustomPrompt="1"/>
          </p:nvPr>
        </p:nvSpPr>
        <p:spPr>
          <a:xfrm>
            <a:off x="3169153" y="4000828"/>
            <a:ext cx="1151909" cy="175632"/>
          </a:xfrm>
        </p:spPr>
        <p:txBody>
          <a:bodyPr>
            <a:normAutofit/>
          </a:bodyPr>
          <a:lstStyle>
            <a:lvl1pPr marL="0" indent="0" algn="ctr">
              <a:buNone/>
              <a:defRPr sz="1200" b="0">
                <a:solidFill>
                  <a:srgbClr val="004996"/>
                </a:solidFill>
              </a:defRPr>
            </a:lvl1pPr>
          </a:lstStyle>
          <a:p>
            <a:pPr lvl="0"/>
            <a:r>
              <a:rPr lang="nl-NL" dirty="0"/>
              <a:t>6V model</a:t>
            </a:r>
          </a:p>
        </p:txBody>
      </p:sp>
      <p:sp>
        <p:nvSpPr>
          <p:cNvPr id="163" name="Tijdelijke aanduiding voor tekst 156">
            <a:extLst>
              <a:ext uri="{FF2B5EF4-FFF2-40B4-BE49-F238E27FC236}">
                <a16:creationId xmlns:a16="http://schemas.microsoft.com/office/drawing/2014/main" id="{F417A10C-D304-79C8-7329-9F482EC7BCDD}"/>
              </a:ext>
            </a:extLst>
          </p:cNvPr>
          <p:cNvSpPr>
            <a:spLocks noGrp="1"/>
          </p:cNvSpPr>
          <p:nvPr>
            <p:ph type="body" sz="quarter" idx="19" hasCustomPrompt="1"/>
          </p:nvPr>
        </p:nvSpPr>
        <p:spPr>
          <a:xfrm>
            <a:off x="4134318" y="3619445"/>
            <a:ext cx="684062" cy="88905"/>
          </a:xfrm>
        </p:spPr>
        <p:txBody>
          <a:bodyPr>
            <a:normAutofit/>
          </a:bodyPr>
          <a:lstStyle>
            <a:lvl1pPr marL="0" indent="0" algn="ctr">
              <a:buNone/>
              <a:defRPr sz="600" b="1">
                <a:solidFill>
                  <a:srgbClr val="004996"/>
                </a:solidFill>
              </a:defRPr>
            </a:lvl1pPr>
          </a:lstStyle>
          <a:p>
            <a:pPr lvl="0"/>
            <a:r>
              <a:rPr lang="nl-NL" dirty="0"/>
              <a:t>Versus</a:t>
            </a:r>
          </a:p>
        </p:txBody>
      </p:sp>
      <p:sp>
        <p:nvSpPr>
          <p:cNvPr id="167" name="Vrije vorm 166">
            <a:extLst>
              <a:ext uri="{FF2B5EF4-FFF2-40B4-BE49-F238E27FC236}">
                <a16:creationId xmlns:a16="http://schemas.microsoft.com/office/drawing/2014/main" id="{E581404E-ABFE-DF56-4B01-329E0BC47800}"/>
              </a:ext>
            </a:extLst>
          </p:cNvPr>
          <p:cNvSpPr/>
          <p:nvPr userDrawn="1"/>
        </p:nvSpPr>
        <p:spPr>
          <a:xfrm>
            <a:off x="3554254" y="2840587"/>
            <a:ext cx="255834" cy="241300"/>
          </a:xfrm>
          <a:custGeom>
            <a:avLst/>
            <a:gdLst>
              <a:gd name="connsiteX0" fmla="*/ 71685 w 255834"/>
              <a:gd name="connsiteY0" fmla="*/ 55880 h 241300"/>
              <a:gd name="connsiteX1" fmla="*/ 107244 w 255834"/>
              <a:gd name="connsiteY1" fmla="*/ 10160 h 241300"/>
              <a:gd name="connsiteX2" fmla="*/ 116135 w 255834"/>
              <a:gd name="connsiteY2" fmla="*/ 2540 h 241300"/>
              <a:gd name="connsiteX3" fmla="*/ 127564 w 255834"/>
              <a:gd name="connsiteY3" fmla="*/ 0 h 241300"/>
              <a:gd name="connsiteX4" fmla="*/ 138994 w 255834"/>
              <a:gd name="connsiteY4" fmla="*/ 2540 h 241300"/>
              <a:gd name="connsiteX5" fmla="*/ 147885 w 255834"/>
              <a:gd name="connsiteY5" fmla="*/ 10160 h 241300"/>
              <a:gd name="connsiteX6" fmla="*/ 183444 w 255834"/>
              <a:gd name="connsiteY6" fmla="*/ 55880 h 241300"/>
              <a:gd name="connsiteX7" fmla="*/ 238055 w 255834"/>
              <a:gd name="connsiteY7" fmla="*/ 73660 h 241300"/>
              <a:gd name="connsiteX8" fmla="*/ 250755 w 255834"/>
              <a:gd name="connsiteY8" fmla="*/ 82550 h 241300"/>
              <a:gd name="connsiteX9" fmla="*/ 255835 w 255834"/>
              <a:gd name="connsiteY9" fmla="*/ 97790 h 241300"/>
              <a:gd name="connsiteX10" fmla="*/ 255835 w 255834"/>
              <a:gd name="connsiteY10" fmla="*/ 105410 h 241300"/>
              <a:gd name="connsiteX11" fmla="*/ 252024 w 255834"/>
              <a:gd name="connsiteY11" fmla="*/ 113030 h 241300"/>
              <a:gd name="connsiteX12" fmla="*/ 216464 w 255834"/>
              <a:gd name="connsiteY12" fmla="*/ 162560 h 241300"/>
              <a:gd name="connsiteX13" fmla="*/ 216464 w 255834"/>
              <a:gd name="connsiteY13" fmla="*/ 214630 h 241300"/>
              <a:gd name="connsiteX14" fmla="*/ 210114 w 255834"/>
              <a:gd name="connsiteY14" fmla="*/ 233680 h 241300"/>
              <a:gd name="connsiteX15" fmla="*/ 192335 w 255834"/>
              <a:gd name="connsiteY15" fmla="*/ 241300 h 241300"/>
              <a:gd name="connsiteX16" fmla="*/ 184714 w 255834"/>
              <a:gd name="connsiteY16" fmla="*/ 241300 h 241300"/>
              <a:gd name="connsiteX17" fmla="*/ 127564 w 255834"/>
              <a:gd name="connsiteY17" fmla="*/ 224790 h 241300"/>
              <a:gd name="connsiteX18" fmla="*/ 70414 w 255834"/>
              <a:gd name="connsiteY18" fmla="*/ 241300 h 241300"/>
              <a:gd name="connsiteX19" fmla="*/ 66605 w 255834"/>
              <a:gd name="connsiteY19" fmla="*/ 241300 h 241300"/>
              <a:gd name="connsiteX20" fmla="*/ 62794 w 255834"/>
              <a:gd name="connsiteY20" fmla="*/ 241300 h 241300"/>
              <a:gd name="connsiteX21" fmla="*/ 45014 w 255834"/>
              <a:gd name="connsiteY21" fmla="*/ 233680 h 241300"/>
              <a:gd name="connsiteX22" fmla="*/ 37394 w 255834"/>
              <a:gd name="connsiteY22" fmla="*/ 214630 h 241300"/>
              <a:gd name="connsiteX23" fmla="*/ 37394 w 255834"/>
              <a:gd name="connsiteY23" fmla="*/ 162560 h 241300"/>
              <a:gd name="connsiteX24" fmla="*/ 4374 w 255834"/>
              <a:gd name="connsiteY24" fmla="*/ 113030 h 241300"/>
              <a:gd name="connsiteX25" fmla="*/ 564 w 255834"/>
              <a:gd name="connsiteY25" fmla="*/ 105410 h 241300"/>
              <a:gd name="connsiteX26" fmla="*/ 564 w 255834"/>
              <a:gd name="connsiteY26" fmla="*/ 97790 h 241300"/>
              <a:gd name="connsiteX27" fmla="*/ 5644 w 255834"/>
              <a:gd name="connsiteY27" fmla="*/ 82550 h 241300"/>
              <a:gd name="connsiteX28" fmla="*/ 18344 w 255834"/>
              <a:gd name="connsiteY28" fmla="*/ 72390 h 241300"/>
              <a:gd name="connsiteX29" fmla="*/ 72955 w 255834"/>
              <a:gd name="connsiteY29" fmla="*/ 54610 h 241300"/>
              <a:gd name="connsiteX30" fmla="*/ 88194 w 255834"/>
              <a:gd name="connsiteY30" fmla="*/ 78740 h 241300"/>
              <a:gd name="connsiteX31" fmla="*/ 25964 w 255834"/>
              <a:gd name="connsiteY31" fmla="*/ 99060 h 241300"/>
              <a:gd name="connsiteX32" fmla="*/ 65335 w 255834"/>
              <a:gd name="connsiteY32" fmla="*/ 156210 h 241300"/>
              <a:gd name="connsiteX33" fmla="*/ 65335 w 255834"/>
              <a:gd name="connsiteY33" fmla="*/ 217170 h 241300"/>
              <a:gd name="connsiteX34" fmla="*/ 127564 w 255834"/>
              <a:gd name="connsiteY34" fmla="*/ 199390 h 241300"/>
              <a:gd name="connsiteX35" fmla="*/ 191064 w 255834"/>
              <a:gd name="connsiteY35" fmla="*/ 217170 h 241300"/>
              <a:gd name="connsiteX36" fmla="*/ 191064 w 255834"/>
              <a:gd name="connsiteY36" fmla="*/ 156210 h 241300"/>
              <a:gd name="connsiteX37" fmla="*/ 229164 w 255834"/>
              <a:gd name="connsiteY37" fmla="*/ 100330 h 241300"/>
              <a:gd name="connsiteX38" fmla="*/ 166935 w 255834"/>
              <a:gd name="connsiteY38" fmla="*/ 78740 h 241300"/>
              <a:gd name="connsiteX39" fmla="*/ 126294 w 255834"/>
              <a:gd name="connsiteY39" fmla="*/ 26670 h 241300"/>
              <a:gd name="connsiteX40" fmla="*/ 85655 w 255834"/>
              <a:gd name="connsiteY40" fmla="*/ 78740 h 241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55834" h="241300">
                <a:moveTo>
                  <a:pt x="71685" y="55880"/>
                </a:moveTo>
                <a:lnTo>
                  <a:pt x="107244" y="10160"/>
                </a:lnTo>
                <a:cubicBezTo>
                  <a:pt x="109785" y="6350"/>
                  <a:pt x="112324" y="3810"/>
                  <a:pt x="116135" y="2540"/>
                </a:cubicBezTo>
                <a:cubicBezTo>
                  <a:pt x="119944" y="1270"/>
                  <a:pt x="123755" y="0"/>
                  <a:pt x="127564" y="0"/>
                </a:cubicBezTo>
                <a:cubicBezTo>
                  <a:pt x="131374" y="0"/>
                  <a:pt x="135185" y="0"/>
                  <a:pt x="138994" y="2540"/>
                </a:cubicBezTo>
                <a:cubicBezTo>
                  <a:pt x="142805" y="5080"/>
                  <a:pt x="145344" y="6350"/>
                  <a:pt x="147885" y="10160"/>
                </a:cubicBezTo>
                <a:lnTo>
                  <a:pt x="183444" y="55880"/>
                </a:lnTo>
                <a:lnTo>
                  <a:pt x="238055" y="73660"/>
                </a:lnTo>
                <a:cubicBezTo>
                  <a:pt x="243135" y="74930"/>
                  <a:pt x="248214" y="78740"/>
                  <a:pt x="250755" y="82550"/>
                </a:cubicBezTo>
                <a:cubicBezTo>
                  <a:pt x="253294" y="86360"/>
                  <a:pt x="255835" y="92710"/>
                  <a:pt x="255835" y="97790"/>
                </a:cubicBezTo>
                <a:cubicBezTo>
                  <a:pt x="255835" y="102870"/>
                  <a:pt x="255835" y="102870"/>
                  <a:pt x="255835" y="105410"/>
                </a:cubicBezTo>
                <a:cubicBezTo>
                  <a:pt x="255835" y="107950"/>
                  <a:pt x="253294" y="110490"/>
                  <a:pt x="252024" y="113030"/>
                </a:cubicBezTo>
                <a:lnTo>
                  <a:pt x="216464" y="162560"/>
                </a:lnTo>
                <a:lnTo>
                  <a:pt x="216464" y="214630"/>
                </a:lnTo>
                <a:cubicBezTo>
                  <a:pt x="217735" y="222250"/>
                  <a:pt x="216464" y="228600"/>
                  <a:pt x="210114" y="233680"/>
                </a:cubicBezTo>
                <a:cubicBezTo>
                  <a:pt x="203764" y="238760"/>
                  <a:pt x="198685" y="241300"/>
                  <a:pt x="192335" y="241300"/>
                </a:cubicBezTo>
                <a:cubicBezTo>
                  <a:pt x="185985" y="241300"/>
                  <a:pt x="189794" y="241300"/>
                  <a:pt x="184714" y="241300"/>
                </a:cubicBezTo>
                <a:lnTo>
                  <a:pt x="127564" y="224790"/>
                </a:lnTo>
                <a:lnTo>
                  <a:pt x="70414" y="241300"/>
                </a:lnTo>
                <a:cubicBezTo>
                  <a:pt x="70414" y="241300"/>
                  <a:pt x="67874" y="241300"/>
                  <a:pt x="66605" y="241300"/>
                </a:cubicBezTo>
                <a:cubicBezTo>
                  <a:pt x="65335" y="241300"/>
                  <a:pt x="64064" y="241300"/>
                  <a:pt x="62794" y="241300"/>
                </a:cubicBezTo>
                <a:cubicBezTo>
                  <a:pt x="56444" y="241300"/>
                  <a:pt x="50094" y="238760"/>
                  <a:pt x="45014" y="233680"/>
                </a:cubicBezTo>
                <a:cubicBezTo>
                  <a:pt x="39935" y="228600"/>
                  <a:pt x="37394" y="222250"/>
                  <a:pt x="37394" y="214630"/>
                </a:cubicBezTo>
                <a:lnTo>
                  <a:pt x="37394" y="162560"/>
                </a:lnTo>
                <a:cubicBezTo>
                  <a:pt x="38664" y="162560"/>
                  <a:pt x="4374" y="113030"/>
                  <a:pt x="4374" y="113030"/>
                </a:cubicBezTo>
                <a:cubicBezTo>
                  <a:pt x="3105" y="110490"/>
                  <a:pt x="1835" y="107950"/>
                  <a:pt x="564" y="105410"/>
                </a:cubicBezTo>
                <a:cubicBezTo>
                  <a:pt x="-706" y="102870"/>
                  <a:pt x="564" y="100330"/>
                  <a:pt x="564" y="97790"/>
                </a:cubicBezTo>
                <a:cubicBezTo>
                  <a:pt x="564" y="92710"/>
                  <a:pt x="1835" y="87630"/>
                  <a:pt x="5644" y="82550"/>
                </a:cubicBezTo>
                <a:cubicBezTo>
                  <a:pt x="9455" y="77470"/>
                  <a:pt x="13264" y="74930"/>
                  <a:pt x="18344" y="72390"/>
                </a:cubicBezTo>
                <a:lnTo>
                  <a:pt x="72955" y="54610"/>
                </a:lnTo>
                <a:close/>
                <a:moveTo>
                  <a:pt x="88194" y="78740"/>
                </a:moveTo>
                <a:lnTo>
                  <a:pt x="25964" y="99060"/>
                </a:lnTo>
                <a:lnTo>
                  <a:pt x="65335" y="156210"/>
                </a:lnTo>
                <a:lnTo>
                  <a:pt x="65335" y="217170"/>
                </a:lnTo>
                <a:cubicBezTo>
                  <a:pt x="64064" y="217170"/>
                  <a:pt x="127564" y="199390"/>
                  <a:pt x="127564" y="199390"/>
                </a:cubicBezTo>
                <a:lnTo>
                  <a:pt x="191064" y="217170"/>
                </a:lnTo>
                <a:lnTo>
                  <a:pt x="191064" y="156210"/>
                </a:lnTo>
                <a:cubicBezTo>
                  <a:pt x="189794" y="156210"/>
                  <a:pt x="229164" y="100330"/>
                  <a:pt x="229164" y="100330"/>
                </a:cubicBezTo>
                <a:lnTo>
                  <a:pt x="166935" y="78740"/>
                </a:lnTo>
                <a:lnTo>
                  <a:pt x="126294" y="26670"/>
                </a:lnTo>
                <a:lnTo>
                  <a:pt x="85655" y="78740"/>
                </a:lnTo>
                <a:close/>
              </a:path>
            </a:pathLst>
          </a:custGeom>
          <a:solidFill>
            <a:srgbClr val="004996"/>
          </a:solidFill>
          <a:ln w="12700" cap="flat">
            <a:noFill/>
            <a:prstDash val="solid"/>
            <a:miter/>
          </a:ln>
        </p:spPr>
        <p:txBody>
          <a:bodyPr rtlCol="0" anchor="ctr"/>
          <a:lstStyle/>
          <a:p>
            <a:endParaRPr lang="nl-NL"/>
          </a:p>
        </p:txBody>
      </p:sp>
      <p:sp>
        <p:nvSpPr>
          <p:cNvPr id="168" name="Vrije vorm 167">
            <a:extLst>
              <a:ext uri="{FF2B5EF4-FFF2-40B4-BE49-F238E27FC236}">
                <a16:creationId xmlns:a16="http://schemas.microsoft.com/office/drawing/2014/main" id="{F67E5A54-E4DE-02D0-B379-4AE241D62139}"/>
              </a:ext>
            </a:extLst>
          </p:cNvPr>
          <p:cNvSpPr/>
          <p:nvPr userDrawn="1"/>
        </p:nvSpPr>
        <p:spPr>
          <a:xfrm>
            <a:off x="3340189" y="2717398"/>
            <a:ext cx="683259" cy="683259"/>
          </a:xfrm>
          <a:custGeom>
            <a:avLst/>
            <a:gdLst>
              <a:gd name="connsiteX0" fmla="*/ 683260 w 683259"/>
              <a:gd name="connsiteY0" fmla="*/ 341630 h 683259"/>
              <a:gd name="connsiteX1" fmla="*/ 341630 w 683259"/>
              <a:gd name="connsiteY1" fmla="*/ 683260 h 683259"/>
              <a:gd name="connsiteX2" fmla="*/ 0 w 683259"/>
              <a:gd name="connsiteY2" fmla="*/ 341630 h 683259"/>
              <a:gd name="connsiteX3" fmla="*/ 341630 w 683259"/>
              <a:gd name="connsiteY3" fmla="*/ 0 h 683259"/>
              <a:gd name="connsiteX4" fmla="*/ 683260 w 683259"/>
              <a:gd name="connsiteY4" fmla="*/ 341630 h 6832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3259" h="683259">
                <a:moveTo>
                  <a:pt x="683260" y="341630"/>
                </a:moveTo>
                <a:cubicBezTo>
                  <a:pt x="683260" y="530307"/>
                  <a:pt x="530307" y="683260"/>
                  <a:pt x="341630" y="683260"/>
                </a:cubicBezTo>
                <a:cubicBezTo>
                  <a:pt x="152953" y="683260"/>
                  <a:pt x="0" y="530307"/>
                  <a:pt x="0" y="341630"/>
                </a:cubicBezTo>
                <a:cubicBezTo>
                  <a:pt x="0" y="152953"/>
                  <a:pt x="152953" y="0"/>
                  <a:pt x="341630" y="0"/>
                </a:cubicBezTo>
                <a:cubicBezTo>
                  <a:pt x="530307" y="0"/>
                  <a:pt x="683260" y="152953"/>
                  <a:pt x="683260" y="341630"/>
                </a:cubicBezTo>
                <a:close/>
              </a:path>
            </a:pathLst>
          </a:custGeom>
          <a:noFill/>
          <a:ln w="12700" cap="flat">
            <a:solidFill>
              <a:srgbClr val="E95223"/>
            </a:solidFill>
            <a:prstDash val="solid"/>
            <a:miter/>
          </a:ln>
        </p:spPr>
        <p:txBody>
          <a:bodyPr rtlCol="0" anchor="ctr"/>
          <a:lstStyle/>
          <a:p>
            <a:endParaRPr lang="nl-NL"/>
          </a:p>
        </p:txBody>
      </p:sp>
      <p:sp>
        <p:nvSpPr>
          <p:cNvPr id="169" name="Tijdelijke aanduiding voor tekst 156">
            <a:extLst>
              <a:ext uri="{FF2B5EF4-FFF2-40B4-BE49-F238E27FC236}">
                <a16:creationId xmlns:a16="http://schemas.microsoft.com/office/drawing/2014/main" id="{BAA622FB-EAC3-9E83-1756-552180C73C53}"/>
              </a:ext>
            </a:extLst>
          </p:cNvPr>
          <p:cNvSpPr>
            <a:spLocks noGrp="1"/>
          </p:cNvSpPr>
          <p:nvPr>
            <p:ph type="body" sz="quarter" idx="20" hasCustomPrompt="1"/>
          </p:nvPr>
        </p:nvSpPr>
        <p:spPr>
          <a:xfrm>
            <a:off x="3339387" y="3164542"/>
            <a:ext cx="684062" cy="88905"/>
          </a:xfrm>
        </p:spPr>
        <p:txBody>
          <a:bodyPr>
            <a:normAutofit/>
          </a:bodyPr>
          <a:lstStyle>
            <a:lvl1pPr marL="0" indent="0" algn="ctr">
              <a:buNone/>
              <a:defRPr sz="600" b="1">
                <a:solidFill>
                  <a:srgbClr val="004996"/>
                </a:solidFill>
              </a:defRPr>
            </a:lvl1pPr>
          </a:lstStyle>
          <a:p>
            <a:pPr lvl="0"/>
            <a:r>
              <a:rPr lang="nl-NL" dirty="0"/>
              <a:t>Value</a:t>
            </a:r>
          </a:p>
        </p:txBody>
      </p:sp>
      <p:sp>
        <p:nvSpPr>
          <p:cNvPr id="174" name="Vrije vorm 173">
            <a:extLst>
              <a:ext uri="{FF2B5EF4-FFF2-40B4-BE49-F238E27FC236}">
                <a16:creationId xmlns:a16="http://schemas.microsoft.com/office/drawing/2014/main" id="{5035CA89-8CE6-6099-6DCE-AEF72A078AB1}"/>
              </a:ext>
            </a:extLst>
          </p:cNvPr>
          <p:cNvSpPr/>
          <p:nvPr userDrawn="1"/>
        </p:nvSpPr>
        <p:spPr>
          <a:xfrm>
            <a:off x="2540663" y="3172301"/>
            <a:ext cx="683259" cy="683259"/>
          </a:xfrm>
          <a:custGeom>
            <a:avLst/>
            <a:gdLst>
              <a:gd name="connsiteX0" fmla="*/ 683260 w 683259"/>
              <a:gd name="connsiteY0" fmla="*/ 341630 h 683259"/>
              <a:gd name="connsiteX1" fmla="*/ 341630 w 683259"/>
              <a:gd name="connsiteY1" fmla="*/ 683260 h 683259"/>
              <a:gd name="connsiteX2" fmla="*/ 0 w 683259"/>
              <a:gd name="connsiteY2" fmla="*/ 341630 h 683259"/>
              <a:gd name="connsiteX3" fmla="*/ 341630 w 683259"/>
              <a:gd name="connsiteY3" fmla="*/ 0 h 683259"/>
              <a:gd name="connsiteX4" fmla="*/ 683260 w 683259"/>
              <a:gd name="connsiteY4" fmla="*/ 341630 h 6832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3259" h="683259">
                <a:moveTo>
                  <a:pt x="683260" y="341630"/>
                </a:moveTo>
                <a:cubicBezTo>
                  <a:pt x="683260" y="530307"/>
                  <a:pt x="530307" y="683260"/>
                  <a:pt x="341630" y="683260"/>
                </a:cubicBezTo>
                <a:cubicBezTo>
                  <a:pt x="152953" y="683260"/>
                  <a:pt x="0" y="530307"/>
                  <a:pt x="0" y="341630"/>
                </a:cubicBezTo>
                <a:cubicBezTo>
                  <a:pt x="0" y="152953"/>
                  <a:pt x="152953" y="0"/>
                  <a:pt x="341630" y="0"/>
                </a:cubicBezTo>
                <a:cubicBezTo>
                  <a:pt x="530307" y="0"/>
                  <a:pt x="683260" y="152953"/>
                  <a:pt x="683260" y="341630"/>
                </a:cubicBezTo>
                <a:close/>
              </a:path>
            </a:pathLst>
          </a:custGeom>
          <a:noFill/>
          <a:ln w="12700" cap="flat">
            <a:solidFill>
              <a:srgbClr val="E95223"/>
            </a:solidFill>
            <a:prstDash val="solid"/>
            <a:miter/>
          </a:ln>
        </p:spPr>
        <p:txBody>
          <a:bodyPr rtlCol="0" anchor="ctr"/>
          <a:lstStyle/>
          <a:p>
            <a:endParaRPr lang="nl-NL"/>
          </a:p>
        </p:txBody>
      </p:sp>
      <p:sp>
        <p:nvSpPr>
          <p:cNvPr id="175" name="Tijdelijke aanduiding voor tekst 156">
            <a:extLst>
              <a:ext uri="{FF2B5EF4-FFF2-40B4-BE49-F238E27FC236}">
                <a16:creationId xmlns:a16="http://schemas.microsoft.com/office/drawing/2014/main" id="{323BF2E0-A5F1-3FE8-41BC-57097217A682}"/>
              </a:ext>
            </a:extLst>
          </p:cNvPr>
          <p:cNvSpPr>
            <a:spLocks noGrp="1"/>
          </p:cNvSpPr>
          <p:nvPr>
            <p:ph type="body" sz="quarter" idx="21" hasCustomPrompt="1"/>
          </p:nvPr>
        </p:nvSpPr>
        <p:spPr>
          <a:xfrm>
            <a:off x="2539861" y="3619445"/>
            <a:ext cx="684062" cy="88905"/>
          </a:xfrm>
        </p:spPr>
        <p:txBody>
          <a:bodyPr>
            <a:normAutofit/>
          </a:bodyPr>
          <a:lstStyle>
            <a:lvl1pPr marL="0" indent="0" algn="ctr">
              <a:buNone/>
              <a:defRPr sz="600" b="1">
                <a:solidFill>
                  <a:srgbClr val="004996"/>
                </a:solidFill>
              </a:defRPr>
            </a:lvl1pPr>
          </a:lstStyle>
          <a:p>
            <a:pPr lvl="0"/>
            <a:r>
              <a:rPr lang="nl-NL" dirty="0" err="1"/>
              <a:t>Validated</a:t>
            </a:r>
            <a:endParaRPr lang="nl-NL" dirty="0"/>
          </a:p>
        </p:txBody>
      </p:sp>
      <p:sp>
        <p:nvSpPr>
          <p:cNvPr id="180" name="Vrije vorm 179">
            <a:extLst>
              <a:ext uri="{FF2B5EF4-FFF2-40B4-BE49-F238E27FC236}">
                <a16:creationId xmlns:a16="http://schemas.microsoft.com/office/drawing/2014/main" id="{D806F5D5-97BC-7D77-2E87-C790B6C80196}"/>
              </a:ext>
            </a:extLst>
          </p:cNvPr>
          <p:cNvSpPr/>
          <p:nvPr userDrawn="1"/>
        </p:nvSpPr>
        <p:spPr>
          <a:xfrm>
            <a:off x="2540663" y="4017776"/>
            <a:ext cx="683259" cy="683259"/>
          </a:xfrm>
          <a:custGeom>
            <a:avLst/>
            <a:gdLst>
              <a:gd name="connsiteX0" fmla="*/ 683260 w 683259"/>
              <a:gd name="connsiteY0" fmla="*/ 341630 h 683259"/>
              <a:gd name="connsiteX1" fmla="*/ 341630 w 683259"/>
              <a:gd name="connsiteY1" fmla="*/ 683260 h 683259"/>
              <a:gd name="connsiteX2" fmla="*/ 0 w 683259"/>
              <a:gd name="connsiteY2" fmla="*/ 341630 h 683259"/>
              <a:gd name="connsiteX3" fmla="*/ 341630 w 683259"/>
              <a:gd name="connsiteY3" fmla="*/ 0 h 683259"/>
              <a:gd name="connsiteX4" fmla="*/ 683260 w 683259"/>
              <a:gd name="connsiteY4" fmla="*/ 341630 h 6832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3259" h="683259">
                <a:moveTo>
                  <a:pt x="683260" y="341630"/>
                </a:moveTo>
                <a:cubicBezTo>
                  <a:pt x="683260" y="530307"/>
                  <a:pt x="530307" y="683260"/>
                  <a:pt x="341630" y="683260"/>
                </a:cubicBezTo>
                <a:cubicBezTo>
                  <a:pt x="152953" y="683260"/>
                  <a:pt x="0" y="530307"/>
                  <a:pt x="0" y="341630"/>
                </a:cubicBezTo>
                <a:cubicBezTo>
                  <a:pt x="0" y="152953"/>
                  <a:pt x="152953" y="0"/>
                  <a:pt x="341630" y="0"/>
                </a:cubicBezTo>
                <a:cubicBezTo>
                  <a:pt x="530307" y="0"/>
                  <a:pt x="683260" y="152953"/>
                  <a:pt x="683260" y="341630"/>
                </a:cubicBezTo>
                <a:close/>
              </a:path>
            </a:pathLst>
          </a:custGeom>
          <a:noFill/>
          <a:ln w="12700" cap="flat">
            <a:solidFill>
              <a:srgbClr val="E95223"/>
            </a:solidFill>
            <a:prstDash val="solid"/>
            <a:miter/>
          </a:ln>
        </p:spPr>
        <p:txBody>
          <a:bodyPr rtlCol="0" anchor="ctr"/>
          <a:lstStyle/>
          <a:p>
            <a:endParaRPr lang="nl-NL"/>
          </a:p>
        </p:txBody>
      </p:sp>
      <p:sp>
        <p:nvSpPr>
          <p:cNvPr id="181" name="Tijdelijke aanduiding voor tekst 156">
            <a:extLst>
              <a:ext uri="{FF2B5EF4-FFF2-40B4-BE49-F238E27FC236}">
                <a16:creationId xmlns:a16="http://schemas.microsoft.com/office/drawing/2014/main" id="{88B74266-D22C-2695-EB2D-3D2BAC03E605}"/>
              </a:ext>
            </a:extLst>
          </p:cNvPr>
          <p:cNvSpPr>
            <a:spLocks noGrp="1"/>
          </p:cNvSpPr>
          <p:nvPr>
            <p:ph type="body" sz="quarter" idx="22" hasCustomPrompt="1"/>
          </p:nvPr>
        </p:nvSpPr>
        <p:spPr>
          <a:xfrm>
            <a:off x="2539861" y="4464920"/>
            <a:ext cx="684062" cy="88905"/>
          </a:xfrm>
        </p:spPr>
        <p:txBody>
          <a:bodyPr>
            <a:normAutofit/>
          </a:bodyPr>
          <a:lstStyle>
            <a:lvl1pPr marL="0" indent="0" algn="ctr">
              <a:buNone/>
              <a:defRPr sz="600" b="1">
                <a:solidFill>
                  <a:srgbClr val="004996"/>
                </a:solidFill>
              </a:defRPr>
            </a:lvl1pPr>
          </a:lstStyle>
          <a:p>
            <a:pPr lvl="0"/>
            <a:r>
              <a:rPr lang="nl-NL" dirty="0"/>
              <a:t>Voice</a:t>
            </a:r>
          </a:p>
        </p:txBody>
      </p:sp>
      <p:sp>
        <p:nvSpPr>
          <p:cNvPr id="186" name="Vrije vorm 185">
            <a:extLst>
              <a:ext uri="{FF2B5EF4-FFF2-40B4-BE49-F238E27FC236}">
                <a16:creationId xmlns:a16="http://schemas.microsoft.com/office/drawing/2014/main" id="{2CCD1F09-292F-8275-1C53-484D2024D1B2}"/>
              </a:ext>
            </a:extLst>
          </p:cNvPr>
          <p:cNvSpPr/>
          <p:nvPr userDrawn="1"/>
        </p:nvSpPr>
        <p:spPr>
          <a:xfrm>
            <a:off x="3330999" y="4468083"/>
            <a:ext cx="683259" cy="683259"/>
          </a:xfrm>
          <a:custGeom>
            <a:avLst/>
            <a:gdLst>
              <a:gd name="connsiteX0" fmla="*/ 683260 w 683259"/>
              <a:gd name="connsiteY0" fmla="*/ 341630 h 683259"/>
              <a:gd name="connsiteX1" fmla="*/ 341630 w 683259"/>
              <a:gd name="connsiteY1" fmla="*/ 683260 h 683259"/>
              <a:gd name="connsiteX2" fmla="*/ 0 w 683259"/>
              <a:gd name="connsiteY2" fmla="*/ 341630 h 683259"/>
              <a:gd name="connsiteX3" fmla="*/ 341630 w 683259"/>
              <a:gd name="connsiteY3" fmla="*/ 0 h 683259"/>
              <a:gd name="connsiteX4" fmla="*/ 683260 w 683259"/>
              <a:gd name="connsiteY4" fmla="*/ 341630 h 6832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3259" h="683259">
                <a:moveTo>
                  <a:pt x="683260" y="341630"/>
                </a:moveTo>
                <a:cubicBezTo>
                  <a:pt x="683260" y="530307"/>
                  <a:pt x="530307" y="683260"/>
                  <a:pt x="341630" y="683260"/>
                </a:cubicBezTo>
                <a:cubicBezTo>
                  <a:pt x="152953" y="683260"/>
                  <a:pt x="0" y="530307"/>
                  <a:pt x="0" y="341630"/>
                </a:cubicBezTo>
                <a:cubicBezTo>
                  <a:pt x="0" y="152953"/>
                  <a:pt x="152953" y="0"/>
                  <a:pt x="341630" y="0"/>
                </a:cubicBezTo>
                <a:cubicBezTo>
                  <a:pt x="530307" y="0"/>
                  <a:pt x="683260" y="152953"/>
                  <a:pt x="683260" y="341630"/>
                </a:cubicBezTo>
                <a:close/>
              </a:path>
            </a:pathLst>
          </a:custGeom>
          <a:noFill/>
          <a:ln w="12700" cap="flat">
            <a:solidFill>
              <a:srgbClr val="E95223"/>
            </a:solidFill>
            <a:prstDash val="solid"/>
            <a:miter/>
          </a:ln>
        </p:spPr>
        <p:txBody>
          <a:bodyPr rtlCol="0" anchor="ctr"/>
          <a:lstStyle/>
          <a:p>
            <a:endParaRPr lang="nl-NL"/>
          </a:p>
        </p:txBody>
      </p:sp>
      <p:sp>
        <p:nvSpPr>
          <p:cNvPr id="187" name="Tijdelijke aanduiding voor tekst 156">
            <a:extLst>
              <a:ext uri="{FF2B5EF4-FFF2-40B4-BE49-F238E27FC236}">
                <a16:creationId xmlns:a16="http://schemas.microsoft.com/office/drawing/2014/main" id="{5F84E851-77DD-75F5-4972-CD2F7E7E062B}"/>
              </a:ext>
            </a:extLst>
          </p:cNvPr>
          <p:cNvSpPr>
            <a:spLocks noGrp="1"/>
          </p:cNvSpPr>
          <p:nvPr>
            <p:ph type="body" sz="quarter" idx="23" hasCustomPrompt="1"/>
          </p:nvPr>
        </p:nvSpPr>
        <p:spPr>
          <a:xfrm>
            <a:off x="3330197" y="4915227"/>
            <a:ext cx="684062" cy="88905"/>
          </a:xfrm>
        </p:spPr>
        <p:txBody>
          <a:bodyPr>
            <a:normAutofit/>
          </a:bodyPr>
          <a:lstStyle>
            <a:lvl1pPr marL="0" indent="0" algn="ctr">
              <a:buNone/>
              <a:defRPr sz="600" b="1">
                <a:solidFill>
                  <a:srgbClr val="004996"/>
                </a:solidFill>
              </a:defRPr>
            </a:lvl1pPr>
          </a:lstStyle>
          <a:p>
            <a:pPr lvl="0"/>
            <a:r>
              <a:rPr lang="nl-NL" dirty="0" err="1"/>
              <a:t>Verified</a:t>
            </a:r>
            <a:endParaRPr lang="nl-NL" dirty="0"/>
          </a:p>
        </p:txBody>
      </p:sp>
      <p:sp>
        <p:nvSpPr>
          <p:cNvPr id="192" name="Vrije vorm 191">
            <a:extLst>
              <a:ext uri="{FF2B5EF4-FFF2-40B4-BE49-F238E27FC236}">
                <a16:creationId xmlns:a16="http://schemas.microsoft.com/office/drawing/2014/main" id="{33C9DD82-F79F-8DAC-1E3B-C3AE1C5CBC0C}"/>
              </a:ext>
            </a:extLst>
          </p:cNvPr>
          <p:cNvSpPr/>
          <p:nvPr userDrawn="1"/>
        </p:nvSpPr>
        <p:spPr>
          <a:xfrm>
            <a:off x="4135119" y="4013181"/>
            <a:ext cx="683259" cy="683259"/>
          </a:xfrm>
          <a:custGeom>
            <a:avLst/>
            <a:gdLst>
              <a:gd name="connsiteX0" fmla="*/ 683260 w 683259"/>
              <a:gd name="connsiteY0" fmla="*/ 341630 h 683259"/>
              <a:gd name="connsiteX1" fmla="*/ 341630 w 683259"/>
              <a:gd name="connsiteY1" fmla="*/ 683260 h 683259"/>
              <a:gd name="connsiteX2" fmla="*/ 0 w 683259"/>
              <a:gd name="connsiteY2" fmla="*/ 341630 h 683259"/>
              <a:gd name="connsiteX3" fmla="*/ 341630 w 683259"/>
              <a:gd name="connsiteY3" fmla="*/ 0 h 683259"/>
              <a:gd name="connsiteX4" fmla="*/ 683260 w 683259"/>
              <a:gd name="connsiteY4" fmla="*/ 341630 h 6832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3259" h="683259">
                <a:moveTo>
                  <a:pt x="683260" y="341630"/>
                </a:moveTo>
                <a:cubicBezTo>
                  <a:pt x="683260" y="530307"/>
                  <a:pt x="530307" y="683260"/>
                  <a:pt x="341630" y="683260"/>
                </a:cubicBezTo>
                <a:cubicBezTo>
                  <a:pt x="152953" y="683260"/>
                  <a:pt x="0" y="530307"/>
                  <a:pt x="0" y="341630"/>
                </a:cubicBezTo>
                <a:cubicBezTo>
                  <a:pt x="0" y="152953"/>
                  <a:pt x="152953" y="0"/>
                  <a:pt x="341630" y="0"/>
                </a:cubicBezTo>
                <a:cubicBezTo>
                  <a:pt x="530307" y="0"/>
                  <a:pt x="683260" y="152953"/>
                  <a:pt x="683260" y="341630"/>
                </a:cubicBezTo>
                <a:close/>
              </a:path>
            </a:pathLst>
          </a:custGeom>
          <a:noFill/>
          <a:ln w="12700" cap="flat">
            <a:solidFill>
              <a:srgbClr val="E95223"/>
            </a:solidFill>
            <a:prstDash val="solid"/>
            <a:miter/>
          </a:ln>
        </p:spPr>
        <p:txBody>
          <a:bodyPr rtlCol="0" anchor="ctr"/>
          <a:lstStyle/>
          <a:p>
            <a:endParaRPr lang="nl-NL"/>
          </a:p>
        </p:txBody>
      </p:sp>
      <p:sp>
        <p:nvSpPr>
          <p:cNvPr id="193" name="Tijdelijke aanduiding voor tekst 156">
            <a:extLst>
              <a:ext uri="{FF2B5EF4-FFF2-40B4-BE49-F238E27FC236}">
                <a16:creationId xmlns:a16="http://schemas.microsoft.com/office/drawing/2014/main" id="{5155D119-E058-3CE3-BF76-327ACEEE8EF7}"/>
              </a:ext>
            </a:extLst>
          </p:cNvPr>
          <p:cNvSpPr>
            <a:spLocks noGrp="1"/>
          </p:cNvSpPr>
          <p:nvPr>
            <p:ph type="body" sz="quarter" idx="24" hasCustomPrompt="1"/>
          </p:nvPr>
        </p:nvSpPr>
        <p:spPr>
          <a:xfrm>
            <a:off x="4134317" y="4460325"/>
            <a:ext cx="684062" cy="88905"/>
          </a:xfrm>
        </p:spPr>
        <p:txBody>
          <a:bodyPr>
            <a:normAutofit/>
          </a:bodyPr>
          <a:lstStyle>
            <a:lvl1pPr marL="0" indent="0" algn="ctr">
              <a:buNone/>
              <a:defRPr sz="600" b="1">
                <a:solidFill>
                  <a:srgbClr val="004996"/>
                </a:solidFill>
              </a:defRPr>
            </a:lvl1pPr>
          </a:lstStyle>
          <a:p>
            <a:pPr lvl="0"/>
            <a:r>
              <a:rPr lang="nl-NL" dirty="0"/>
              <a:t>View</a:t>
            </a:r>
          </a:p>
        </p:txBody>
      </p:sp>
      <p:sp>
        <p:nvSpPr>
          <p:cNvPr id="195" name="Vrije vorm 194">
            <a:extLst>
              <a:ext uri="{FF2B5EF4-FFF2-40B4-BE49-F238E27FC236}">
                <a16:creationId xmlns:a16="http://schemas.microsoft.com/office/drawing/2014/main" id="{825FE15D-6B9B-2526-5EAB-B729674B3094}"/>
              </a:ext>
            </a:extLst>
          </p:cNvPr>
          <p:cNvSpPr/>
          <p:nvPr userDrawn="1"/>
        </p:nvSpPr>
        <p:spPr>
          <a:xfrm>
            <a:off x="8959843" y="3172301"/>
            <a:ext cx="683259" cy="683259"/>
          </a:xfrm>
          <a:custGeom>
            <a:avLst/>
            <a:gdLst>
              <a:gd name="connsiteX0" fmla="*/ 683260 w 683259"/>
              <a:gd name="connsiteY0" fmla="*/ 341630 h 683259"/>
              <a:gd name="connsiteX1" fmla="*/ 341630 w 683259"/>
              <a:gd name="connsiteY1" fmla="*/ 683260 h 683259"/>
              <a:gd name="connsiteX2" fmla="*/ 0 w 683259"/>
              <a:gd name="connsiteY2" fmla="*/ 341630 h 683259"/>
              <a:gd name="connsiteX3" fmla="*/ 341630 w 683259"/>
              <a:gd name="connsiteY3" fmla="*/ 0 h 683259"/>
              <a:gd name="connsiteX4" fmla="*/ 683260 w 683259"/>
              <a:gd name="connsiteY4" fmla="*/ 341630 h 6832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3259" h="683259">
                <a:moveTo>
                  <a:pt x="683260" y="341630"/>
                </a:moveTo>
                <a:cubicBezTo>
                  <a:pt x="683260" y="530307"/>
                  <a:pt x="530307" y="683260"/>
                  <a:pt x="341630" y="683260"/>
                </a:cubicBezTo>
                <a:cubicBezTo>
                  <a:pt x="152953" y="683260"/>
                  <a:pt x="0" y="530307"/>
                  <a:pt x="0" y="341630"/>
                </a:cubicBezTo>
                <a:cubicBezTo>
                  <a:pt x="0" y="152953"/>
                  <a:pt x="152953" y="0"/>
                  <a:pt x="341630" y="0"/>
                </a:cubicBezTo>
                <a:cubicBezTo>
                  <a:pt x="530307" y="0"/>
                  <a:pt x="683260" y="152953"/>
                  <a:pt x="683260" y="341630"/>
                </a:cubicBezTo>
                <a:close/>
              </a:path>
            </a:pathLst>
          </a:custGeom>
          <a:noFill/>
          <a:ln w="12700" cap="flat">
            <a:solidFill>
              <a:srgbClr val="E95223"/>
            </a:solidFill>
            <a:prstDash val="solid"/>
            <a:miter/>
          </a:ln>
        </p:spPr>
        <p:txBody>
          <a:bodyPr rtlCol="0" anchor="ctr"/>
          <a:lstStyle/>
          <a:p>
            <a:endParaRPr lang="nl-NL"/>
          </a:p>
        </p:txBody>
      </p:sp>
      <p:sp>
        <p:nvSpPr>
          <p:cNvPr id="196" name="Tijdelijke aanduiding voor tekst 156">
            <a:extLst>
              <a:ext uri="{FF2B5EF4-FFF2-40B4-BE49-F238E27FC236}">
                <a16:creationId xmlns:a16="http://schemas.microsoft.com/office/drawing/2014/main" id="{3F220441-5F1F-049A-AF86-A5377B7B409A}"/>
              </a:ext>
            </a:extLst>
          </p:cNvPr>
          <p:cNvSpPr>
            <a:spLocks noGrp="1"/>
          </p:cNvSpPr>
          <p:nvPr>
            <p:ph type="body" sz="quarter" idx="25" hasCustomPrompt="1"/>
          </p:nvPr>
        </p:nvSpPr>
        <p:spPr>
          <a:xfrm>
            <a:off x="8959041" y="3619445"/>
            <a:ext cx="684062" cy="88905"/>
          </a:xfrm>
        </p:spPr>
        <p:txBody>
          <a:bodyPr>
            <a:normAutofit/>
          </a:bodyPr>
          <a:lstStyle>
            <a:lvl1pPr marL="0" indent="0" algn="ctr">
              <a:buNone/>
              <a:defRPr sz="600" b="1">
                <a:solidFill>
                  <a:srgbClr val="004996"/>
                </a:solidFill>
              </a:defRPr>
            </a:lvl1pPr>
          </a:lstStyle>
          <a:p>
            <a:pPr lvl="0"/>
            <a:r>
              <a:rPr lang="nl-NL" dirty="0"/>
              <a:t>Prioriteit</a:t>
            </a:r>
          </a:p>
        </p:txBody>
      </p:sp>
      <p:sp>
        <p:nvSpPr>
          <p:cNvPr id="198" name="Vrije vorm 197">
            <a:extLst>
              <a:ext uri="{FF2B5EF4-FFF2-40B4-BE49-F238E27FC236}">
                <a16:creationId xmlns:a16="http://schemas.microsoft.com/office/drawing/2014/main" id="{CDF1B09D-108F-1F2B-9FD5-9666389F37BA}"/>
              </a:ext>
            </a:extLst>
          </p:cNvPr>
          <p:cNvSpPr/>
          <p:nvPr userDrawn="1"/>
        </p:nvSpPr>
        <p:spPr>
          <a:xfrm>
            <a:off x="8164912" y="2717398"/>
            <a:ext cx="683259" cy="683259"/>
          </a:xfrm>
          <a:custGeom>
            <a:avLst/>
            <a:gdLst>
              <a:gd name="connsiteX0" fmla="*/ 683260 w 683259"/>
              <a:gd name="connsiteY0" fmla="*/ 341630 h 683259"/>
              <a:gd name="connsiteX1" fmla="*/ 341630 w 683259"/>
              <a:gd name="connsiteY1" fmla="*/ 683260 h 683259"/>
              <a:gd name="connsiteX2" fmla="*/ 0 w 683259"/>
              <a:gd name="connsiteY2" fmla="*/ 341630 h 683259"/>
              <a:gd name="connsiteX3" fmla="*/ 341630 w 683259"/>
              <a:gd name="connsiteY3" fmla="*/ 0 h 683259"/>
              <a:gd name="connsiteX4" fmla="*/ 683260 w 683259"/>
              <a:gd name="connsiteY4" fmla="*/ 341630 h 6832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3259" h="683259">
                <a:moveTo>
                  <a:pt x="683260" y="341630"/>
                </a:moveTo>
                <a:cubicBezTo>
                  <a:pt x="683260" y="530307"/>
                  <a:pt x="530307" y="683260"/>
                  <a:pt x="341630" y="683260"/>
                </a:cubicBezTo>
                <a:cubicBezTo>
                  <a:pt x="152953" y="683260"/>
                  <a:pt x="0" y="530307"/>
                  <a:pt x="0" y="341630"/>
                </a:cubicBezTo>
                <a:cubicBezTo>
                  <a:pt x="0" y="152953"/>
                  <a:pt x="152953" y="0"/>
                  <a:pt x="341630" y="0"/>
                </a:cubicBezTo>
                <a:cubicBezTo>
                  <a:pt x="530307" y="0"/>
                  <a:pt x="683260" y="152953"/>
                  <a:pt x="683260" y="341630"/>
                </a:cubicBezTo>
                <a:close/>
              </a:path>
            </a:pathLst>
          </a:custGeom>
          <a:noFill/>
          <a:ln w="12700" cap="flat">
            <a:solidFill>
              <a:srgbClr val="E95223"/>
            </a:solidFill>
            <a:prstDash val="solid"/>
            <a:miter/>
          </a:ln>
        </p:spPr>
        <p:txBody>
          <a:bodyPr rtlCol="0" anchor="ctr"/>
          <a:lstStyle/>
          <a:p>
            <a:endParaRPr lang="nl-NL"/>
          </a:p>
        </p:txBody>
      </p:sp>
      <p:sp>
        <p:nvSpPr>
          <p:cNvPr id="199" name="Tijdelijke aanduiding voor tekst 156">
            <a:extLst>
              <a:ext uri="{FF2B5EF4-FFF2-40B4-BE49-F238E27FC236}">
                <a16:creationId xmlns:a16="http://schemas.microsoft.com/office/drawing/2014/main" id="{44529238-CB15-47C0-1EBF-E01BD207B9F4}"/>
              </a:ext>
            </a:extLst>
          </p:cNvPr>
          <p:cNvSpPr>
            <a:spLocks noGrp="1"/>
          </p:cNvSpPr>
          <p:nvPr>
            <p:ph type="body" sz="quarter" idx="26" hasCustomPrompt="1"/>
          </p:nvPr>
        </p:nvSpPr>
        <p:spPr>
          <a:xfrm>
            <a:off x="8164110" y="3164542"/>
            <a:ext cx="684062" cy="88905"/>
          </a:xfrm>
        </p:spPr>
        <p:txBody>
          <a:bodyPr>
            <a:normAutofit/>
          </a:bodyPr>
          <a:lstStyle>
            <a:lvl1pPr marL="0" indent="0" algn="ctr">
              <a:buNone/>
              <a:defRPr sz="600" b="1">
                <a:solidFill>
                  <a:srgbClr val="004996"/>
                </a:solidFill>
              </a:defRPr>
            </a:lvl1pPr>
          </a:lstStyle>
          <a:p>
            <a:pPr lvl="0"/>
            <a:r>
              <a:rPr lang="nl-NL" dirty="0"/>
              <a:t>Hypothese</a:t>
            </a:r>
          </a:p>
        </p:txBody>
      </p:sp>
      <p:sp>
        <p:nvSpPr>
          <p:cNvPr id="201" name="Vrije vorm 200">
            <a:extLst>
              <a:ext uri="{FF2B5EF4-FFF2-40B4-BE49-F238E27FC236}">
                <a16:creationId xmlns:a16="http://schemas.microsoft.com/office/drawing/2014/main" id="{13A8E146-31F3-D40A-E59D-60C7133CB762}"/>
              </a:ext>
            </a:extLst>
          </p:cNvPr>
          <p:cNvSpPr/>
          <p:nvPr userDrawn="1"/>
        </p:nvSpPr>
        <p:spPr>
          <a:xfrm>
            <a:off x="7365386" y="3172301"/>
            <a:ext cx="683259" cy="683259"/>
          </a:xfrm>
          <a:custGeom>
            <a:avLst/>
            <a:gdLst>
              <a:gd name="connsiteX0" fmla="*/ 683260 w 683259"/>
              <a:gd name="connsiteY0" fmla="*/ 341630 h 683259"/>
              <a:gd name="connsiteX1" fmla="*/ 341630 w 683259"/>
              <a:gd name="connsiteY1" fmla="*/ 683260 h 683259"/>
              <a:gd name="connsiteX2" fmla="*/ 0 w 683259"/>
              <a:gd name="connsiteY2" fmla="*/ 341630 h 683259"/>
              <a:gd name="connsiteX3" fmla="*/ 341630 w 683259"/>
              <a:gd name="connsiteY3" fmla="*/ 0 h 683259"/>
              <a:gd name="connsiteX4" fmla="*/ 683260 w 683259"/>
              <a:gd name="connsiteY4" fmla="*/ 341630 h 6832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3259" h="683259">
                <a:moveTo>
                  <a:pt x="683260" y="341630"/>
                </a:moveTo>
                <a:cubicBezTo>
                  <a:pt x="683260" y="530307"/>
                  <a:pt x="530307" y="683260"/>
                  <a:pt x="341630" y="683260"/>
                </a:cubicBezTo>
                <a:cubicBezTo>
                  <a:pt x="152953" y="683260"/>
                  <a:pt x="0" y="530307"/>
                  <a:pt x="0" y="341630"/>
                </a:cubicBezTo>
                <a:cubicBezTo>
                  <a:pt x="0" y="152953"/>
                  <a:pt x="152953" y="0"/>
                  <a:pt x="341630" y="0"/>
                </a:cubicBezTo>
                <a:cubicBezTo>
                  <a:pt x="530307" y="0"/>
                  <a:pt x="683260" y="152953"/>
                  <a:pt x="683260" y="341630"/>
                </a:cubicBezTo>
                <a:close/>
              </a:path>
            </a:pathLst>
          </a:custGeom>
          <a:noFill/>
          <a:ln w="12700" cap="flat">
            <a:solidFill>
              <a:srgbClr val="E95223"/>
            </a:solidFill>
            <a:prstDash val="solid"/>
            <a:miter/>
          </a:ln>
        </p:spPr>
        <p:txBody>
          <a:bodyPr rtlCol="0" anchor="ctr"/>
          <a:lstStyle/>
          <a:p>
            <a:endParaRPr lang="nl-NL"/>
          </a:p>
        </p:txBody>
      </p:sp>
      <p:sp>
        <p:nvSpPr>
          <p:cNvPr id="202" name="Tijdelijke aanduiding voor tekst 156">
            <a:extLst>
              <a:ext uri="{FF2B5EF4-FFF2-40B4-BE49-F238E27FC236}">
                <a16:creationId xmlns:a16="http://schemas.microsoft.com/office/drawing/2014/main" id="{FC1295FC-75AB-7D02-BEDA-973B3BDA0A34}"/>
              </a:ext>
            </a:extLst>
          </p:cNvPr>
          <p:cNvSpPr>
            <a:spLocks noGrp="1"/>
          </p:cNvSpPr>
          <p:nvPr>
            <p:ph type="body" sz="quarter" idx="27" hasCustomPrompt="1"/>
          </p:nvPr>
        </p:nvSpPr>
        <p:spPr>
          <a:xfrm>
            <a:off x="7364584" y="3619445"/>
            <a:ext cx="684062" cy="88905"/>
          </a:xfrm>
        </p:spPr>
        <p:txBody>
          <a:bodyPr>
            <a:normAutofit/>
          </a:bodyPr>
          <a:lstStyle>
            <a:lvl1pPr marL="0" indent="0" algn="ctr">
              <a:buNone/>
              <a:defRPr sz="600" b="1">
                <a:solidFill>
                  <a:srgbClr val="004996"/>
                </a:solidFill>
              </a:defRPr>
            </a:lvl1pPr>
          </a:lstStyle>
          <a:p>
            <a:pPr lvl="0"/>
            <a:r>
              <a:rPr lang="nl-NL" dirty="0"/>
              <a:t>Analyse</a:t>
            </a:r>
          </a:p>
        </p:txBody>
      </p:sp>
      <p:sp>
        <p:nvSpPr>
          <p:cNvPr id="204" name="Vrije vorm 203">
            <a:extLst>
              <a:ext uri="{FF2B5EF4-FFF2-40B4-BE49-F238E27FC236}">
                <a16:creationId xmlns:a16="http://schemas.microsoft.com/office/drawing/2014/main" id="{D12643FF-969F-53BD-0D55-D59AC11B81F0}"/>
              </a:ext>
            </a:extLst>
          </p:cNvPr>
          <p:cNvSpPr/>
          <p:nvPr userDrawn="1"/>
        </p:nvSpPr>
        <p:spPr>
          <a:xfrm>
            <a:off x="7365386" y="4017776"/>
            <a:ext cx="683259" cy="683259"/>
          </a:xfrm>
          <a:custGeom>
            <a:avLst/>
            <a:gdLst>
              <a:gd name="connsiteX0" fmla="*/ 683260 w 683259"/>
              <a:gd name="connsiteY0" fmla="*/ 341630 h 683259"/>
              <a:gd name="connsiteX1" fmla="*/ 341630 w 683259"/>
              <a:gd name="connsiteY1" fmla="*/ 683260 h 683259"/>
              <a:gd name="connsiteX2" fmla="*/ 0 w 683259"/>
              <a:gd name="connsiteY2" fmla="*/ 341630 h 683259"/>
              <a:gd name="connsiteX3" fmla="*/ 341630 w 683259"/>
              <a:gd name="connsiteY3" fmla="*/ 0 h 683259"/>
              <a:gd name="connsiteX4" fmla="*/ 683260 w 683259"/>
              <a:gd name="connsiteY4" fmla="*/ 341630 h 6832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3259" h="683259">
                <a:moveTo>
                  <a:pt x="683260" y="341630"/>
                </a:moveTo>
                <a:cubicBezTo>
                  <a:pt x="683260" y="530307"/>
                  <a:pt x="530307" y="683260"/>
                  <a:pt x="341630" y="683260"/>
                </a:cubicBezTo>
                <a:cubicBezTo>
                  <a:pt x="152953" y="683260"/>
                  <a:pt x="0" y="530307"/>
                  <a:pt x="0" y="341630"/>
                </a:cubicBezTo>
                <a:cubicBezTo>
                  <a:pt x="0" y="152953"/>
                  <a:pt x="152953" y="0"/>
                  <a:pt x="341630" y="0"/>
                </a:cubicBezTo>
                <a:cubicBezTo>
                  <a:pt x="530307" y="0"/>
                  <a:pt x="683260" y="152953"/>
                  <a:pt x="683260" y="341630"/>
                </a:cubicBezTo>
                <a:close/>
              </a:path>
            </a:pathLst>
          </a:custGeom>
          <a:noFill/>
          <a:ln w="12700" cap="flat">
            <a:solidFill>
              <a:srgbClr val="E95223"/>
            </a:solidFill>
            <a:prstDash val="solid"/>
            <a:miter/>
          </a:ln>
        </p:spPr>
        <p:txBody>
          <a:bodyPr rtlCol="0" anchor="ctr"/>
          <a:lstStyle/>
          <a:p>
            <a:endParaRPr lang="nl-NL"/>
          </a:p>
        </p:txBody>
      </p:sp>
      <p:sp>
        <p:nvSpPr>
          <p:cNvPr id="205" name="Tijdelijke aanduiding voor tekst 156">
            <a:extLst>
              <a:ext uri="{FF2B5EF4-FFF2-40B4-BE49-F238E27FC236}">
                <a16:creationId xmlns:a16="http://schemas.microsoft.com/office/drawing/2014/main" id="{16AC18FD-C808-6AFD-1C1B-7DBBC0B6FD1D}"/>
              </a:ext>
            </a:extLst>
          </p:cNvPr>
          <p:cNvSpPr>
            <a:spLocks noGrp="1"/>
          </p:cNvSpPr>
          <p:nvPr>
            <p:ph type="body" sz="quarter" idx="28" hasCustomPrompt="1"/>
          </p:nvPr>
        </p:nvSpPr>
        <p:spPr>
          <a:xfrm>
            <a:off x="7364584" y="4464920"/>
            <a:ext cx="684062" cy="88905"/>
          </a:xfrm>
        </p:spPr>
        <p:txBody>
          <a:bodyPr>
            <a:normAutofit/>
          </a:bodyPr>
          <a:lstStyle>
            <a:lvl1pPr marL="0" indent="0" algn="ctr">
              <a:buNone/>
              <a:defRPr sz="600" b="1">
                <a:solidFill>
                  <a:srgbClr val="004996"/>
                </a:solidFill>
              </a:defRPr>
            </a:lvl1pPr>
          </a:lstStyle>
          <a:p>
            <a:pPr lvl="0"/>
            <a:r>
              <a:rPr lang="nl-NL" dirty="0"/>
              <a:t>Meten</a:t>
            </a:r>
          </a:p>
        </p:txBody>
      </p:sp>
      <p:sp>
        <p:nvSpPr>
          <p:cNvPr id="207" name="Vrije vorm 206">
            <a:extLst>
              <a:ext uri="{FF2B5EF4-FFF2-40B4-BE49-F238E27FC236}">
                <a16:creationId xmlns:a16="http://schemas.microsoft.com/office/drawing/2014/main" id="{FE978098-A9B9-EBAA-4EE8-438728A05785}"/>
              </a:ext>
            </a:extLst>
          </p:cNvPr>
          <p:cNvSpPr/>
          <p:nvPr userDrawn="1"/>
        </p:nvSpPr>
        <p:spPr>
          <a:xfrm>
            <a:off x="8155722" y="4468083"/>
            <a:ext cx="683259" cy="683259"/>
          </a:xfrm>
          <a:custGeom>
            <a:avLst/>
            <a:gdLst>
              <a:gd name="connsiteX0" fmla="*/ 683260 w 683259"/>
              <a:gd name="connsiteY0" fmla="*/ 341630 h 683259"/>
              <a:gd name="connsiteX1" fmla="*/ 341630 w 683259"/>
              <a:gd name="connsiteY1" fmla="*/ 683260 h 683259"/>
              <a:gd name="connsiteX2" fmla="*/ 0 w 683259"/>
              <a:gd name="connsiteY2" fmla="*/ 341630 h 683259"/>
              <a:gd name="connsiteX3" fmla="*/ 341630 w 683259"/>
              <a:gd name="connsiteY3" fmla="*/ 0 h 683259"/>
              <a:gd name="connsiteX4" fmla="*/ 683260 w 683259"/>
              <a:gd name="connsiteY4" fmla="*/ 341630 h 6832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3259" h="683259">
                <a:moveTo>
                  <a:pt x="683260" y="341630"/>
                </a:moveTo>
                <a:cubicBezTo>
                  <a:pt x="683260" y="530307"/>
                  <a:pt x="530307" y="683260"/>
                  <a:pt x="341630" y="683260"/>
                </a:cubicBezTo>
                <a:cubicBezTo>
                  <a:pt x="152953" y="683260"/>
                  <a:pt x="0" y="530307"/>
                  <a:pt x="0" y="341630"/>
                </a:cubicBezTo>
                <a:cubicBezTo>
                  <a:pt x="0" y="152953"/>
                  <a:pt x="152953" y="0"/>
                  <a:pt x="341630" y="0"/>
                </a:cubicBezTo>
                <a:cubicBezTo>
                  <a:pt x="530307" y="0"/>
                  <a:pt x="683260" y="152953"/>
                  <a:pt x="683260" y="341630"/>
                </a:cubicBezTo>
                <a:close/>
              </a:path>
            </a:pathLst>
          </a:custGeom>
          <a:noFill/>
          <a:ln w="12700" cap="flat">
            <a:solidFill>
              <a:srgbClr val="E95223"/>
            </a:solidFill>
            <a:prstDash val="solid"/>
            <a:miter/>
          </a:ln>
        </p:spPr>
        <p:txBody>
          <a:bodyPr rtlCol="0" anchor="ctr"/>
          <a:lstStyle/>
          <a:p>
            <a:endParaRPr lang="nl-NL"/>
          </a:p>
        </p:txBody>
      </p:sp>
      <p:sp>
        <p:nvSpPr>
          <p:cNvPr id="208" name="Tijdelijke aanduiding voor tekst 156">
            <a:extLst>
              <a:ext uri="{FF2B5EF4-FFF2-40B4-BE49-F238E27FC236}">
                <a16:creationId xmlns:a16="http://schemas.microsoft.com/office/drawing/2014/main" id="{F57F248F-B1BF-E910-3AFA-72EEE0EE15DE}"/>
              </a:ext>
            </a:extLst>
          </p:cNvPr>
          <p:cNvSpPr>
            <a:spLocks noGrp="1"/>
          </p:cNvSpPr>
          <p:nvPr>
            <p:ph type="body" sz="quarter" idx="29" hasCustomPrompt="1"/>
          </p:nvPr>
        </p:nvSpPr>
        <p:spPr>
          <a:xfrm>
            <a:off x="8154920" y="4915227"/>
            <a:ext cx="684062" cy="88905"/>
          </a:xfrm>
        </p:spPr>
        <p:txBody>
          <a:bodyPr>
            <a:normAutofit/>
          </a:bodyPr>
          <a:lstStyle>
            <a:lvl1pPr marL="0" indent="0" algn="ctr">
              <a:buNone/>
              <a:defRPr sz="600" b="1">
                <a:solidFill>
                  <a:srgbClr val="004996"/>
                </a:solidFill>
              </a:defRPr>
            </a:lvl1pPr>
          </a:lstStyle>
          <a:p>
            <a:pPr lvl="0"/>
            <a:r>
              <a:rPr lang="nl-NL" dirty="0"/>
              <a:t>Setup</a:t>
            </a:r>
          </a:p>
        </p:txBody>
      </p:sp>
      <p:sp>
        <p:nvSpPr>
          <p:cNvPr id="210" name="Vrije vorm 209">
            <a:extLst>
              <a:ext uri="{FF2B5EF4-FFF2-40B4-BE49-F238E27FC236}">
                <a16:creationId xmlns:a16="http://schemas.microsoft.com/office/drawing/2014/main" id="{73A390E1-AB49-9876-DE94-8F4C31F569AD}"/>
              </a:ext>
            </a:extLst>
          </p:cNvPr>
          <p:cNvSpPr/>
          <p:nvPr userDrawn="1"/>
        </p:nvSpPr>
        <p:spPr>
          <a:xfrm>
            <a:off x="8959842" y="4013181"/>
            <a:ext cx="683259" cy="683259"/>
          </a:xfrm>
          <a:custGeom>
            <a:avLst/>
            <a:gdLst>
              <a:gd name="connsiteX0" fmla="*/ 683260 w 683259"/>
              <a:gd name="connsiteY0" fmla="*/ 341630 h 683259"/>
              <a:gd name="connsiteX1" fmla="*/ 341630 w 683259"/>
              <a:gd name="connsiteY1" fmla="*/ 683260 h 683259"/>
              <a:gd name="connsiteX2" fmla="*/ 0 w 683259"/>
              <a:gd name="connsiteY2" fmla="*/ 341630 h 683259"/>
              <a:gd name="connsiteX3" fmla="*/ 341630 w 683259"/>
              <a:gd name="connsiteY3" fmla="*/ 0 h 683259"/>
              <a:gd name="connsiteX4" fmla="*/ 683260 w 683259"/>
              <a:gd name="connsiteY4" fmla="*/ 341630 h 6832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3259" h="683259">
                <a:moveTo>
                  <a:pt x="683260" y="341630"/>
                </a:moveTo>
                <a:cubicBezTo>
                  <a:pt x="683260" y="530307"/>
                  <a:pt x="530307" y="683260"/>
                  <a:pt x="341630" y="683260"/>
                </a:cubicBezTo>
                <a:cubicBezTo>
                  <a:pt x="152953" y="683260"/>
                  <a:pt x="0" y="530307"/>
                  <a:pt x="0" y="341630"/>
                </a:cubicBezTo>
                <a:cubicBezTo>
                  <a:pt x="0" y="152953"/>
                  <a:pt x="152953" y="0"/>
                  <a:pt x="341630" y="0"/>
                </a:cubicBezTo>
                <a:cubicBezTo>
                  <a:pt x="530307" y="0"/>
                  <a:pt x="683260" y="152953"/>
                  <a:pt x="683260" y="341630"/>
                </a:cubicBezTo>
                <a:close/>
              </a:path>
            </a:pathLst>
          </a:custGeom>
          <a:noFill/>
          <a:ln w="12700" cap="flat">
            <a:solidFill>
              <a:srgbClr val="E95223"/>
            </a:solidFill>
            <a:prstDash val="solid"/>
            <a:miter/>
          </a:ln>
        </p:spPr>
        <p:txBody>
          <a:bodyPr rtlCol="0" anchor="ctr"/>
          <a:lstStyle/>
          <a:p>
            <a:endParaRPr lang="nl-NL"/>
          </a:p>
        </p:txBody>
      </p:sp>
      <p:sp>
        <p:nvSpPr>
          <p:cNvPr id="211" name="Tijdelijke aanduiding voor tekst 156">
            <a:extLst>
              <a:ext uri="{FF2B5EF4-FFF2-40B4-BE49-F238E27FC236}">
                <a16:creationId xmlns:a16="http://schemas.microsoft.com/office/drawing/2014/main" id="{EDC34529-2EED-4B07-F83F-9C7202D0183D}"/>
              </a:ext>
            </a:extLst>
          </p:cNvPr>
          <p:cNvSpPr>
            <a:spLocks noGrp="1"/>
          </p:cNvSpPr>
          <p:nvPr>
            <p:ph type="body" sz="quarter" idx="30" hasCustomPrompt="1"/>
          </p:nvPr>
        </p:nvSpPr>
        <p:spPr>
          <a:xfrm>
            <a:off x="8959040" y="4460325"/>
            <a:ext cx="684062" cy="88905"/>
          </a:xfrm>
        </p:spPr>
        <p:txBody>
          <a:bodyPr>
            <a:normAutofit/>
          </a:bodyPr>
          <a:lstStyle>
            <a:lvl1pPr marL="0" indent="0" algn="ctr">
              <a:buNone/>
              <a:defRPr sz="600" b="1">
                <a:solidFill>
                  <a:srgbClr val="004996"/>
                </a:solidFill>
              </a:defRPr>
            </a:lvl1pPr>
          </a:lstStyle>
          <a:p>
            <a:pPr lvl="0"/>
            <a:r>
              <a:rPr lang="nl-NL" dirty="0"/>
              <a:t>Ontwerp</a:t>
            </a:r>
          </a:p>
        </p:txBody>
      </p:sp>
      <p:pic>
        <p:nvPicPr>
          <p:cNvPr id="214" name="Graphic 213">
            <a:extLst>
              <a:ext uri="{FF2B5EF4-FFF2-40B4-BE49-F238E27FC236}">
                <a16:creationId xmlns:a16="http://schemas.microsoft.com/office/drawing/2014/main" id="{BC9A4CAF-7EF0-1B5B-4295-FBEE814F22C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321720" y="3262061"/>
            <a:ext cx="322062" cy="322062"/>
          </a:xfrm>
          <a:prstGeom prst="rect">
            <a:avLst/>
          </a:prstGeom>
        </p:spPr>
      </p:pic>
      <p:pic>
        <p:nvPicPr>
          <p:cNvPr id="217" name="Graphic 216">
            <a:extLst>
              <a:ext uri="{FF2B5EF4-FFF2-40B4-BE49-F238E27FC236}">
                <a16:creationId xmlns:a16="http://schemas.microsoft.com/office/drawing/2014/main" id="{08039D7B-BA90-4C22-E124-18CEB2C50190}"/>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355792" y="4138863"/>
            <a:ext cx="260816" cy="260816"/>
          </a:xfrm>
          <a:prstGeom prst="rect">
            <a:avLst/>
          </a:prstGeom>
        </p:spPr>
      </p:pic>
      <p:pic>
        <p:nvPicPr>
          <p:cNvPr id="220" name="Graphic 219">
            <a:extLst>
              <a:ext uri="{FF2B5EF4-FFF2-40B4-BE49-F238E27FC236}">
                <a16:creationId xmlns:a16="http://schemas.microsoft.com/office/drawing/2014/main" id="{E4913BCE-FED7-2A5E-7DBF-D50E80334529}"/>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3528673" y="4567560"/>
            <a:ext cx="282867" cy="282867"/>
          </a:xfrm>
          <a:prstGeom prst="rect">
            <a:avLst/>
          </a:prstGeom>
        </p:spPr>
      </p:pic>
      <p:pic>
        <p:nvPicPr>
          <p:cNvPr id="223" name="Graphic 222">
            <a:extLst>
              <a:ext uri="{FF2B5EF4-FFF2-40B4-BE49-F238E27FC236}">
                <a16:creationId xmlns:a16="http://schemas.microsoft.com/office/drawing/2014/main" id="{E3CB8639-87A3-22E5-F7B2-DD8529C284C4}"/>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2762259" y="4155494"/>
            <a:ext cx="228600" cy="228600"/>
          </a:xfrm>
          <a:prstGeom prst="rect">
            <a:avLst/>
          </a:prstGeom>
        </p:spPr>
      </p:pic>
      <p:pic>
        <p:nvPicPr>
          <p:cNvPr id="226" name="Graphic 225">
            <a:extLst>
              <a:ext uri="{FF2B5EF4-FFF2-40B4-BE49-F238E27FC236}">
                <a16:creationId xmlns:a16="http://schemas.microsoft.com/office/drawing/2014/main" id="{7C3564C6-0E43-D6DF-4ADB-CF1A5AC30366}"/>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2750339" y="3284789"/>
            <a:ext cx="276606" cy="276606"/>
          </a:xfrm>
          <a:prstGeom prst="rect">
            <a:avLst/>
          </a:prstGeom>
        </p:spPr>
      </p:pic>
      <p:pic>
        <p:nvPicPr>
          <p:cNvPr id="229" name="Graphic 228">
            <a:extLst>
              <a:ext uri="{FF2B5EF4-FFF2-40B4-BE49-F238E27FC236}">
                <a16:creationId xmlns:a16="http://schemas.microsoft.com/office/drawing/2014/main" id="{2C86EA06-CB9B-17CB-AA76-61A001ADEDC4}"/>
              </a:ext>
            </a:extLst>
          </p:cNvPr>
          <p:cNvPicPr>
            <a:picLocks noChangeAspect="1"/>
          </p:cNvPicPr>
          <p:nvPr userDrawn="1"/>
        </p:nvPicPr>
        <p:blipFill>
          <a:blip r:embed="rId12">
            <a:extLst>
              <a:ext uri="{96DAC541-7B7A-43D3-8B79-37D633B846F1}">
                <asvg:svgBlip xmlns:asvg="http://schemas.microsoft.com/office/drawing/2016/SVG/main" r:embed="rId13"/>
              </a:ext>
            </a:extLst>
          </a:blip>
          <a:stretch>
            <a:fillRect/>
          </a:stretch>
        </p:blipFill>
        <p:spPr>
          <a:xfrm>
            <a:off x="8334137" y="2779247"/>
            <a:ext cx="328060" cy="328060"/>
          </a:xfrm>
          <a:prstGeom prst="rect">
            <a:avLst/>
          </a:prstGeom>
        </p:spPr>
      </p:pic>
      <p:pic>
        <p:nvPicPr>
          <p:cNvPr id="232" name="Graphic 231">
            <a:extLst>
              <a:ext uri="{FF2B5EF4-FFF2-40B4-BE49-F238E27FC236}">
                <a16:creationId xmlns:a16="http://schemas.microsoft.com/office/drawing/2014/main" id="{A8E6AD37-F18A-8449-FBAC-CDA64647300F}"/>
              </a:ext>
            </a:extLst>
          </p:cNvPr>
          <p:cNvPicPr>
            <a:picLocks noChangeAspect="1"/>
          </p:cNvPicPr>
          <p:nvPr userDrawn="1"/>
        </p:nvPicPr>
        <p:blipFill>
          <a:blip r:embed="rId14">
            <a:extLst>
              <a:ext uri="{96DAC541-7B7A-43D3-8B79-37D633B846F1}">
                <asvg:svgBlip xmlns:asvg="http://schemas.microsoft.com/office/drawing/2016/SVG/main" r:embed="rId15"/>
              </a:ext>
            </a:extLst>
          </a:blip>
          <a:stretch>
            <a:fillRect/>
          </a:stretch>
        </p:blipFill>
        <p:spPr>
          <a:xfrm>
            <a:off x="9172760" y="3299160"/>
            <a:ext cx="259245" cy="259245"/>
          </a:xfrm>
          <a:prstGeom prst="rect">
            <a:avLst/>
          </a:prstGeom>
        </p:spPr>
      </p:pic>
      <p:pic>
        <p:nvPicPr>
          <p:cNvPr id="235" name="Graphic 234">
            <a:extLst>
              <a:ext uri="{FF2B5EF4-FFF2-40B4-BE49-F238E27FC236}">
                <a16:creationId xmlns:a16="http://schemas.microsoft.com/office/drawing/2014/main" id="{B768A47B-BA5E-F6F3-59DA-3E45C66097E4}"/>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9173908" y="4129841"/>
            <a:ext cx="255833" cy="255833"/>
          </a:xfrm>
          <a:prstGeom prst="rect">
            <a:avLst/>
          </a:prstGeom>
        </p:spPr>
      </p:pic>
      <p:pic>
        <p:nvPicPr>
          <p:cNvPr id="238" name="Graphic 237">
            <a:extLst>
              <a:ext uri="{FF2B5EF4-FFF2-40B4-BE49-F238E27FC236}">
                <a16:creationId xmlns:a16="http://schemas.microsoft.com/office/drawing/2014/main" id="{243250F5-59FD-340C-B6C9-385A72F29136}"/>
              </a:ext>
            </a:extLst>
          </p:cNvPr>
          <p:cNvPicPr>
            <a:picLocks noChangeAspect="1"/>
          </p:cNvPicPr>
          <p:nvPr userDrawn="1"/>
        </p:nvPicPr>
        <p:blipFill>
          <a:blip r:embed="rId18">
            <a:extLst>
              <a:ext uri="{96DAC541-7B7A-43D3-8B79-37D633B846F1}">
                <asvg:svgBlip xmlns:asvg="http://schemas.microsoft.com/office/drawing/2016/SVG/main" r:embed="rId19"/>
              </a:ext>
            </a:extLst>
          </a:blip>
          <a:stretch>
            <a:fillRect/>
          </a:stretch>
        </p:blipFill>
        <p:spPr>
          <a:xfrm>
            <a:off x="8353395" y="4591271"/>
            <a:ext cx="287665" cy="287665"/>
          </a:xfrm>
          <a:prstGeom prst="rect">
            <a:avLst/>
          </a:prstGeom>
        </p:spPr>
      </p:pic>
      <p:pic>
        <p:nvPicPr>
          <p:cNvPr id="240" name="Graphic 239">
            <a:extLst>
              <a:ext uri="{FF2B5EF4-FFF2-40B4-BE49-F238E27FC236}">
                <a16:creationId xmlns:a16="http://schemas.microsoft.com/office/drawing/2014/main" id="{216F1827-083E-FD4F-AB3E-FF980C9EDA84}"/>
              </a:ext>
            </a:extLst>
          </p:cNvPr>
          <p:cNvPicPr>
            <a:picLocks noChangeAspect="1"/>
          </p:cNvPicPr>
          <p:nvPr userDrawn="1"/>
        </p:nvPicPr>
        <p:blipFill>
          <a:blip r:embed="rId20">
            <a:extLst>
              <a:ext uri="{96DAC541-7B7A-43D3-8B79-37D633B846F1}">
                <asvg:svgBlip xmlns:asvg="http://schemas.microsoft.com/office/drawing/2016/SVG/main" r:embed="rId21"/>
              </a:ext>
            </a:extLst>
          </a:blip>
          <a:stretch>
            <a:fillRect/>
          </a:stretch>
        </p:blipFill>
        <p:spPr>
          <a:xfrm rot="10800000">
            <a:off x="7576858" y="4142511"/>
            <a:ext cx="267930" cy="267930"/>
          </a:xfrm>
          <a:prstGeom prst="rect">
            <a:avLst/>
          </a:prstGeom>
        </p:spPr>
      </p:pic>
      <p:pic>
        <p:nvPicPr>
          <p:cNvPr id="246" name="Graphic 245">
            <a:extLst>
              <a:ext uri="{FF2B5EF4-FFF2-40B4-BE49-F238E27FC236}">
                <a16:creationId xmlns:a16="http://schemas.microsoft.com/office/drawing/2014/main" id="{C9A366C6-5625-CA9F-2327-912D59AEB35F}"/>
              </a:ext>
            </a:extLst>
          </p:cNvPr>
          <p:cNvPicPr>
            <a:picLocks noChangeAspect="1"/>
          </p:cNvPicPr>
          <p:nvPr userDrawn="1"/>
        </p:nvPicPr>
        <p:blipFill>
          <a:blip r:embed="rId22">
            <a:extLst>
              <a:ext uri="{96DAC541-7B7A-43D3-8B79-37D633B846F1}">
                <asvg:svgBlip xmlns:asvg="http://schemas.microsoft.com/office/drawing/2016/SVG/main" r:embed="rId23"/>
              </a:ext>
            </a:extLst>
          </a:blip>
          <a:stretch>
            <a:fillRect/>
          </a:stretch>
        </p:blipFill>
        <p:spPr>
          <a:xfrm>
            <a:off x="7580378" y="3286356"/>
            <a:ext cx="252473" cy="252473"/>
          </a:xfrm>
          <a:prstGeom prst="rect">
            <a:avLst/>
          </a:prstGeom>
        </p:spPr>
      </p:pic>
      <p:grpSp>
        <p:nvGrpSpPr>
          <p:cNvPr id="2" name="Groep 1">
            <a:extLst>
              <a:ext uri="{FF2B5EF4-FFF2-40B4-BE49-F238E27FC236}">
                <a16:creationId xmlns:a16="http://schemas.microsoft.com/office/drawing/2014/main" id="{3DF79F41-B96E-3705-5CFB-F9525DE2B711}"/>
              </a:ext>
            </a:extLst>
          </p:cNvPr>
          <p:cNvGrpSpPr/>
          <p:nvPr userDrawn="1"/>
        </p:nvGrpSpPr>
        <p:grpSpPr>
          <a:xfrm>
            <a:off x="455930" y="6497074"/>
            <a:ext cx="808989" cy="283774"/>
            <a:chOff x="455930" y="6480235"/>
            <a:chExt cx="808989" cy="283774"/>
          </a:xfrm>
        </p:grpSpPr>
        <p:sp>
          <p:nvSpPr>
            <p:cNvPr id="3" name="Vrije vorm 2">
              <a:extLst>
                <a:ext uri="{FF2B5EF4-FFF2-40B4-BE49-F238E27FC236}">
                  <a16:creationId xmlns:a16="http://schemas.microsoft.com/office/drawing/2014/main" id="{7F9EBFD3-3016-1222-1B14-B2B3D63A6CA2}"/>
                </a:ext>
              </a:extLst>
            </p:cNvPr>
            <p:cNvSpPr/>
            <p:nvPr userDrawn="1"/>
          </p:nvSpPr>
          <p:spPr>
            <a:xfrm>
              <a:off x="961389" y="6593829"/>
              <a:ext cx="62230" cy="74930"/>
            </a:xfrm>
            <a:custGeom>
              <a:avLst/>
              <a:gdLst>
                <a:gd name="connsiteX0" fmla="*/ 0 w 62230"/>
                <a:gd name="connsiteY0" fmla="*/ 0 h 74930"/>
                <a:gd name="connsiteX1" fmla="*/ 31750 w 62230"/>
                <a:gd name="connsiteY1" fmla="*/ 0 h 74930"/>
                <a:gd name="connsiteX2" fmla="*/ 58420 w 62230"/>
                <a:gd name="connsiteY2" fmla="*/ 24130 h 74930"/>
                <a:gd name="connsiteX3" fmla="*/ 41910 w 62230"/>
                <a:gd name="connsiteY3" fmla="*/ 46990 h 74930"/>
                <a:gd name="connsiteX4" fmla="*/ 62230 w 62230"/>
                <a:gd name="connsiteY4" fmla="*/ 74930 h 74930"/>
                <a:gd name="connsiteX5" fmla="*/ 48260 w 62230"/>
                <a:gd name="connsiteY5" fmla="*/ 74930 h 74930"/>
                <a:gd name="connsiteX6" fmla="*/ 30480 w 62230"/>
                <a:gd name="connsiteY6" fmla="*/ 48261 h 74930"/>
                <a:gd name="connsiteX7" fmla="*/ 12700 w 62230"/>
                <a:gd name="connsiteY7" fmla="*/ 48261 h 74930"/>
                <a:gd name="connsiteX8" fmla="*/ 12700 w 62230"/>
                <a:gd name="connsiteY8" fmla="*/ 74930 h 74930"/>
                <a:gd name="connsiteX9" fmla="*/ 1270 w 62230"/>
                <a:gd name="connsiteY9" fmla="*/ 74930 h 74930"/>
                <a:gd name="connsiteX10" fmla="*/ 1270 w 62230"/>
                <a:gd name="connsiteY10" fmla="*/ 0 h 74930"/>
                <a:gd name="connsiteX11" fmla="*/ 31750 w 62230"/>
                <a:gd name="connsiteY11" fmla="*/ 36830 h 74930"/>
                <a:gd name="connsiteX12" fmla="*/ 45720 w 62230"/>
                <a:gd name="connsiteY12" fmla="*/ 24130 h 74930"/>
                <a:gd name="connsiteX13" fmla="*/ 31750 w 62230"/>
                <a:gd name="connsiteY13" fmla="*/ 11430 h 74930"/>
                <a:gd name="connsiteX14" fmla="*/ 11430 w 62230"/>
                <a:gd name="connsiteY14" fmla="*/ 11430 h 74930"/>
                <a:gd name="connsiteX15" fmla="*/ 11430 w 62230"/>
                <a:gd name="connsiteY15" fmla="*/ 38100 h 74930"/>
                <a:gd name="connsiteX16" fmla="*/ 31750 w 62230"/>
                <a:gd name="connsiteY16" fmla="*/ 38100 h 74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2230" h="74930">
                  <a:moveTo>
                    <a:pt x="0" y="0"/>
                  </a:moveTo>
                  <a:lnTo>
                    <a:pt x="31750" y="0"/>
                  </a:lnTo>
                  <a:cubicBezTo>
                    <a:pt x="49530" y="0"/>
                    <a:pt x="58420" y="10161"/>
                    <a:pt x="58420" y="24130"/>
                  </a:cubicBezTo>
                  <a:cubicBezTo>
                    <a:pt x="58420" y="38100"/>
                    <a:pt x="53340" y="44450"/>
                    <a:pt x="41910" y="46990"/>
                  </a:cubicBezTo>
                  <a:lnTo>
                    <a:pt x="62230" y="74930"/>
                  </a:lnTo>
                  <a:lnTo>
                    <a:pt x="48260" y="74930"/>
                  </a:lnTo>
                  <a:lnTo>
                    <a:pt x="30480" y="48261"/>
                  </a:lnTo>
                  <a:lnTo>
                    <a:pt x="12700" y="48261"/>
                  </a:lnTo>
                  <a:lnTo>
                    <a:pt x="12700" y="74930"/>
                  </a:lnTo>
                  <a:lnTo>
                    <a:pt x="1270" y="74930"/>
                  </a:lnTo>
                  <a:lnTo>
                    <a:pt x="1270" y="0"/>
                  </a:lnTo>
                  <a:close/>
                  <a:moveTo>
                    <a:pt x="31750" y="36830"/>
                  </a:moveTo>
                  <a:cubicBezTo>
                    <a:pt x="43180" y="36830"/>
                    <a:pt x="45720" y="31750"/>
                    <a:pt x="45720" y="24130"/>
                  </a:cubicBezTo>
                  <a:cubicBezTo>
                    <a:pt x="45720" y="16511"/>
                    <a:pt x="41910" y="11430"/>
                    <a:pt x="31750" y="11430"/>
                  </a:cubicBezTo>
                  <a:lnTo>
                    <a:pt x="11430" y="11430"/>
                  </a:lnTo>
                  <a:lnTo>
                    <a:pt x="11430" y="38100"/>
                  </a:lnTo>
                  <a:lnTo>
                    <a:pt x="31750" y="38100"/>
                  </a:lnTo>
                  <a:close/>
                </a:path>
              </a:pathLst>
            </a:custGeom>
            <a:solidFill>
              <a:srgbClr val="333333"/>
            </a:solidFill>
            <a:ln w="12700" cap="flat">
              <a:noFill/>
              <a:prstDash val="solid"/>
              <a:miter/>
            </a:ln>
          </p:spPr>
          <p:txBody>
            <a:bodyPr rtlCol="0" anchor="ctr"/>
            <a:lstStyle/>
            <a:p>
              <a:endParaRPr lang="nl-NL"/>
            </a:p>
          </p:txBody>
        </p:sp>
        <p:sp>
          <p:nvSpPr>
            <p:cNvPr id="4" name="Vrije vorm 3">
              <a:extLst>
                <a:ext uri="{FF2B5EF4-FFF2-40B4-BE49-F238E27FC236}">
                  <a16:creationId xmlns:a16="http://schemas.microsoft.com/office/drawing/2014/main" id="{FE13A2A8-FD23-3835-A64F-8A6F425BC4DA}"/>
                </a:ext>
              </a:extLst>
            </p:cNvPr>
            <p:cNvSpPr/>
            <p:nvPr userDrawn="1"/>
          </p:nvSpPr>
          <p:spPr>
            <a:xfrm>
              <a:off x="1028700" y="6609069"/>
              <a:ext cx="60960" cy="58420"/>
            </a:xfrm>
            <a:custGeom>
              <a:avLst/>
              <a:gdLst>
                <a:gd name="connsiteX0" fmla="*/ 0 w 60960"/>
                <a:gd name="connsiteY0" fmla="*/ 29210 h 58420"/>
                <a:gd name="connsiteX1" fmla="*/ 30480 w 60960"/>
                <a:gd name="connsiteY1" fmla="*/ 0 h 58420"/>
                <a:gd name="connsiteX2" fmla="*/ 60960 w 60960"/>
                <a:gd name="connsiteY2" fmla="*/ 29210 h 58420"/>
                <a:gd name="connsiteX3" fmla="*/ 60960 w 60960"/>
                <a:gd name="connsiteY3" fmla="*/ 33020 h 58420"/>
                <a:gd name="connsiteX4" fmla="*/ 12700 w 60960"/>
                <a:gd name="connsiteY4" fmla="*/ 33020 h 58420"/>
                <a:gd name="connsiteX5" fmla="*/ 31750 w 60960"/>
                <a:gd name="connsiteY5" fmla="*/ 48260 h 58420"/>
                <a:gd name="connsiteX6" fmla="*/ 46990 w 60960"/>
                <a:gd name="connsiteY6" fmla="*/ 40640 h 58420"/>
                <a:gd name="connsiteX7" fmla="*/ 58420 w 60960"/>
                <a:gd name="connsiteY7" fmla="*/ 40640 h 58420"/>
                <a:gd name="connsiteX8" fmla="*/ 30480 w 60960"/>
                <a:gd name="connsiteY8" fmla="*/ 58420 h 58420"/>
                <a:gd name="connsiteX9" fmla="*/ 0 w 60960"/>
                <a:gd name="connsiteY9" fmla="*/ 29210 h 58420"/>
                <a:gd name="connsiteX10" fmla="*/ 49530 w 60960"/>
                <a:gd name="connsiteY10" fmla="*/ 24130 h 58420"/>
                <a:gd name="connsiteX11" fmla="*/ 30480 w 60960"/>
                <a:gd name="connsiteY11" fmla="*/ 10160 h 58420"/>
                <a:gd name="connsiteX12" fmla="*/ 11430 w 60960"/>
                <a:gd name="connsiteY12" fmla="*/ 24130 h 58420"/>
                <a:gd name="connsiteX13" fmla="*/ 48260 w 60960"/>
                <a:gd name="connsiteY13" fmla="*/ 24130 h 58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0960" h="58420">
                  <a:moveTo>
                    <a:pt x="0" y="29210"/>
                  </a:moveTo>
                  <a:cubicBezTo>
                    <a:pt x="0" y="12700"/>
                    <a:pt x="12700" y="0"/>
                    <a:pt x="30480" y="0"/>
                  </a:cubicBezTo>
                  <a:cubicBezTo>
                    <a:pt x="48260" y="0"/>
                    <a:pt x="60960" y="12700"/>
                    <a:pt x="60960" y="29210"/>
                  </a:cubicBezTo>
                  <a:lnTo>
                    <a:pt x="60960" y="33020"/>
                  </a:lnTo>
                  <a:lnTo>
                    <a:pt x="12700" y="33020"/>
                  </a:lnTo>
                  <a:cubicBezTo>
                    <a:pt x="13970" y="43180"/>
                    <a:pt x="21590" y="48260"/>
                    <a:pt x="31750" y="48260"/>
                  </a:cubicBezTo>
                  <a:cubicBezTo>
                    <a:pt x="41910" y="48260"/>
                    <a:pt x="44450" y="45720"/>
                    <a:pt x="46990" y="40640"/>
                  </a:cubicBezTo>
                  <a:lnTo>
                    <a:pt x="58420" y="40640"/>
                  </a:lnTo>
                  <a:cubicBezTo>
                    <a:pt x="54610" y="50800"/>
                    <a:pt x="44450" y="58420"/>
                    <a:pt x="30480" y="58420"/>
                  </a:cubicBezTo>
                  <a:cubicBezTo>
                    <a:pt x="12700" y="58420"/>
                    <a:pt x="0" y="45720"/>
                    <a:pt x="0" y="29210"/>
                  </a:cubicBezTo>
                  <a:close/>
                  <a:moveTo>
                    <a:pt x="49530" y="24130"/>
                  </a:moveTo>
                  <a:cubicBezTo>
                    <a:pt x="46990" y="15240"/>
                    <a:pt x="40640" y="10160"/>
                    <a:pt x="30480" y="10160"/>
                  </a:cubicBezTo>
                  <a:cubicBezTo>
                    <a:pt x="20320" y="10160"/>
                    <a:pt x="13970" y="15240"/>
                    <a:pt x="11430" y="24130"/>
                  </a:cubicBezTo>
                  <a:lnTo>
                    <a:pt x="48260" y="24130"/>
                  </a:lnTo>
                  <a:close/>
                </a:path>
              </a:pathLst>
            </a:custGeom>
            <a:solidFill>
              <a:srgbClr val="333333"/>
            </a:solidFill>
            <a:ln w="12700" cap="flat">
              <a:noFill/>
              <a:prstDash val="solid"/>
              <a:miter/>
            </a:ln>
          </p:spPr>
          <p:txBody>
            <a:bodyPr rtlCol="0" anchor="ctr"/>
            <a:lstStyle/>
            <a:p>
              <a:endParaRPr lang="nl-NL"/>
            </a:p>
          </p:txBody>
        </p:sp>
        <p:sp>
          <p:nvSpPr>
            <p:cNvPr id="5" name="Vrije vorm 4">
              <a:extLst>
                <a:ext uri="{FF2B5EF4-FFF2-40B4-BE49-F238E27FC236}">
                  <a16:creationId xmlns:a16="http://schemas.microsoft.com/office/drawing/2014/main" id="{F52B924A-5E4C-32DD-8B49-E495E8907FF8}"/>
                </a:ext>
              </a:extLst>
            </p:cNvPr>
            <p:cNvSpPr/>
            <p:nvPr userDrawn="1"/>
          </p:nvSpPr>
          <p:spPr>
            <a:xfrm>
              <a:off x="1097280" y="6593829"/>
              <a:ext cx="45719" cy="74930"/>
            </a:xfrm>
            <a:custGeom>
              <a:avLst/>
              <a:gdLst>
                <a:gd name="connsiteX0" fmla="*/ 2540 w 45719"/>
                <a:gd name="connsiteY0" fmla="*/ 52070 h 74930"/>
                <a:gd name="connsiteX1" fmla="*/ 2540 w 45719"/>
                <a:gd name="connsiteY1" fmla="*/ 0 h 74930"/>
                <a:gd name="connsiteX2" fmla="*/ 12700 w 45719"/>
                <a:gd name="connsiteY2" fmla="*/ 0 h 74930"/>
                <a:gd name="connsiteX3" fmla="*/ 12700 w 45719"/>
                <a:gd name="connsiteY3" fmla="*/ 16511 h 74930"/>
                <a:gd name="connsiteX4" fmla="*/ 43180 w 45719"/>
                <a:gd name="connsiteY4" fmla="*/ 16511 h 74930"/>
                <a:gd name="connsiteX5" fmla="*/ 43180 w 45719"/>
                <a:gd name="connsiteY5" fmla="*/ 26670 h 74930"/>
                <a:gd name="connsiteX6" fmla="*/ 12700 w 45719"/>
                <a:gd name="connsiteY6" fmla="*/ 26670 h 74930"/>
                <a:gd name="connsiteX7" fmla="*/ 12700 w 45719"/>
                <a:gd name="connsiteY7" fmla="*/ 52070 h 74930"/>
                <a:gd name="connsiteX8" fmla="*/ 24130 w 45719"/>
                <a:gd name="connsiteY8" fmla="*/ 64770 h 74930"/>
                <a:gd name="connsiteX9" fmla="*/ 35560 w 45719"/>
                <a:gd name="connsiteY9" fmla="*/ 52070 h 74930"/>
                <a:gd name="connsiteX10" fmla="*/ 35560 w 45719"/>
                <a:gd name="connsiteY10" fmla="*/ 52070 h 74930"/>
                <a:gd name="connsiteX11" fmla="*/ 45720 w 45719"/>
                <a:gd name="connsiteY11" fmla="*/ 50800 h 74930"/>
                <a:gd name="connsiteX12" fmla="*/ 45720 w 45719"/>
                <a:gd name="connsiteY12" fmla="*/ 50800 h 74930"/>
                <a:gd name="connsiteX13" fmla="*/ 22860 w 45719"/>
                <a:gd name="connsiteY13" fmla="*/ 74930 h 74930"/>
                <a:gd name="connsiteX14" fmla="*/ 0 w 45719"/>
                <a:gd name="connsiteY14" fmla="*/ 52070 h 74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19" h="74930">
                  <a:moveTo>
                    <a:pt x="2540" y="52070"/>
                  </a:moveTo>
                  <a:lnTo>
                    <a:pt x="2540" y="0"/>
                  </a:lnTo>
                  <a:lnTo>
                    <a:pt x="12700" y="0"/>
                  </a:lnTo>
                  <a:lnTo>
                    <a:pt x="12700" y="16511"/>
                  </a:lnTo>
                  <a:lnTo>
                    <a:pt x="43180" y="16511"/>
                  </a:lnTo>
                  <a:lnTo>
                    <a:pt x="43180" y="26670"/>
                  </a:lnTo>
                  <a:lnTo>
                    <a:pt x="12700" y="26670"/>
                  </a:lnTo>
                  <a:lnTo>
                    <a:pt x="12700" y="52070"/>
                  </a:lnTo>
                  <a:cubicBezTo>
                    <a:pt x="12700" y="60961"/>
                    <a:pt x="17780" y="64770"/>
                    <a:pt x="24130" y="64770"/>
                  </a:cubicBezTo>
                  <a:cubicBezTo>
                    <a:pt x="30480" y="64770"/>
                    <a:pt x="35560" y="60961"/>
                    <a:pt x="35560" y="52070"/>
                  </a:cubicBezTo>
                  <a:lnTo>
                    <a:pt x="35560" y="52070"/>
                  </a:lnTo>
                  <a:cubicBezTo>
                    <a:pt x="35560" y="50800"/>
                    <a:pt x="45720" y="50800"/>
                    <a:pt x="45720" y="50800"/>
                  </a:cubicBezTo>
                  <a:lnTo>
                    <a:pt x="45720" y="50800"/>
                  </a:lnTo>
                  <a:cubicBezTo>
                    <a:pt x="45720" y="67311"/>
                    <a:pt x="36830" y="74930"/>
                    <a:pt x="22860" y="74930"/>
                  </a:cubicBezTo>
                  <a:cubicBezTo>
                    <a:pt x="8890" y="74930"/>
                    <a:pt x="0" y="67311"/>
                    <a:pt x="0" y="52070"/>
                  </a:cubicBezTo>
                  <a:close/>
                </a:path>
              </a:pathLst>
            </a:custGeom>
            <a:solidFill>
              <a:srgbClr val="333333"/>
            </a:solidFill>
            <a:ln w="12700" cap="flat">
              <a:noFill/>
              <a:prstDash val="solid"/>
              <a:miter/>
            </a:ln>
          </p:spPr>
          <p:txBody>
            <a:bodyPr rtlCol="0" anchor="ctr"/>
            <a:lstStyle/>
            <a:p>
              <a:endParaRPr lang="nl-NL"/>
            </a:p>
          </p:txBody>
        </p:sp>
        <p:sp>
          <p:nvSpPr>
            <p:cNvPr id="35" name="Vrije vorm 34">
              <a:extLst>
                <a:ext uri="{FF2B5EF4-FFF2-40B4-BE49-F238E27FC236}">
                  <a16:creationId xmlns:a16="http://schemas.microsoft.com/office/drawing/2014/main" id="{C53DA298-093C-11C2-0BB8-5C57E9FBF6A4}"/>
                </a:ext>
              </a:extLst>
            </p:cNvPr>
            <p:cNvSpPr/>
            <p:nvPr userDrawn="1"/>
          </p:nvSpPr>
          <p:spPr>
            <a:xfrm>
              <a:off x="1151889" y="6609069"/>
              <a:ext cx="60960" cy="59690"/>
            </a:xfrm>
            <a:custGeom>
              <a:avLst/>
              <a:gdLst>
                <a:gd name="connsiteX0" fmla="*/ 0 w 60960"/>
                <a:gd name="connsiteY0" fmla="*/ 30480 h 59690"/>
                <a:gd name="connsiteX1" fmla="*/ 30480 w 60960"/>
                <a:gd name="connsiteY1" fmla="*/ 0 h 59690"/>
                <a:gd name="connsiteX2" fmla="*/ 60960 w 60960"/>
                <a:gd name="connsiteY2" fmla="*/ 30480 h 59690"/>
                <a:gd name="connsiteX3" fmla="*/ 60960 w 60960"/>
                <a:gd name="connsiteY3" fmla="*/ 59690 h 59690"/>
                <a:gd name="connsiteX4" fmla="*/ 50800 w 60960"/>
                <a:gd name="connsiteY4" fmla="*/ 59690 h 59690"/>
                <a:gd name="connsiteX5" fmla="*/ 50800 w 60960"/>
                <a:gd name="connsiteY5" fmla="*/ 45720 h 59690"/>
                <a:gd name="connsiteX6" fmla="*/ 29210 w 60960"/>
                <a:gd name="connsiteY6" fmla="*/ 59690 h 59690"/>
                <a:gd name="connsiteX7" fmla="*/ 1270 w 60960"/>
                <a:gd name="connsiteY7" fmla="*/ 30480 h 59690"/>
                <a:gd name="connsiteX8" fmla="*/ 49530 w 60960"/>
                <a:gd name="connsiteY8" fmla="*/ 29210 h 59690"/>
                <a:gd name="connsiteX9" fmla="*/ 30480 w 60960"/>
                <a:gd name="connsiteY9" fmla="*/ 10160 h 59690"/>
                <a:gd name="connsiteX10" fmla="*/ 11430 w 60960"/>
                <a:gd name="connsiteY10" fmla="*/ 29210 h 59690"/>
                <a:gd name="connsiteX11" fmla="*/ 30480 w 60960"/>
                <a:gd name="connsiteY11" fmla="*/ 48260 h 59690"/>
                <a:gd name="connsiteX12" fmla="*/ 49530 w 60960"/>
                <a:gd name="connsiteY12" fmla="*/ 29210 h 5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0960" h="59690">
                  <a:moveTo>
                    <a:pt x="0" y="30480"/>
                  </a:moveTo>
                  <a:cubicBezTo>
                    <a:pt x="0" y="12700"/>
                    <a:pt x="12700" y="0"/>
                    <a:pt x="30480" y="0"/>
                  </a:cubicBezTo>
                  <a:cubicBezTo>
                    <a:pt x="48260" y="0"/>
                    <a:pt x="60960" y="11430"/>
                    <a:pt x="60960" y="30480"/>
                  </a:cubicBezTo>
                  <a:lnTo>
                    <a:pt x="60960" y="59690"/>
                  </a:lnTo>
                  <a:lnTo>
                    <a:pt x="50800" y="59690"/>
                  </a:lnTo>
                  <a:lnTo>
                    <a:pt x="50800" y="45720"/>
                  </a:lnTo>
                  <a:cubicBezTo>
                    <a:pt x="46990" y="54610"/>
                    <a:pt x="39370" y="59690"/>
                    <a:pt x="29210" y="59690"/>
                  </a:cubicBezTo>
                  <a:cubicBezTo>
                    <a:pt x="13970" y="59690"/>
                    <a:pt x="1270" y="49530"/>
                    <a:pt x="1270" y="30480"/>
                  </a:cubicBezTo>
                  <a:close/>
                  <a:moveTo>
                    <a:pt x="49530" y="29210"/>
                  </a:moveTo>
                  <a:cubicBezTo>
                    <a:pt x="49530" y="17780"/>
                    <a:pt x="41910" y="10160"/>
                    <a:pt x="30480" y="10160"/>
                  </a:cubicBezTo>
                  <a:cubicBezTo>
                    <a:pt x="19050" y="10160"/>
                    <a:pt x="11430" y="17780"/>
                    <a:pt x="11430" y="29210"/>
                  </a:cubicBezTo>
                  <a:cubicBezTo>
                    <a:pt x="11430" y="40640"/>
                    <a:pt x="19050" y="48260"/>
                    <a:pt x="30480" y="48260"/>
                  </a:cubicBezTo>
                  <a:cubicBezTo>
                    <a:pt x="41910" y="48260"/>
                    <a:pt x="49530" y="40640"/>
                    <a:pt x="49530" y="29210"/>
                  </a:cubicBezTo>
                  <a:close/>
                </a:path>
              </a:pathLst>
            </a:custGeom>
            <a:solidFill>
              <a:srgbClr val="333333"/>
            </a:solidFill>
            <a:ln w="12700" cap="flat">
              <a:noFill/>
              <a:prstDash val="solid"/>
              <a:miter/>
            </a:ln>
          </p:spPr>
          <p:txBody>
            <a:bodyPr rtlCol="0" anchor="ctr"/>
            <a:lstStyle/>
            <a:p>
              <a:endParaRPr lang="nl-NL"/>
            </a:p>
          </p:txBody>
        </p:sp>
        <p:sp>
          <p:nvSpPr>
            <p:cNvPr id="41" name="Vrije vorm 40">
              <a:extLst>
                <a:ext uri="{FF2B5EF4-FFF2-40B4-BE49-F238E27FC236}">
                  <a16:creationId xmlns:a16="http://schemas.microsoft.com/office/drawing/2014/main" id="{676720A5-EA2C-6128-3F36-254CAF45B19A}"/>
                </a:ext>
              </a:extLst>
            </p:cNvPr>
            <p:cNvSpPr/>
            <p:nvPr userDrawn="1"/>
          </p:nvSpPr>
          <p:spPr>
            <a:xfrm>
              <a:off x="1226819" y="6619229"/>
              <a:ext cx="10160" cy="49530"/>
            </a:xfrm>
            <a:custGeom>
              <a:avLst/>
              <a:gdLst>
                <a:gd name="connsiteX0" fmla="*/ 0 w 10160"/>
                <a:gd name="connsiteY0" fmla="*/ 0 h 49530"/>
                <a:gd name="connsiteX1" fmla="*/ 10160 w 10160"/>
                <a:gd name="connsiteY1" fmla="*/ 0 h 49530"/>
                <a:gd name="connsiteX2" fmla="*/ 10160 w 10160"/>
                <a:gd name="connsiteY2" fmla="*/ 49530 h 49530"/>
                <a:gd name="connsiteX3" fmla="*/ 0 w 10160"/>
                <a:gd name="connsiteY3" fmla="*/ 49530 h 49530"/>
                <a:gd name="connsiteX4" fmla="*/ 0 w 10160"/>
                <a:gd name="connsiteY4" fmla="*/ 0 h 495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60" h="49530">
                  <a:moveTo>
                    <a:pt x="0" y="0"/>
                  </a:moveTo>
                  <a:lnTo>
                    <a:pt x="10160" y="0"/>
                  </a:lnTo>
                  <a:lnTo>
                    <a:pt x="10160" y="49530"/>
                  </a:lnTo>
                  <a:lnTo>
                    <a:pt x="0" y="49530"/>
                  </a:lnTo>
                  <a:lnTo>
                    <a:pt x="0" y="0"/>
                  </a:lnTo>
                  <a:close/>
                </a:path>
              </a:pathLst>
            </a:custGeom>
            <a:solidFill>
              <a:srgbClr val="333333"/>
            </a:solidFill>
            <a:ln w="12700" cap="flat">
              <a:noFill/>
              <a:prstDash val="solid"/>
              <a:miter/>
            </a:ln>
          </p:spPr>
          <p:txBody>
            <a:bodyPr rtlCol="0" anchor="ctr"/>
            <a:lstStyle/>
            <a:p>
              <a:endParaRPr lang="nl-NL"/>
            </a:p>
          </p:txBody>
        </p:sp>
        <p:sp>
          <p:nvSpPr>
            <p:cNvPr id="42" name="Vrije vorm 41">
              <a:extLst>
                <a:ext uri="{FF2B5EF4-FFF2-40B4-BE49-F238E27FC236}">
                  <a16:creationId xmlns:a16="http://schemas.microsoft.com/office/drawing/2014/main" id="{00E53ABB-2A07-907D-31D4-8CDD6EA51B0E}"/>
                </a:ext>
              </a:extLst>
            </p:cNvPr>
            <p:cNvSpPr/>
            <p:nvPr userDrawn="1"/>
          </p:nvSpPr>
          <p:spPr>
            <a:xfrm>
              <a:off x="1254760" y="6593829"/>
              <a:ext cx="10159" cy="74930"/>
            </a:xfrm>
            <a:custGeom>
              <a:avLst/>
              <a:gdLst>
                <a:gd name="connsiteX0" fmla="*/ 0 w 10159"/>
                <a:gd name="connsiteY0" fmla="*/ 0 h 74930"/>
                <a:gd name="connsiteX1" fmla="*/ 10160 w 10159"/>
                <a:gd name="connsiteY1" fmla="*/ 0 h 74930"/>
                <a:gd name="connsiteX2" fmla="*/ 10160 w 10159"/>
                <a:gd name="connsiteY2" fmla="*/ 74930 h 74930"/>
                <a:gd name="connsiteX3" fmla="*/ 0 w 10159"/>
                <a:gd name="connsiteY3" fmla="*/ 74930 h 74930"/>
                <a:gd name="connsiteX4" fmla="*/ 0 w 10159"/>
                <a:gd name="connsiteY4" fmla="*/ 0 h 749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59" h="74930">
                  <a:moveTo>
                    <a:pt x="0" y="0"/>
                  </a:moveTo>
                  <a:lnTo>
                    <a:pt x="10160" y="0"/>
                  </a:lnTo>
                  <a:lnTo>
                    <a:pt x="10160" y="74930"/>
                  </a:lnTo>
                  <a:lnTo>
                    <a:pt x="0" y="74930"/>
                  </a:lnTo>
                  <a:lnTo>
                    <a:pt x="0" y="0"/>
                  </a:lnTo>
                  <a:close/>
                </a:path>
              </a:pathLst>
            </a:custGeom>
            <a:solidFill>
              <a:srgbClr val="333333"/>
            </a:solidFill>
            <a:ln w="12700" cap="flat">
              <a:noFill/>
              <a:prstDash val="solid"/>
              <a:miter/>
            </a:ln>
          </p:spPr>
          <p:txBody>
            <a:bodyPr rtlCol="0" anchor="ctr"/>
            <a:lstStyle/>
            <a:p>
              <a:endParaRPr lang="nl-NL"/>
            </a:p>
          </p:txBody>
        </p:sp>
        <p:sp>
          <p:nvSpPr>
            <p:cNvPr id="43" name="Vrije vorm 42">
              <a:extLst>
                <a:ext uri="{FF2B5EF4-FFF2-40B4-BE49-F238E27FC236}">
                  <a16:creationId xmlns:a16="http://schemas.microsoft.com/office/drawing/2014/main" id="{5A8EB77D-BB61-BC62-0FE9-DAD5EE0C2AC2}"/>
                </a:ext>
              </a:extLst>
            </p:cNvPr>
            <p:cNvSpPr/>
            <p:nvPr/>
          </p:nvSpPr>
          <p:spPr>
            <a:xfrm>
              <a:off x="1224280" y="6593829"/>
              <a:ext cx="15239" cy="15240"/>
            </a:xfrm>
            <a:custGeom>
              <a:avLst/>
              <a:gdLst>
                <a:gd name="connsiteX0" fmla="*/ 0 w 15239"/>
                <a:gd name="connsiteY0" fmla="*/ 7620 h 15240"/>
                <a:gd name="connsiteX1" fmla="*/ 7620 w 15239"/>
                <a:gd name="connsiteY1" fmla="*/ 0 h 15240"/>
                <a:gd name="connsiteX2" fmla="*/ 15240 w 15239"/>
                <a:gd name="connsiteY2" fmla="*/ 7620 h 15240"/>
                <a:gd name="connsiteX3" fmla="*/ 7620 w 15239"/>
                <a:gd name="connsiteY3" fmla="*/ 15240 h 15240"/>
                <a:gd name="connsiteX4" fmla="*/ 0 w 15239"/>
                <a:gd name="connsiteY4" fmla="*/ 7620 h 1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40">
                  <a:moveTo>
                    <a:pt x="0" y="7620"/>
                  </a:moveTo>
                  <a:cubicBezTo>
                    <a:pt x="0" y="3811"/>
                    <a:pt x="2540" y="0"/>
                    <a:pt x="7620" y="0"/>
                  </a:cubicBezTo>
                  <a:cubicBezTo>
                    <a:pt x="12700" y="0"/>
                    <a:pt x="15240" y="2540"/>
                    <a:pt x="15240" y="7620"/>
                  </a:cubicBezTo>
                  <a:cubicBezTo>
                    <a:pt x="15240" y="12700"/>
                    <a:pt x="12700" y="15240"/>
                    <a:pt x="7620" y="15240"/>
                  </a:cubicBezTo>
                  <a:cubicBezTo>
                    <a:pt x="2540" y="15240"/>
                    <a:pt x="0" y="11430"/>
                    <a:pt x="0" y="7620"/>
                  </a:cubicBezTo>
                  <a:close/>
                </a:path>
              </a:pathLst>
            </a:custGeom>
            <a:solidFill>
              <a:srgbClr val="333333"/>
            </a:solidFill>
            <a:ln w="12700" cap="flat">
              <a:noFill/>
              <a:prstDash val="solid"/>
              <a:miter/>
            </a:ln>
          </p:spPr>
          <p:txBody>
            <a:bodyPr rtlCol="0" anchor="ctr"/>
            <a:lstStyle/>
            <a:p>
              <a:endParaRPr lang="nl-NL"/>
            </a:p>
          </p:txBody>
        </p:sp>
        <p:sp>
          <p:nvSpPr>
            <p:cNvPr id="44" name="Vrije vorm 43">
              <a:extLst>
                <a:ext uri="{FF2B5EF4-FFF2-40B4-BE49-F238E27FC236}">
                  <a16:creationId xmlns:a16="http://schemas.microsoft.com/office/drawing/2014/main" id="{E374D9EF-7F89-5E18-6964-D08955473A8B}"/>
                </a:ext>
              </a:extLst>
            </p:cNvPr>
            <p:cNvSpPr/>
            <p:nvPr userDrawn="1"/>
          </p:nvSpPr>
          <p:spPr>
            <a:xfrm>
              <a:off x="601415" y="6480235"/>
              <a:ext cx="34148" cy="34148"/>
            </a:xfrm>
            <a:custGeom>
              <a:avLst/>
              <a:gdLst>
                <a:gd name="connsiteX0" fmla="*/ 20884 w 34148"/>
                <a:gd name="connsiteY0" fmla="*/ 564 h 34148"/>
                <a:gd name="connsiteX1" fmla="*/ 564 w 34148"/>
                <a:gd name="connsiteY1" fmla="*/ 13264 h 34148"/>
                <a:gd name="connsiteX2" fmla="*/ 13264 w 34148"/>
                <a:gd name="connsiteY2" fmla="*/ 33584 h 34148"/>
                <a:gd name="connsiteX3" fmla="*/ 33584 w 34148"/>
                <a:gd name="connsiteY3" fmla="*/ 20884 h 34148"/>
                <a:gd name="connsiteX4" fmla="*/ 20884 w 34148"/>
                <a:gd name="connsiteY4" fmla="*/ 564 h 34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148" h="34148">
                  <a:moveTo>
                    <a:pt x="20884" y="564"/>
                  </a:moveTo>
                  <a:cubicBezTo>
                    <a:pt x="11994" y="-1976"/>
                    <a:pt x="3104" y="4374"/>
                    <a:pt x="564" y="13264"/>
                  </a:cubicBezTo>
                  <a:cubicBezTo>
                    <a:pt x="-1976" y="22154"/>
                    <a:pt x="4374" y="31044"/>
                    <a:pt x="13264" y="33584"/>
                  </a:cubicBezTo>
                  <a:cubicBezTo>
                    <a:pt x="22154" y="36124"/>
                    <a:pt x="31044" y="29774"/>
                    <a:pt x="33584" y="20884"/>
                  </a:cubicBezTo>
                  <a:cubicBezTo>
                    <a:pt x="36124" y="11994"/>
                    <a:pt x="29774" y="3104"/>
                    <a:pt x="20884" y="564"/>
                  </a:cubicBezTo>
                  <a:close/>
                </a:path>
              </a:pathLst>
            </a:custGeom>
            <a:solidFill>
              <a:srgbClr val="ED602F"/>
            </a:solidFill>
            <a:ln w="12700" cap="flat">
              <a:noFill/>
              <a:prstDash val="solid"/>
              <a:miter/>
            </a:ln>
          </p:spPr>
          <p:txBody>
            <a:bodyPr rtlCol="0" anchor="ctr"/>
            <a:lstStyle/>
            <a:p>
              <a:endParaRPr lang="nl-NL"/>
            </a:p>
          </p:txBody>
        </p:sp>
        <p:sp>
          <p:nvSpPr>
            <p:cNvPr id="45" name="Vrije vorm 44">
              <a:extLst>
                <a:ext uri="{FF2B5EF4-FFF2-40B4-BE49-F238E27FC236}">
                  <a16:creationId xmlns:a16="http://schemas.microsoft.com/office/drawing/2014/main" id="{B5840F10-23EA-6684-0882-B7CF7237BAA6}"/>
                </a:ext>
              </a:extLst>
            </p:cNvPr>
            <p:cNvSpPr/>
            <p:nvPr userDrawn="1"/>
          </p:nvSpPr>
          <p:spPr>
            <a:xfrm>
              <a:off x="645865" y="6495475"/>
              <a:ext cx="34148" cy="34148"/>
            </a:xfrm>
            <a:custGeom>
              <a:avLst/>
              <a:gdLst>
                <a:gd name="connsiteX0" fmla="*/ 20884 w 34148"/>
                <a:gd name="connsiteY0" fmla="*/ 564 h 34148"/>
                <a:gd name="connsiteX1" fmla="*/ 564 w 34148"/>
                <a:gd name="connsiteY1" fmla="*/ 13264 h 34148"/>
                <a:gd name="connsiteX2" fmla="*/ 13264 w 34148"/>
                <a:gd name="connsiteY2" fmla="*/ 33584 h 34148"/>
                <a:gd name="connsiteX3" fmla="*/ 33584 w 34148"/>
                <a:gd name="connsiteY3" fmla="*/ 20884 h 34148"/>
                <a:gd name="connsiteX4" fmla="*/ 20884 w 34148"/>
                <a:gd name="connsiteY4" fmla="*/ 564 h 34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148" h="34148">
                  <a:moveTo>
                    <a:pt x="20884" y="564"/>
                  </a:moveTo>
                  <a:cubicBezTo>
                    <a:pt x="11994" y="-1975"/>
                    <a:pt x="3104" y="4375"/>
                    <a:pt x="564" y="13264"/>
                  </a:cubicBezTo>
                  <a:cubicBezTo>
                    <a:pt x="-1976" y="22154"/>
                    <a:pt x="4374" y="31044"/>
                    <a:pt x="13264" y="33584"/>
                  </a:cubicBezTo>
                  <a:cubicBezTo>
                    <a:pt x="22154" y="36125"/>
                    <a:pt x="31044" y="29775"/>
                    <a:pt x="33584" y="20884"/>
                  </a:cubicBezTo>
                  <a:cubicBezTo>
                    <a:pt x="36124" y="11994"/>
                    <a:pt x="29774" y="3104"/>
                    <a:pt x="20884" y="564"/>
                  </a:cubicBezTo>
                  <a:close/>
                </a:path>
              </a:pathLst>
            </a:custGeom>
            <a:solidFill>
              <a:srgbClr val="ED602F"/>
            </a:solidFill>
            <a:ln w="12700" cap="flat">
              <a:noFill/>
              <a:prstDash val="solid"/>
              <a:miter/>
            </a:ln>
          </p:spPr>
          <p:txBody>
            <a:bodyPr rtlCol="0" anchor="ctr"/>
            <a:lstStyle/>
            <a:p>
              <a:endParaRPr lang="nl-NL"/>
            </a:p>
          </p:txBody>
        </p:sp>
        <p:sp>
          <p:nvSpPr>
            <p:cNvPr id="46" name="Vrije vorm 45">
              <a:extLst>
                <a:ext uri="{FF2B5EF4-FFF2-40B4-BE49-F238E27FC236}">
                  <a16:creationId xmlns:a16="http://schemas.microsoft.com/office/drawing/2014/main" id="{FCB7F4E8-D183-15CB-864E-3EABED5852D5}"/>
                </a:ext>
              </a:extLst>
            </p:cNvPr>
            <p:cNvSpPr/>
            <p:nvPr userDrawn="1"/>
          </p:nvSpPr>
          <p:spPr>
            <a:xfrm>
              <a:off x="681425" y="6524685"/>
              <a:ext cx="34148" cy="34148"/>
            </a:xfrm>
            <a:custGeom>
              <a:avLst/>
              <a:gdLst>
                <a:gd name="connsiteX0" fmla="*/ 20884 w 34148"/>
                <a:gd name="connsiteY0" fmla="*/ 564 h 34148"/>
                <a:gd name="connsiteX1" fmla="*/ 564 w 34148"/>
                <a:gd name="connsiteY1" fmla="*/ 13264 h 34148"/>
                <a:gd name="connsiteX2" fmla="*/ 13264 w 34148"/>
                <a:gd name="connsiteY2" fmla="*/ 33584 h 34148"/>
                <a:gd name="connsiteX3" fmla="*/ 33584 w 34148"/>
                <a:gd name="connsiteY3" fmla="*/ 20884 h 34148"/>
                <a:gd name="connsiteX4" fmla="*/ 20884 w 34148"/>
                <a:gd name="connsiteY4" fmla="*/ 564 h 34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148" h="34148">
                  <a:moveTo>
                    <a:pt x="20884" y="564"/>
                  </a:moveTo>
                  <a:cubicBezTo>
                    <a:pt x="11994" y="-1976"/>
                    <a:pt x="3104" y="4374"/>
                    <a:pt x="564" y="13264"/>
                  </a:cubicBezTo>
                  <a:cubicBezTo>
                    <a:pt x="-1976" y="22155"/>
                    <a:pt x="4374" y="31044"/>
                    <a:pt x="13264" y="33584"/>
                  </a:cubicBezTo>
                  <a:cubicBezTo>
                    <a:pt x="22154" y="36124"/>
                    <a:pt x="31044" y="29774"/>
                    <a:pt x="33584" y="20884"/>
                  </a:cubicBezTo>
                  <a:cubicBezTo>
                    <a:pt x="36124" y="11994"/>
                    <a:pt x="29774" y="3105"/>
                    <a:pt x="20884" y="564"/>
                  </a:cubicBezTo>
                  <a:close/>
                </a:path>
              </a:pathLst>
            </a:custGeom>
            <a:solidFill>
              <a:srgbClr val="ED602F"/>
            </a:solidFill>
            <a:ln w="12700" cap="flat">
              <a:noFill/>
              <a:prstDash val="solid"/>
              <a:miter/>
            </a:ln>
          </p:spPr>
          <p:txBody>
            <a:bodyPr rtlCol="0" anchor="ctr"/>
            <a:lstStyle/>
            <a:p>
              <a:endParaRPr lang="nl-NL"/>
            </a:p>
          </p:txBody>
        </p:sp>
        <p:sp>
          <p:nvSpPr>
            <p:cNvPr id="48" name="Vrije vorm 47">
              <a:extLst>
                <a:ext uri="{FF2B5EF4-FFF2-40B4-BE49-F238E27FC236}">
                  <a16:creationId xmlns:a16="http://schemas.microsoft.com/office/drawing/2014/main" id="{F43F3190-C544-4008-8B7C-F322F03E80A6}"/>
                </a:ext>
              </a:extLst>
            </p:cNvPr>
            <p:cNvSpPr/>
            <p:nvPr userDrawn="1"/>
          </p:nvSpPr>
          <p:spPr>
            <a:xfrm>
              <a:off x="455930" y="6481505"/>
              <a:ext cx="266700" cy="282504"/>
            </a:xfrm>
            <a:custGeom>
              <a:avLst/>
              <a:gdLst>
                <a:gd name="connsiteX0" fmla="*/ 256540 w 266700"/>
                <a:gd name="connsiteY0" fmla="*/ 198685 h 282504"/>
                <a:gd name="connsiteX1" fmla="*/ 250190 w 266700"/>
                <a:gd name="connsiteY1" fmla="*/ 198685 h 282504"/>
                <a:gd name="connsiteX2" fmla="*/ 242570 w 266700"/>
                <a:gd name="connsiteY2" fmla="*/ 211385 h 282504"/>
                <a:gd name="connsiteX3" fmla="*/ 220980 w 266700"/>
                <a:gd name="connsiteY3" fmla="*/ 234245 h 282504"/>
                <a:gd name="connsiteX4" fmla="*/ 208280 w 266700"/>
                <a:gd name="connsiteY4" fmla="*/ 243135 h 282504"/>
                <a:gd name="connsiteX5" fmla="*/ 194310 w 266700"/>
                <a:gd name="connsiteY5" fmla="*/ 250754 h 282504"/>
                <a:gd name="connsiteX6" fmla="*/ 180340 w 266700"/>
                <a:gd name="connsiteY6" fmla="*/ 255835 h 282504"/>
                <a:gd name="connsiteX7" fmla="*/ 165100 w 266700"/>
                <a:gd name="connsiteY7" fmla="*/ 259645 h 282504"/>
                <a:gd name="connsiteX8" fmla="*/ 149860 w 266700"/>
                <a:gd name="connsiteY8" fmla="*/ 260914 h 282504"/>
                <a:gd name="connsiteX9" fmla="*/ 142240 w 266700"/>
                <a:gd name="connsiteY9" fmla="*/ 260914 h 282504"/>
                <a:gd name="connsiteX10" fmla="*/ 134620 w 266700"/>
                <a:gd name="connsiteY10" fmla="*/ 260914 h 282504"/>
                <a:gd name="connsiteX11" fmla="*/ 104140 w 266700"/>
                <a:gd name="connsiteY11" fmla="*/ 254564 h 282504"/>
                <a:gd name="connsiteX12" fmla="*/ 54610 w 266700"/>
                <a:gd name="connsiteY12" fmla="*/ 220274 h 282504"/>
                <a:gd name="connsiteX13" fmla="*/ 29210 w 266700"/>
                <a:gd name="connsiteY13" fmla="*/ 166935 h 282504"/>
                <a:gd name="connsiteX14" fmla="*/ 27940 w 266700"/>
                <a:gd name="connsiteY14" fmla="*/ 151695 h 282504"/>
                <a:gd name="connsiteX15" fmla="*/ 27940 w 266700"/>
                <a:gd name="connsiteY15" fmla="*/ 136454 h 282504"/>
                <a:gd name="connsiteX16" fmla="*/ 34290 w 266700"/>
                <a:gd name="connsiteY16" fmla="*/ 107245 h 282504"/>
                <a:gd name="connsiteX17" fmla="*/ 67310 w 266700"/>
                <a:gd name="connsiteY17" fmla="*/ 58985 h 282504"/>
                <a:gd name="connsiteX18" fmla="*/ 119380 w 266700"/>
                <a:gd name="connsiteY18" fmla="*/ 33584 h 282504"/>
                <a:gd name="connsiteX19" fmla="*/ 119380 w 266700"/>
                <a:gd name="connsiteY19" fmla="*/ 33584 h 282504"/>
                <a:gd name="connsiteX20" fmla="*/ 132080 w 266700"/>
                <a:gd name="connsiteY20" fmla="*/ 13264 h 282504"/>
                <a:gd name="connsiteX21" fmla="*/ 111760 w 266700"/>
                <a:gd name="connsiteY21" fmla="*/ 564 h 282504"/>
                <a:gd name="connsiteX22" fmla="*/ 111760 w 266700"/>
                <a:gd name="connsiteY22" fmla="*/ 564 h 282504"/>
                <a:gd name="connsiteX23" fmla="*/ 76200 w 266700"/>
                <a:gd name="connsiteY23" fmla="*/ 14534 h 282504"/>
                <a:gd name="connsiteX24" fmla="*/ 45720 w 266700"/>
                <a:gd name="connsiteY24" fmla="*/ 36124 h 282504"/>
                <a:gd name="connsiteX25" fmla="*/ 6350 w 266700"/>
                <a:gd name="connsiteY25" fmla="*/ 98354 h 282504"/>
                <a:gd name="connsiteX26" fmla="*/ 0 w 266700"/>
                <a:gd name="connsiteY26" fmla="*/ 135185 h 282504"/>
                <a:gd name="connsiteX27" fmla="*/ 0 w 266700"/>
                <a:gd name="connsiteY27" fmla="*/ 154235 h 282504"/>
                <a:gd name="connsiteX28" fmla="*/ 2540 w 266700"/>
                <a:gd name="connsiteY28" fmla="*/ 172014 h 282504"/>
                <a:gd name="connsiteX29" fmla="*/ 36830 w 266700"/>
                <a:gd name="connsiteY29" fmla="*/ 236785 h 282504"/>
                <a:gd name="connsiteX30" fmla="*/ 97790 w 266700"/>
                <a:gd name="connsiteY30" fmla="*/ 276154 h 282504"/>
                <a:gd name="connsiteX31" fmla="*/ 133350 w 266700"/>
                <a:gd name="connsiteY31" fmla="*/ 282504 h 282504"/>
                <a:gd name="connsiteX32" fmla="*/ 142240 w 266700"/>
                <a:gd name="connsiteY32" fmla="*/ 282504 h 282504"/>
                <a:gd name="connsiteX33" fmla="*/ 151130 w 266700"/>
                <a:gd name="connsiteY33" fmla="*/ 282504 h 282504"/>
                <a:gd name="connsiteX34" fmla="*/ 168910 w 266700"/>
                <a:gd name="connsiteY34" fmla="*/ 279964 h 282504"/>
                <a:gd name="connsiteX35" fmla="*/ 186690 w 266700"/>
                <a:gd name="connsiteY35" fmla="*/ 274885 h 282504"/>
                <a:gd name="connsiteX36" fmla="*/ 203200 w 266700"/>
                <a:gd name="connsiteY36" fmla="*/ 267264 h 282504"/>
                <a:gd name="connsiteX37" fmla="*/ 218440 w 266700"/>
                <a:gd name="connsiteY37" fmla="*/ 258374 h 282504"/>
                <a:gd name="connsiteX38" fmla="*/ 232410 w 266700"/>
                <a:gd name="connsiteY38" fmla="*/ 246945 h 282504"/>
                <a:gd name="connsiteX39" fmla="*/ 255270 w 266700"/>
                <a:gd name="connsiteY39" fmla="*/ 220274 h 282504"/>
                <a:gd name="connsiteX40" fmla="*/ 266700 w 266700"/>
                <a:gd name="connsiteY40" fmla="*/ 198685 h 282504"/>
                <a:gd name="connsiteX41" fmla="*/ 256540 w 266700"/>
                <a:gd name="connsiteY41" fmla="*/ 198685 h 282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66700" h="282504">
                  <a:moveTo>
                    <a:pt x="256540" y="198685"/>
                  </a:moveTo>
                  <a:lnTo>
                    <a:pt x="250190" y="198685"/>
                  </a:lnTo>
                  <a:cubicBezTo>
                    <a:pt x="247650" y="203764"/>
                    <a:pt x="245110" y="207574"/>
                    <a:pt x="242570" y="211385"/>
                  </a:cubicBezTo>
                  <a:cubicBezTo>
                    <a:pt x="236220" y="220274"/>
                    <a:pt x="229870" y="227895"/>
                    <a:pt x="220980" y="234245"/>
                  </a:cubicBezTo>
                  <a:cubicBezTo>
                    <a:pt x="217170" y="238054"/>
                    <a:pt x="213360" y="240595"/>
                    <a:pt x="208280" y="243135"/>
                  </a:cubicBezTo>
                  <a:cubicBezTo>
                    <a:pt x="204470" y="245674"/>
                    <a:pt x="199390" y="248214"/>
                    <a:pt x="194310" y="250754"/>
                  </a:cubicBezTo>
                  <a:cubicBezTo>
                    <a:pt x="189230" y="253295"/>
                    <a:pt x="184150" y="254564"/>
                    <a:pt x="180340" y="255835"/>
                  </a:cubicBezTo>
                  <a:cubicBezTo>
                    <a:pt x="175260" y="257104"/>
                    <a:pt x="170180" y="258374"/>
                    <a:pt x="165100" y="259645"/>
                  </a:cubicBezTo>
                  <a:cubicBezTo>
                    <a:pt x="160020" y="259645"/>
                    <a:pt x="154940" y="260914"/>
                    <a:pt x="149860" y="260914"/>
                  </a:cubicBezTo>
                  <a:cubicBezTo>
                    <a:pt x="147320" y="260914"/>
                    <a:pt x="144780" y="260914"/>
                    <a:pt x="142240" y="260914"/>
                  </a:cubicBezTo>
                  <a:cubicBezTo>
                    <a:pt x="139700" y="260914"/>
                    <a:pt x="137160" y="260914"/>
                    <a:pt x="134620" y="260914"/>
                  </a:cubicBezTo>
                  <a:cubicBezTo>
                    <a:pt x="124460" y="260914"/>
                    <a:pt x="114300" y="258374"/>
                    <a:pt x="104140" y="254564"/>
                  </a:cubicBezTo>
                  <a:cubicBezTo>
                    <a:pt x="85090" y="248214"/>
                    <a:pt x="67310" y="235514"/>
                    <a:pt x="54610" y="220274"/>
                  </a:cubicBezTo>
                  <a:cubicBezTo>
                    <a:pt x="41910" y="205035"/>
                    <a:pt x="33020" y="185985"/>
                    <a:pt x="29210" y="166935"/>
                  </a:cubicBezTo>
                  <a:cubicBezTo>
                    <a:pt x="29210" y="161854"/>
                    <a:pt x="27940" y="156774"/>
                    <a:pt x="27940" y="151695"/>
                  </a:cubicBezTo>
                  <a:cubicBezTo>
                    <a:pt x="27940" y="146614"/>
                    <a:pt x="27940" y="141535"/>
                    <a:pt x="27940" y="136454"/>
                  </a:cubicBezTo>
                  <a:cubicBezTo>
                    <a:pt x="27940" y="126295"/>
                    <a:pt x="30480" y="116135"/>
                    <a:pt x="34290" y="107245"/>
                  </a:cubicBezTo>
                  <a:cubicBezTo>
                    <a:pt x="40640" y="88195"/>
                    <a:pt x="52070" y="71685"/>
                    <a:pt x="67310" y="58985"/>
                  </a:cubicBezTo>
                  <a:cubicBezTo>
                    <a:pt x="82550" y="46285"/>
                    <a:pt x="100330" y="37395"/>
                    <a:pt x="119380" y="33584"/>
                  </a:cubicBezTo>
                  <a:cubicBezTo>
                    <a:pt x="119380" y="33584"/>
                    <a:pt x="119380" y="33584"/>
                    <a:pt x="119380" y="33584"/>
                  </a:cubicBezTo>
                  <a:cubicBezTo>
                    <a:pt x="128270" y="31045"/>
                    <a:pt x="134620" y="22154"/>
                    <a:pt x="132080" y="13264"/>
                  </a:cubicBezTo>
                  <a:cubicBezTo>
                    <a:pt x="129540" y="4375"/>
                    <a:pt x="120650" y="-1975"/>
                    <a:pt x="111760" y="564"/>
                  </a:cubicBezTo>
                  <a:lnTo>
                    <a:pt x="111760" y="564"/>
                  </a:lnTo>
                  <a:cubicBezTo>
                    <a:pt x="99060" y="3104"/>
                    <a:pt x="87630" y="8184"/>
                    <a:pt x="76200" y="14534"/>
                  </a:cubicBezTo>
                  <a:cubicBezTo>
                    <a:pt x="64770" y="20884"/>
                    <a:pt x="54610" y="28504"/>
                    <a:pt x="45720" y="36124"/>
                  </a:cubicBezTo>
                  <a:cubicBezTo>
                    <a:pt x="27940" y="53904"/>
                    <a:pt x="13970" y="75495"/>
                    <a:pt x="6350" y="98354"/>
                  </a:cubicBezTo>
                  <a:cubicBezTo>
                    <a:pt x="2540" y="109785"/>
                    <a:pt x="1270" y="122485"/>
                    <a:pt x="0" y="135185"/>
                  </a:cubicBezTo>
                  <a:cubicBezTo>
                    <a:pt x="0" y="141535"/>
                    <a:pt x="0" y="147885"/>
                    <a:pt x="0" y="154235"/>
                  </a:cubicBezTo>
                  <a:cubicBezTo>
                    <a:pt x="0" y="160585"/>
                    <a:pt x="1270" y="166935"/>
                    <a:pt x="2540" y="172014"/>
                  </a:cubicBezTo>
                  <a:cubicBezTo>
                    <a:pt x="7620" y="196145"/>
                    <a:pt x="20320" y="219004"/>
                    <a:pt x="36830" y="236785"/>
                  </a:cubicBezTo>
                  <a:cubicBezTo>
                    <a:pt x="53340" y="254564"/>
                    <a:pt x="74930" y="268535"/>
                    <a:pt x="97790" y="276154"/>
                  </a:cubicBezTo>
                  <a:cubicBezTo>
                    <a:pt x="109220" y="279964"/>
                    <a:pt x="121920" y="282504"/>
                    <a:pt x="133350" y="282504"/>
                  </a:cubicBezTo>
                  <a:cubicBezTo>
                    <a:pt x="135890" y="282504"/>
                    <a:pt x="139700" y="282504"/>
                    <a:pt x="142240" y="282504"/>
                  </a:cubicBezTo>
                  <a:cubicBezTo>
                    <a:pt x="144780" y="282504"/>
                    <a:pt x="148590" y="282504"/>
                    <a:pt x="151130" y="282504"/>
                  </a:cubicBezTo>
                  <a:cubicBezTo>
                    <a:pt x="157480" y="282504"/>
                    <a:pt x="162560" y="281235"/>
                    <a:pt x="168910" y="279964"/>
                  </a:cubicBezTo>
                  <a:cubicBezTo>
                    <a:pt x="175260" y="278695"/>
                    <a:pt x="180340" y="277424"/>
                    <a:pt x="186690" y="274885"/>
                  </a:cubicBezTo>
                  <a:cubicBezTo>
                    <a:pt x="191770" y="272345"/>
                    <a:pt x="198120" y="271074"/>
                    <a:pt x="203200" y="267264"/>
                  </a:cubicBezTo>
                  <a:cubicBezTo>
                    <a:pt x="208280" y="264724"/>
                    <a:pt x="213360" y="262185"/>
                    <a:pt x="218440" y="258374"/>
                  </a:cubicBezTo>
                  <a:cubicBezTo>
                    <a:pt x="223520" y="254564"/>
                    <a:pt x="228600" y="250754"/>
                    <a:pt x="232410" y="246945"/>
                  </a:cubicBezTo>
                  <a:cubicBezTo>
                    <a:pt x="241300" y="239324"/>
                    <a:pt x="248920" y="230435"/>
                    <a:pt x="255270" y="220274"/>
                  </a:cubicBezTo>
                  <a:cubicBezTo>
                    <a:pt x="260350" y="213924"/>
                    <a:pt x="264160" y="206304"/>
                    <a:pt x="266700" y="198685"/>
                  </a:cubicBezTo>
                  <a:cubicBezTo>
                    <a:pt x="262890" y="198685"/>
                    <a:pt x="260350" y="198685"/>
                    <a:pt x="256540" y="198685"/>
                  </a:cubicBezTo>
                  <a:close/>
                </a:path>
              </a:pathLst>
            </a:custGeom>
            <a:solidFill>
              <a:srgbClr val="03569F"/>
            </a:solidFill>
            <a:ln w="12700" cap="flat">
              <a:noFill/>
              <a:prstDash val="solid"/>
              <a:miter/>
            </a:ln>
          </p:spPr>
          <p:txBody>
            <a:bodyPr rtlCol="0" anchor="ctr"/>
            <a:lstStyle/>
            <a:p>
              <a:endParaRPr lang="nl-NL"/>
            </a:p>
          </p:txBody>
        </p:sp>
        <p:sp>
          <p:nvSpPr>
            <p:cNvPr id="49" name="Vrije vorm 48">
              <a:extLst>
                <a:ext uri="{FF2B5EF4-FFF2-40B4-BE49-F238E27FC236}">
                  <a16:creationId xmlns:a16="http://schemas.microsoft.com/office/drawing/2014/main" id="{4E247657-D8D3-0050-0841-B761158432AC}"/>
                </a:ext>
              </a:extLst>
            </p:cNvPr>
            <p:cNvSpPr/>
            <p:nvPr userDrawn="1"/>
          </p:nvSpPr>
          <p:spPr>
            <a:xfrm>
              <a:off x="567690" y="6593829"/>
              <a:ext cx="63500" cy="74930"/>
            </a:xfrm>
            <a:custGeom>
              <a:avLst/>
              <a:gdLst>
                <a:gd name="connsiteX0" fmla="*/ 0 w 63500"/>
                <a:gd name="connsiteY0" fmla="*/ 43180 h 74930"/>
                <a:gd name="connsiteX1" fmla="*/ 0 w 63500"/>
                <a:gd name="connsiteY1" fmla="*/ 0 h 74930"/>
                <a:gd name="connsiteX2" fmla="*/ 19050 w 63500"/>
                <a:gd name="connsiteY2" fmla="*/ 0 h 74930"/>
                <a:gd name="connsiteX3" fmla="*/ 19050 w 63500"/>
                <a:gd name="connsiteY3" fmla="*/ 43180 h 74930"/>
                <a:gd name="connsiteX4" fmla="*/ 31750 w 63500"/>
                <a:gd name="connsiteY4" fmla="*/ 57150 h 74930"/>
                <a:gd name="connsiteX5" fmla="*/ 45720 w 63500"/>
                <a:gd name="connsiteY5" fmla="*/ 43180 h 74930"/>
                <a:gd name="connsiteX6" fmla="*/ 45720 w 63500"/>
                <a:gd name="connsiteY6" fmla="*/ 0 h 74930"/>
                <a:gd name="connsiteX7" fmla="*/ 63500 w 63500"/>
                <a:gd name="connsiteY7" fmla="*/ 0 h 74930"/>
                <a:gd name="connsiteX8" fmla="*/ 63500 w 63500"/>
                <a:gd name="connsiteY8" fmla="*/ 43180 h 74930"/>
                <a:gd name="connsiteX9" fmla="*/ 31750 w 63500"/>
                <a:gd name="connsiteY9" fmla="*/ 74930 h 74930"/>
                <a:gd name="connsiteX10" fmla="*/ 0 w 63500"/>
                <a:gd name="connsiteY10" fmla="*/ 43180 h 74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500" h="74930">
                  <a:moveTo>
                    <a:pt x="0" y="43180"/>
                  </a:moveTo>
                  <a:lnTo>
                    <a:pt x="0" y="0"/>
                  </a:lnTo>
                  <a:lnTo>
                    <a:pt x="19050" y="0"/>
                  </a:lnTo>
                  <a:lnTo>
                    <a:pt x="19050" y="43180"/>
                  </a:lnTo>
                  <a:cubicBezTo>
                    <a:pt x="19050" y="52070"/>
                    <a:pt x="22860" y="57150"/>
                    <a:pt x="31750" y="57150"/>
                  </a:cubicBezTo>
                  <a:cubicBezTo>
                    <a:pt x="40640" y="57150"/>
                    <a:pt x="45720" y="52070"/>
                    <a:pt x="45720" y="43180"/>
                  </a:cubicBezTo>
                  <a:lnTo>
                    <a:pt x="45720" y="0"/>
                  </a:lnTo>
                  <a:lnTo>
                    <a:pt x="63500" y="0"/>
                  </a:lnTo>
                  <a:lnTo>
                    <a:pt x="63500" y="43180"/>
                  </a:lnTo>
                  <a:cubicBezTo>
                    <a:pt x="63500" y="62230"/>
                    <a:pt x="52070" y="74930"/>
                    <a:pt x="31750" y="74930"/>
                  </a:cubicBezTo>
                  <a:cubicBezTo>
                    <a:pt x="11430" y="74930"/>
                    <a:pt x="0" y="63500"/>
                    <a:pt x="0" y="43180"/>
                  </a:cubicBezTo>
                  <a:close/>
                </a:path>
              </a:pathLst>
            </a:custGeom>
            <a:solidFill>
              <a:srgbClr val="333333"/>
            </a:solidFill>
            <a:ln w="12700" cap="flat">
              <a:noFill/>
              <a:prstDash val="solid"/>
              <a:miter/>
            </a:ln>
          </p:spPr>
          <p:txBody>
            <a:bodyPr rtlCol="0" anchor="ctr"/>
            <a:lstStyle/>
            <a:p>
              <a:endParaRPr lang="nl-NL"/>
            </a:p>
          </p:txBody>
        </p:sp>
        <p:sp>
          <p:nvSpPr>
            <p:cNvPr id="50" name="Vrije vorm 49">
              <a:extLst>
                <a:ext uri="{FF2B5EF4-FFF2-40B4-BE49-F238E27FC236}">
                  <a16:creationId xmlns:a16="http://schemas.microsoft.com/office/drawing/2014/main" id="{204DD3AA-DC82-166D-5CAE-5AD52BA291F6}"/>
                </a:ext>
              </a:extLst>
            </p:cNvPr>
            <p:cNvSpPr/>
            <p:nvPr userDrawn="1"/>
          </p:nvSpPr>
          <p:spPr>
            <a:xfrm>
              <a:off x="638809" y="6611610"/>
              <a:ext cx="55880" cy="57150"/>
            </a:xfrm>
            <a:custGeom>
              <a:avLst/>
              <a:gdLst>
                <a:gd name="connsiteX0" fmla="*/ 0 w 55880"/>
                <a:gd name="connsiteY0" fmla="*/ 27940 h 57150"/>
                <a:gd name="connsiteX1" fmla="*/ 27940 w 55880"/>
                <a:gd name="connsiteY1" fmla="*/ 0 h 57150"/>
                <a:gd name="connsiteX2" fmla="*/ 55880 w 55880"/>
                <a:gd name="connsiteY2" fmla="*/ 27940 h 57150"/>
                <a:gd name="connsiteX3" fmla="*/ 55880 w 55880"/>
                <a:gd name="connsiteY3" fmla="*/ 57150 h 57150"/>
                <a:gd name="connsiteX4" fmla="*/ 39370 w 55880"/>
                <a:gd name="connsiteY4" fmla="*/ 57150 h 57150"/>
                <a:gd name="connsiteX5" fmla="*/ 39370 w 55880"/>
                <a:gd name="connsiteY5" fmla="*/ 27940 h 57150"/>
                <a:gd name="connsiteX6" fmla="*/ 29210 w 55880"/>
                <a:gd name="connsiteY6" fmla="*/ 15240 h 57150"/>
                <a:gd name="connsiteX7" fmla="*/ 19050 w 55880"/>
                <a:gd name="connsiteY7" fmla="*/ 27940 h 57150"/>
                <a:gd name="connsiteX8" fmla="*/ 19050 w 55880"/>
                <a:gd name="connsiteY8" fmla="*/ 57150 h 57150"/>
                <a:gd name="connsiteX9" fmla="*/ 2540 w 55880"/>
                <a:gd name="connsiteY9" fmla="*/ 57150 h 57150"/>
                <a:gd name="connsiteX10" fmla="*/ 2540 w 55880"/>
                <a:gd name="connsiteY10" fmla="*/ 27940 h 57150"/>
                <a:gd name="connsiteX11" fmla="*/ 2540 w 55880"/>
                <a:gd name="connsiteY11" fmla="*/ 27940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5880" h="57150">
                  <a:moveTo>
                    <a:pt x="0" y="27940"/>
                  </a:moveTo>
                  <a:cubicBezTo>
                    <a:pt x="0" y="8890"/>
                    <a:pt x="11430" y="0"/>
                    <a:pt x="27940" y="0"/>
                  </a:cubicBezTo>
                  <a:cubicBezTo>
                    <a:pt x="44450" y="0"/>
                    <a:pt x="55880" y="8890"/>
                    <a:pt x="55880" y="27940"/>
                  </a:cubicBezTo>
                  <a:lnTo>
                    <a:pt x="55880" y="57150"/>
                  </a:lnTo>
                  <a:lnTo>
                    <a:pt x="39370" y="57150"/>
                  </a:lnTo>
                  <a:lnTo>
                    <a:pt x="39370" y="27940"/>
                  </a:lnTo>
                  <a:cubicBezTo>
                    <a:pt x="39370" y="19050"/>
                    <a:pt x="35560" y="15240"/>
                    <a:pt x="29210" y="15240"/>
                  </a:cubicBezTo>
                  <a:cubicBezTo>
                    <a:pt x="22860" y="15240"/>
                    <a:pt x="19050" y="19050"/>
                    <a:pt x="19050" y="27940"/>
                  </a:cubicBezTo>
                  <a:lnTo>
                    <a:pt x="19050" y="57150"/>
                  </a:lnTo>
                  <a:lnTo>
                    <a:pt x="2540" y="57150"/>
                  </a:lnTo>
                  <a:lnTo>
                    <a:pt x="2540" y="27940"/>
                  </a:lnTo>
                  <a:lnTo>
                    <a:pt x="2540" y="27940"/>
                  </a:lnTo>
                  <a:close/>
                </a:path>
              </a:pathLst>
            </a:custGeom>
            <a:solidFill>
              <a:srgbClr val="333333"/>
            </a:solidFill>
            <a:ln w="12700" cap="flat">
              <a:noFill/>
              <a:prstDash val="solid"/>
              <a:miter/>
            </a:ln>
          </p:spPr>
          <p:txBody>
            <a:bodyPr rtlCol="0" anchor="ctr"/>
            <a:lstStyle/>
            <a:p>
              <a:endParaRPr lang="nl-NL"/>
            </a:p>
          </p:txBody>
        </p:sp>
        <p:sp>
          <p:nvSpPr>
            <p:cNvPr id="51" name="Vrije vorm 50">
              <a:extLst>
                <a:ext uri="{FF2B5EF4-FFF2-40B4-BE49-F238E27FC236}">
                  <a16:creationId xmlns:a16="http://schemas.microsoft.com/office/drawing/2014/main" id="{9EBD4E01-F07E-6BE4-5F70-8A93CF4A00A5}"/>
                </a:ext>
              </a:extLst>
            </p:cNvPr>
            <p:cNvSpPr/>
            <p:nvPr userDrawn="1"/>
          </p:nvSpPr>
          <p:spPr>
            <a:xfrm>
              <a:off x="707390" y="6619229"/>
              <a:ext cx="16509" cy="49530"/>
            </a:xfrm>
            <a:custGeom>
              <a:avLst/>
              <a:gdLst>
                <a:gd name="connsiteX0" fmla="*/ 0 w 16509"/>
                <a:gd name="connsiteY0" fmla="*/ 0 h 49530"/>
                <a:gd name="connsiteX1" fmla="*/ 16510 w 16509"/>
                <a:gd name="connsiteY1" fmla="*/ 0 h 49530"/>
                <a:gd name="connsiteX2" fmla="*/ 16510 w 16509"/>
                <a:gd name="connsiteY2" fmla="*/ 49530 h 49530"/>
                <a:gd name="connsiteX3" fmla="*/ 0 w 16509"/>
                <a:gd name="connsiteY3" fmla="*/ 49530 h 49530"/>
                <a:gd name="connsiteX4" fmla="*/ 0 w 16509"/>
                <a:gd name="connsiteY4" fmla="*/ 0 h 495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09" h="49530">
                  <a:moveTo>
                    <a:pt x="0" y="0"/>
                  </a:moveTo>
                  <a:lnTo>
                    <a:pt x="16510" y="0"/>
                  </a:lnTo>
                  <a:lnTo>
                    <a:pt x="16510" y="49530"/>
                  </a:lnTo>
                  <a:lnTo>
                    <a:pt x="0" y="49530"/>
                  </a:lnTo>
                  <a:lnTo>
                    <a:pt x="0" y="0"/>
                  </a:lnTo>
                  <a:close/>
                </a:path>
              </a:pathLst>
            </a:custGeom>
            <a:solidFill>
              <a:srgbClr val="333333"/>
            </a:solidFill>
            <a:ln w="12700" cap="flat">
              <a:noFill/>
              <a:prstDash val="solid"/>
              <a:miter/>
            </a:ln>
          </p:spPr>
          <p:txBody>
            <a:bodyPr rtlCol="0" anchor="ctr"/>
            <a:lstStyle/>
            <a:p>
              <a:endParaRPr lang="nl-NL"/>
            </a:p>
          </p:txBody>
        </p:sp>
        <p:sp>
          <p:nvSpPr>
            <p:cNvPr id="53" name="Vrije vorm 52">
              <a:extLst>
                <a:ext uri="{FF2B5EF4-FFF2-40B4-BE49-F238E27FC236}">
                  <a16:creationId xmlns:a16="http://schemas.microsoft.com/office/drawing/2014/main" id="{06D503D7-1FAC-C275-76EC-0EA23929D1FB}"/>
                </a:ext>
              </a:extLst>
            </p:cNvPr>
            <p:cNvSpPr/>
            <p:nvPr userDrawn="1"/>
          </p:nvSpPr>
          <p:spPr>
            <a:xfrm>
              <a:off x="737869" y="6593829"/>
              <a:ext cx="46990" cy="74930"/>
            </a:xfrm>
            <a:custGeom>
              <a:avLst/>
              <a:gdLst>
                <a:gd name="connsiteX0" fmla="*/ 1270 w 46990"/>
                <a:gd name="connsiteY0" fmla="*/ 50800 h 74930"/>
                <a:gd name="connsiteX1" fmla="*/ 1270 w 46990"/>
                <a:gd name="connsiteY1" fmla="*/ 0 h 74930"/>
                <a:gd name="connsiteX2" fmla="*/ 17780 w 46990"/>
                <a:gd name="connsiteY2" fmla="*/ 0 h 74930"/>
                <a:gd name="connsiteX3" fmla="*/ 17780 w 46990"/>
                <a:gd name="connsiteY3" fmla="*/ 16511 h 74930"/>
                <a:gd name="connsiteX4" fmla="*/ 44450 w 46990"/>
                <a:gd name="connsiteY4" fmla="*/ 16511 h 74930"/>
                <a:gd name="connsiteX5" fmla="*/ 44450 w 46990"/>
                <a:gd name="connsiteY5" fmla="*/ 31750 h 74930"/>
                <a:gd name="connsiteX6" fmla="*/ 17780 w 46990"/>
                <a:gd name="connsiteY6" fmla="*/ 31750 h 74930"/>
                <a:gd name="connsiteX7" fmla="*/ 17780 w 46990"/>
                <a:gd name="connsiteY7" fmla="*/ 50800 h 74930"/>
                <a:gd name="connsiteX8" fmla="*/ 24130 w 46990"/>
                <a:gd name="connsiteY8" fmla="*/ 58420 h 74930"/>
                <a:gd name="connsiteX9" fmla="*/ 30480 w 46990"/>
                <a:gd name="connsiteY9" fmla="*/ 50800 h 74930"/>
                <a:gd name="connsiteX10" fmla="*/ 30480 w 46990"/>
                <a:gd name="connsiteY10" fmla="*/ 50800 h 74930"/>
                <a:gd name="connsiteX11" fmla="*/ 46990 w 46990"/>
                <a:gd name="connsiteY11" fmla="*/ 49530 h 74930"/>
                <a:gd name="connsiteX12" fmla="*/ 46990 w 46990"/>
                <a:gd name="connsiteY12" fmla="*/ 49530 h 74930"/>
                <a:gd name="connsiteX13" fmla="*/ 22860 w 46990"/>
                <a:gd name="connsiteY13" fmla="*/ 74930 h 74930"/>
                <a:gd name="connsiteX14" fmla="*/ 0 w 46990"/>
                <a:gd name="connsiteY14" fmla="*/ 50800 h 74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6990" h="74930">
                  <a:moveTo>
                    <a:pt x="1270" y="50800"/>
                  </a:moveTo>
                  <a:lnTo>
                    <a:pt x="1270" y="0"/>
                  </a:lnTo>
                  <a:lnTo>
                    <a:pt x="17780" y="0"/>
                  </a:lnTo>
                  <a:lnTo>
                    <a:pt x="17780" y="16511"/>
                  </a:lnTo>
                  <a:lnTo>
                    <a:pt x="44450" y="16511"/>
                  </a:lnTo>
                  <a:lnTo>
                    <a:pt x="44450" y="31750"/>
                  </a:lnTo>
                  <a:lnTo>
                    <a:pt x="17780" y="31750"/>
                  </a:lnTo>
                  <a:lnTo>
                    <a:pt x="17780" y="50800"/>
                  </a:lnTo>
                  <a:cubicBezTo>
                    <a:pt x="17780" y="57150"/>
                    <a:pt x="20320" y="58420"/>
                    <a:pt x="24130" y="58420"/>
                  </a:cubicBezTo>
                  <a:cubicBezTo>
                    <a:pt x="27940" y="58420"/>
                    <a:pt x="30480" y="57150"/>
                    <a:pt x="30480" y="50800"/>
                  </a:cubicBezTo>
                  <a:lnTo>
                    <a:pt x="30480" y="50800"/>
                  </a:lnTo>
                  <a:cubicBezTo>
                    <a:pt x="30480" y="49530"/>
                    <a:pt x="46990" y="49530"/>
                    <a:pt x="46990" y="49530"/>
                  </a:cubicBezTo>
                  <a:lnTo>
                    <a:pt x="46990" y="49530"/>
                  </a:lnTo>
                  <a:cubicBezTo>
                    <a:pt x="46990" y="67311"/>
                    <a:pt x="38100" y="74930"/>
                    <a:pt x="22860" y="74930"/>
                  </a:cubicBezTo>
                  <a:cubicBezTo>
                    <a:pt x="7620" y="74930"/>
                    <a:pt x="0" y="67311"/>
                    <a:pt x="0" y="50800"/>
                  </a:cubicBezTo>
                  <a:close/>
                </a:path>
              </a:pathLst>
            </a:custGeom>
            <a:solidFill>
              <a:srgbClr val="333333"/>
            </a:solidFill>
            <a:ln w="12700" cap="flat">
              <a:noFill/>
              <a:prstDash val="solid"/>
              <a:miter/>
            </a:ln>
          </p:spPr>
          <p:txBody>
            <a:bodyPr rtlCol="0" anchor="ctr"/>
            <a:lstStyle/>
            <a:p>
              <a:endParaRPr lang="nl-NL"/>
            </a:p>
          </p:txBody>
        </p:sp>
        <p:sp>
          <p:nvSpPr>
            <p:cNvPr id="54" name="Vrije vorm 53">
              <a:extLst>
                <a:ext uri="{FF2B5EF4-FFF2-40B4-BE49-F238E27FC236}">
                  <a16:creationId xmlns:a16="http://schemas.microsoft.com/office/drawing/2014/main" id="{584C58B6-7454-2D16-5D55-FE9B9112E086}"/>
                </a:ext>
              </a:extLst>
            </p:cNvPr>
            <p:cNvSpPr/>
            <p:nvPr userDrawn="1"/>
          </p:nvSpPr>
          <p:spPr>
            <a:xfrm>
              <a:off x="793750" y="6609069"/>
              <a:ext cx="60960" cy="58420"/>
            </a:xfrm>
            <a:custGeom>
              <a:avLst/>
              <a:gdLst>
                <a:gd name="connsiteX0" fmla="*/ 0 w 60960"/>
                <a:gd name="connsiteY0" fmla="*/ 29210 h 58420"/>
                <a:gd name="connsiteX1" fmla="*/ 30480 w 60960"/>
                <a:gd name="connsiteY1" fmla="*/ 0 h 58420"/>
                <a:gd name="connsiteX2" fmla="*/ 60960 w 60960"/>
                <a:gd name="connsiteY2" fmla="*/ 29210 h 58420"/>
                <a:gd name="connsiteX3" fmla="*/ 60960 w 60960"/>
                <a:gd name="connsiteY3" fmla="*/ 34290 h 58420"/>
                <a:gd name="connsiteX4" fmla="*/ 19050 w 60960"/>
                <a:gd name="connsiteY4" fmla="*/ 34290 h 58420"/>
                <a:gd name="connsiteX5" fmla="*/ 31750 w 60960"/>
                <a:gd name="connsiteY5" fmla="*/ 43180 h 58420"/>
                <a:gd name="connsiteX6" fmla="*/ 41910 w 60960"/>
                <a:gd name="connsiteY6" fmla="*/ 39370 h 58420"/>
                <a:gd name="connsiteX7" fmla="*/ 59690 w 60960"/>
                <a:gd name="connsiteY7" fmla="*/ 39370 h 58420"/>
                <a:gd name="connsiteX8" fmla="*/ 31750 w 60960"/>
                <a:gd name="connsiteY8" fmla="*/ 58420 h 58420"/>
                <a:gd name="connsiteX9" fmla="*/ 1270 w 60960"/>
                <a:gd name="connsiteY9" fmla="*/ 29210 h 58420"/>
                <a:gd name="connsiteX10" fmla="*/ 41910 w 60960"/>
                <a:gd name="connsiteY10" fmla="*/ 24130 h 58420"/>
                <a:gd name="connsiteX11" fmla="*/ 29210 w 60960"/>
                <a:gd name="connsiteY11" fmla="*/ 15240 h 58420"/>
                <a:gd name="connsiteX12" fmla="*/ 16510 w 60960"/>
                <a:gd name="connsiteY12" fmla="*/ 24130 h 58420"/>
                <a:gd name="connsiteX13" fmla="*/ 40640 w 60960"/>
                <a:gd name="connsiteY13" fmla="*/ 24130 h 58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0960" h="58420">
                  <a:moveTo>
                    <a:pt x="0" y="29210"/>
                  </a:moveTo>
                  <a:cubicBezTo>
                    <a:pt x="0" y="12700"/>
                    <a:pt x="12700" y="0"/>
                    <a:pt x="30480" y="0"/>
                  </a:cubicBezTo>
                  <a:cubicBezTo>
                    <a:pt x="48260" y="0"/>
                    <a:pt x="60960" y="12700"/>
                    <a:pt x="60960" y="29210"/>
                  </a:cubicBezTo>
                  <a:lnTo>
                    <a:pt x="60960" y="34290"/>
                  </a:lnTo>
                  <a:lnTo>
                    <a:pt x="19050" y="34290"/>
                  </a:lnTo>
                  <a:cubicBezTo>
                    <a:pt x="20320" y="40640"/>
                    <a:pt x="25400" y="43180"/>
                    <a:pt x="31750" y="43180"/>
                  </a:cubicBezTo>
                  <a:cubicBezTo>
                    <a:pt x="38100" y="43180"/>
                    <a:pt x="40640" y="43180"/>
                    <a:pt x="41910" y="39370"/>
                  </a:cubicBezTo>
                  <a:lnTo>
                    <a:pt x="59690" y="39370"/>
                  </a:lnTo>
                  <a:cubicBezTo>
                    <a:pt x="55880" y="50800"/>
                    <a:pt x="45720" y="58420"/>
                    <a:pt x="31750" y="58420"/>
                  </a:cubicBezTo>
                  <a:cubicBezTo>
                    <a:pt x="13970" y="58420"/>
                    <a:pt x="1270" y="45720"/>
                    <a:pt x="1270" y="29210"/>
                  </a:cubicBezTo>
                  <a:close/>
                  <a:moveTo>
                    <a:pt x="41910" y="24130"/>
                  </a:moveTo>
                  <a:cubicBezTo>
                    <a:pt x="39370" y="17780"/>
                    <a:pt x="35560" y="15240"/>
                    <a:pt x="29210" y="15240"/>
                  </a:cubicBezTo>
                  <a:cubicBezTo>
                    <a:pt x="22860" y="15240"/>
                    <a:pt x="19050" y="17780"/>
                    <a:pt x="16510" y="24130"/>
                  </a:cubicBezTo>
                  <a:lnTo>
                    <a:pt x="40640" y="24130"/>
                  </a:lnTo>
                  <a:close/>
                </a:path>
              </a:pathLst>
            </a:custGeom>
            <a:solidFill>
              <a:srgbClr val="333333"/>
            </a:solidFill>
            <a:ln w="12700" cap="flat">
              <a:noFill/>
              <a:prstDash val="solid"/>
              <a:miter/>
            </a:ln>
          </p:spPr>
          <p:txBody>
            <a:bodyPr rtlCol="0" anchor="ctr"/>
            <a:lstStyle/>
            <a:p>
              <a:endParaRPr lang="nl-NL"/>
            </a:p>
          </p:txBody>
        </p:sp>
        <p:sp>
          <p:nvSpPr>
            <p:cNvPr id="55" name="Vrije vorm 54">
              <a:extLst>
                <a:ext uri="{FF2B5EF4-FFF2-40B4-BE49-F238E27FC236}">
                  <a16:creationId xmlns:a16="http://schemas.microsoft.com/office/drawing/2014/main" id="{86607EA6-761C-53CF-AB60-ACEA0E923E6C}"/>
                </a:ext>
              </a:extLst>
            </p:cNvPr>
            <p:cNvSpPr/>
            <p:nvPr userDrawn="1"/>
          </p:nvSpPr>
          <p:spPr>
            <a:xfrm>
              <a:off x="859789" y="6593829"/>
              <a:ext cx="60960" cy="74930"/>
            </a:xfrm>
            <a:custGeom>
              <a:avLst/>
              <a:gdLst>
                <a:gd name="connsiteX0" fmla="*/ 1270 w 60960"/>
                <a:gd name="connsiteY0" fmla="*/ 44450 h 74930"/>
                <a:gd name="connsiteX1" fmla="*/ 27940 w 60960"/>
                <a:gd name="connsiteY1" fmla="*/ 15240 h 74930"/>
                <a:gd name="connsiteX2" fmla="*/ 44450 w 60960"/>
                <a:gd name="connsiteY2" fmla="*/ 22861 h 74930"/>
                <a:gd name="connsiteX3" fmla="*/ 44450 w 60960"/>
                <a:gd name="connsiteY3" fmla="*/ 0 h 74930"/>
                <a:gd name="connsiteX4" fmla="*/ 60960 w 60960"/>
                <a:gd name="connsiteY4" fmla="*/ 0 h 74930"/>
                <a:gd name="connsiteX5" fmla="*/ 60960 w 60960"/>
                <a:gd name="connsiteY5" fmla="*/ 44450 h 74930"/>
                <a:gd name="connsiteX6" fmla="*/ 30480 w 60960"/>
                <a:gd name="connsiteY6" fmla="*/ 74930 h 74930"/>
                <a:gd name="connsiteX7" fmla="*/ 0 w 60960"/>
                <a:gd name="connsiteY7" fmla="*/ 44450 h 74930"/>
                <a:gd name="connsiteX8" fmla="*/ 44450 w 60960"/>
                <a:gd name="connsiteY8" fmla="*/ 44450 h 74930"/>
                <a:gd name="connsiteX9" fmla="*/ 31750 w 60960"/>
                <a:gd name="connsiteY9" fmla="*/ 30480 h 74930"/>
                <a:gd name="connsiteX10" fmla="*/ 19050 w 60960"/>
                <a:gd name="connsiteY10" fmla="*/ 44450 h 74930"/>
                <a:gd name="connsiteX11" fmla="*/ 31750 w 60960"/>
                <a:gd name="connsiteY11" fmla="*/ 58420 h 74930"/>
                <a:gd name="connsiteX12" fmla="*/ 44450 w 60960"/>
                <a:gd name="connsiteY12" fmla="*/ 44450 h 74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0960" h="74930">
                  <a:moveTo>
                    <a:pt x="1270" y="44450"/>
                  </a:moveTo>
                  <a:cubicBezTo>
                    <a:pt x="1270" y="25400"/>
                    <a:pt x="15240" y="15240"/>
                    <a:pt x="27940" y="15240"/>
                  </a:cubicBezTo>
                  <a:cubicBezTo>
                    <a:pt x="40640" y="15240"/>
                    <a:pt x="40640" y="17780"/>
                    <a:pt x="44450" y="22861"/>
                  </a:cubicBezTo>
                  <a:lnTo>
                    <a:pt x="44450" y="0"/>
                  </a:lnTo>
                  <a:lnTo>
                    <a:pt x="60960" y="0"/>
                  </a:lnTo>
                  <a:lnTo>
                    <a:pt x="60960" y="44450"/>
                  </a:lnTo>
                  <a:cubicBezTo>
                    <a:pt x="60960" y="63500"/>
                    <a:pt x="48260" y="74930"/>
                    <a:pt x="30480" y="74930"/>
                  </a:cubicBezTo>
                  <a:cubicBezTo>
                    <a:pt x="12700" y="74930"/>
                    <a:pt x="0" y="62230"/>
                    <a:pt x="0" y="44450"/>
                  </a:cubicBezTo>
                  <a:close/>
                  <a:moveTo>
                    <a:pt x="44450" y="44450"/>
                  </a:moveTo>
                  <a:cubicBezTo>
                    <a:pt x="44450" y="36830"/>
                    <a:pt x="39370" y="30480"/>
                    <a:pt x="31750" y="30480"/>
                  </a:cubicBezTo>
                  <a:cubicBezTo>
                    <a:pt x="24130" y="30480"/>
                    <a:pt x="19050" y="35561"/>
                    <a:pt x="19050" y="44450"/>
                  </a:cubicBezTo>
                  <a:cubicBezTo>
                    <a:pt x="19050" y="53340"/>
                    <a:pt x="24130" y="58420"/>
                    <a:pt x="31750" y="58420"/>
                  </a:cubicBezTo>
                  <a:cubicBezTo>
                    <a:pt x="39370" y="58420"/>
                    <a:pt x="44450" y="53340"/>
                    <a:pt x="44450" y="44450"/>
                  </a:cubicBezTo>
                  <a:close/>
                </a:path>
              </a:pathLst>
            </a:custGeom>
            <a:solidFill>
              <a:srgbClr val="333333"/>
            </a:solidFill>
            <a:ln w="12700" cap="flat">
              <a:noFill/>
              <a:prstDash val="solid"/>
              <a:miter/>
            </a:ln>
          </p:spPr>
          <p:txBody>
            <a:bodyPr rtlCol="0" anchor="ctr"/>
            <a:lstStyle/>
            <a:p>
              <a:endParaRPr lang="nl-NL"/>
            </a:p>
          </p:txBody>
        </p:sp>
        <p:sp>
          <p:nvSpPr>
            <p:cNvPr id="56" name="Vrije vorm 55">
              <a:extLst>
                <a:ext uri="{FF2B5EF4-FFF2-40B4-BE49-F238E27FC236}">
                  <a16:creationId xmlns:a16="http://schemas.microsoft.com/office/drawing/2014/main" id="{B2B9159D-A8C8-BD9A-3752-6A2D485C65DA}"/>
                </a:ext>
              </a:extLst>
            </p:cNvPr>
            <p:cNvSpPr/>
            <p:nvPr userDrawn="1"/>
          </p:nvSpPr>
          <p:spPr>
            <a:xfrm>
              <a:off x="707143" y="6593829"/>
              <a:ext cx="19542" cy="19050"/>
            </a:xfrm>
            <a:custGeom>
              <a:avLst/>
              <a:gdLst>
                <a:gd name="connsiteX0" fmla="*/ 11676 w 19542"/>
                <a:gd name="connsiteY0" fmla="*/ 0 h 19050"/>
                <a:gd name="connsiteX1" fmla="*/ 246 w 19542"/>
                <a:gd name="connsiteY1" fmla="*/ 7620 h 19050"/>
                <a:gd name="connsiteX2" fmla="*/ 7866 w 19542"/>
                <a:gd name="connsiteY2" fmla="*/ 19050 h 19050"/>
                <a:gd name="connsiteX3" fmla="*/ 19296 w 19542"/>
                <a:gd name="connsiteY3" fmla="*/ 11430 h 19050"/>
                <a:gd name="connsiteX4" fmla="*/ 11676 w 19542"/>
                <a:gd name="connsiteY4" fmla="*/ 0 h 1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542" h="19050">
                  <a:moveTo>
                    <a:pt x="11676" y="0"/>
                  </a:moveTo>
                  <a:cubicBezTo>
                    <a:pt x="6596" y="0"/>
                    <a:pt x="1516" y="2540"/>
                    <a:pt x="246" y="7620"/>
                  </a:cubicBezTo>
                  <a:cubicBezTo>
                    <a:pt x="-1024" y="12700"/>
                    <a:pt x="2786" y="17780"/>
                    <a:pt x="7866" y="19050"/>
                  </a:cubicBezTo>
                  <a:cubicBezTo>
                    <a:pt x="12946" y="19050"/>
                    <a:pt x="18026" y="16511"/>
                    <a:pt x="19296" y="11430"/>
                  </a:cubicBezTo>
                  <a:cubicBezTo>
                    <a:pt x="20566" y="6350"/>
                    <a:pt x="16756" y="1270"/>
                    <a:pt x="11676" y="0"/>
                  </a:cubicBezTo>
                  <a:close/>
                </a:path>
              </a:pathLst>
            </a:custGeom>
            <a:solidFill>
              <a:srgbClr val="333333"/>
            </a:solidFill>
            <a:ln w="12700" cap="flat">
              <a:noFill/>
              <a:prstDash val="solid"/>
              <a:miter/>
            </a:ln>
          </p:spPr>
          <p:txBody>
            <a:bodyPr rtlCol="0" anchor="ctr"/>
            <a:lstStyle/>
            <a:p>
              <a:endParaRPr lang="nl-NL"/>
            </a:p>
          </p:txBody>
        </p:sp>
      </p:grpSp>
    </p:spTree>
    <p:extLst>
      <p:ext uri="{BB962C8B-B14F-4D97-AF65-F5344CB8AC3E}">
        <p14:creationId xmlns:p14="http://schemas.microsoft.com/office/powerpoint/2010/main" val="180180833"/>
      </p:ext>
    </p:extLst>
  </p:cSld>
  <p:clrMapOvr>
    <a:masterClrMapping/>
  </p:clrMapOvr>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Afsluitingsslide algemeen">
    <p:spTree>
      <p:nvGrpSpPr>
        <p:cNvPr id="1" name=""/>
        <p:cNvGrpSpPr/>
        <p:nvPr/>
      </p:nvGrpSpPr>
      <p:grpSpPr>
        <a:xfrm>
          <a:off x="0" y="0"/>
          <a:ext cx="0" cy="0"/>
          <a:chOff x="0" y="0"/>
          <a:chExt cx="0" cy="0"/>
        </a:xfrm>
      </p:grpSpPr>
      <p:sp>
        <p:nvSpPr>
          <p:cNvPr id="2" name="Tijdelijke aanduiding voor afbeelding 3">
            <a:extLst>
              <a:ext uri="{FF2B5EF4-FFF2-40B4-BE49-F238E27FC236}">
                <a16:creationId xmlns:a16="http://schemas.microsoft.com/office/drawing/2014/main" id="{79F8360C-B955-4E7F-DE5D-B4357CD74DD1}"/>
              </a:ext>
            </a:extLst>
          </p:cNvPr>
          <p:cNvSpPr>
            <a:spLocks noGrp="1"/>
          </p:cNvSpPr>
          <p:nvPr>
            <p:ph type="pic" sz="quarter" idx="12"/>
          </p:nvPr>
        </p:nvSpPr>
        <p:spPr>
          <a:xfrm>
            <a:off x="0" y="0"/>
            <a:ext cx="12192000" cy="6858000"/>
          </a:xfrm>
          <a:solidFill>
            <a:schemeClr val="bg1">
              <a:lumMod val="95000"/>
            </a:schemeClr>
          </a:solidFill>
        </p:spPr>
        <p:txBody>
          <a:bodyPr tIns="360000">
            <a:normAutofit/>
          </a:bodyPr>
          <a:lstStyle>
            <a:lvl1pPr marL="0" indent="0" algn="ctr">
              <a:buNone/>
              <a:defRPr sz="1000"/>
            </a:lvl1pPr>
          </a:lstStyle>
          <a:p>
            <a:endParaRPr lang="nl-NL" dirty="0"/>
          </a:p>
        </p:txBody>
      </p:sp>
      <p:sp>
        <p:nvSpPr>
          <p:cNvPr id="5" name="Tijdelijke aanduiding voor tekst 7">
            <a:extLst>
              <a:ext uri="{FF2B5EF4-FFF2-40B4-BE49-F238E27FC236}">
                <a16:creationId xmlns:a16="http://schemas.microsoft.com/office/drawing/2014/main" id="{2EE24F7B-713A-0649-4218-6212860E6510}"/>
              </a:ext>
            </a:extLst>
          </p:cNvPr>
          <p:cNvSpPr>
            <a:spLocks noGrp="1"/>
          </p:cNvSpPr>
          <p:nvPr>
            <p:ph type="body" sz="quarter" idx="16" hasCustomPrompt="1"/>
          </p:nvPr>
        </p:nvSpPr>
        <p:spPr>
          <a:xfrm>
            <a:off x="0" y="3745229"/>
            <a:ext cx="12191999" cy="3112770"/>
          </a:xfrm>
          <a:gradFill>
            <a:gsLst>
              <a:gs pos="1000">
                <a:schemeClr val="tx1">
                  <a:alpha val="0"/>
                </a:schemeClr>
              </a:gs>
              <a:gs pos="99000">
                <a:schemeClr val="tx1"/>
              </a:gs>
            </a:gsLst>
            <a:lin ang="5400000" scaled="0"/>
          </a:gradFill>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 </a:t>
            </a:r>
          </a:p>
        </p:txBody>
      </p:sp>
      <p:sp>
        <p:nvSpPr>
          <p:cNvPr id="6" name="Tijdelijke aanduiding voor tekst 5">
            <a:extLst>
              <a:ext uri="{FF2B5EF4-FFF2-40B4-BE49-F238E27FC236}">
                <a16:creationId xmlns:a16="http://schemas.microsoft.com/office/drawing/2014/main" id="{E388417A-D07F-86FF-D23A-CF70E53D092F}"/>
              </a:ext>
            </a:extLst>
          </p:cNvPr>
          <p:cNvSpPr>
            <a:spLocks noGrp="1"/>
          </p:cNvSpPr>
          <p:nvPr>
            <p:ph type="body" sz="quarter" idx="15" hasCustomPrompt="1"/>
          </p:nvPr>
        </p:nvSpPr>
        <p:spPr>
          <a:xfrm>
            <a:off x="0" y="0"/>
            <a:ext cx="6776720" cy="6858000"/>
          </a:xfrm>
          <a:custGeom>
            <a:avLst/>
            <a:gdLst>
              <a:gd name="connsiteX0" fmla="*/ 0 w 6776720"/>
              <a:gd name="connsiteY0" fmla="*/ 0 h 6858000"/>
              <a:gd name="connsiteX1" fmla="*/ 3347720 w 6776720"/>
              <a:gd name="connsiteY1" fmla="*/ 0 h 6858000"/>
              <a:gd name="connsiteX2" fmla="*/ 6776720 w 6776720"/>
              <a:gd name="connsiteY2" fmla="*/ 3429000 h 6858000"/>
              <a:gd name="connsiteX3" fmla="*/ 3347720 w 6776720"/>
              <a:gd name="connsiteY3" fmla="*/ 6858000 h 6858000"/>
              <a:gd name="connsiteX4" fmla="*/ 0 w 677672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6720" h="6858000">
                <a:moveTo>
                  <a:pt x="0" y="0"/>
                </a:moveTo>
                <a:lnTo>
                  <a:pt x="3347720" y="0"/>
                </a:lnTo>
                <a:cubicBezTo>
                  <a:pt x="5241290" y="0"/>
                  <a:pt x="6776720" y="1536700"/>
                  <a:pt x="6776720" y="3429000"/>
                </a:cubicBezTo>
                <a:cubicBezTo>
                  <a:pt x="6776720" y="5321300"/>
                  <a:pt x="5240020" y="6858000"/>
                  <a:pt x="3347720" y="6858000"/>
                </a:cubicBezTo>
                <a:lnTo>
                  <a:pt x="0" y="6858000"/>
                </a:lnTo>
                <a:close/>
              </a:path>
            </a:pathLst>
          </a:custGeom>
          <a:solidFill>
            <a:schemeClr val="accent1"/>
          </a:solidFill>
        </p:spPr>
        <p:txBody>
          <a:bodyPr wrap="square">
            <a:noAutofit/>
          </a:bodyPr>
          <a:lstStyle>
            <a:lvl1pPr marL="0" indent="0">
              <a:buNone/>
              <a:defRPr/>
            </a:lvl1pPr>
          </a:lstStyle>
          <a:p>
            <a:pPr lvl="0"/>
            <a:r>
              <a:rPr lang="nl-NL" dirty="0"/>
              <a:t> </a:t>
            </a:r>
          </a:p>
        </p:txBody>
      </p:sp>
      <p:sp>
        <p:nvSpPr>
          <p:cNvPr id="4" name="Tijdelijke aanduiding voor tekst 3">
            <a:extLst>
              <a:ext uri="{FF2B5EF4-FFF2-40B4-BE49-F238E27FC236}">
                <a16:creationId xmlns:a16="http://schemas.microsoft.com/office/drawing/2014/main" id="{EB2567E3-2BA4-4F2B-8461-3860914E758D}"/>
              </a:ext>
            </a:extLst>
          </p:cNvPr>
          <p:cNvSpPr>
            <a:spLocks noGrp="1"/>
          </p:cNvSpPr>
          <p:nvPr>
            <p:ph type="body" sz="quarter" idx="14" hasCustomPrompt="1"/>
          </p:nvPr>
        </p:nvSpPr>
        <p:spPr>
          <a:xfrm>
            <a:off x="9491343" y="5957356"/>
            <a:ext cx="1708150" cy="599294"/>
          </a:xfrm>
          <a:custGeom>
            <a:avLst/>
            <a:gdLst>
              <a:gd name="connsiteX0" fmla="*/ 919479 w 1708150"/>
              <a:gd name="connsiteY0" fmla="*/ 305925 h 599294"/>
              <a:gd name="connsiteX1" fmla="*/ 891539 w 1708150"/>
              <a:gd name="connsiteY1" fmla="*/ 335135 h 599294"/>
              <a:gd name="connsiteX2" fmla="*/ 919479 w 1708150"/>
              <a:gd name="connsiteY2" fmla="*/ 364345 h 599294"/>
              <a:gd name="connsiteX3" fmla="*/ 947419 w 1708150"/>
              <a:gd name="connsiteY3" fmla="*/ 335135 h 599294"/>
              <a:gd name="connsiteX4" fmla="*/ 919479 w 1708150"/>
              <a:gd name="connsiteY4" fmla="*/ 305925 h 599294"/>
              <a:gd name="connsiteX5" fmla="*/ 775969 w 1708150"/>
              <a:gd name="connsiteY5" fmla="*/ 304655 h 599294"/>
              <a:gd name="connsiteX6" fmla="*/ 750569 w 1708150"/>
              <a:gd name="connsiteY6" fmla="*/ 322435 h 599294"/>
              <a:gd name="connsiteX7" fmla="*/ 802639 w 1708150"/>
              <a:gd name="connsiteY7" fmla="*/ 322435 h 599294"/>
              <a:gd name="connsiteX8" fmla="*/ 775969 w 1708150"/>
              <a:gd name="connsiteY8" fmla="*/ 304655 h 599294"/>
              <a:gd name="connsiteX9" fmla="*/ 1534160 w 1708150"/>
              <a:gd name="connsiteY9" fmla="*/ 294495 h 599294"/>
              <a:gd name="connsiteX10" fmla="*/ 1493520 w 1708150"/>
              <a:gd name="connsiteY10" fmla="*/ 335135 h 599294"/>
              <a:gd name="connsiteX11" fmla="*/ 1534160 w 1708150"/>
              <a:gd name="connsiteY11" fmla="*/ 375775 h 599294"/>
              <a:gd name="connsiteX12" fmla="*/ 1574800 w 1708150"/>
              <a:gd name="connsiteY12" fmla="*/ 335135 h 599294"/>
              <a:gd name="connsiteX13" fmla="*/ 1534160 w 1708150"/>
              <a:gd name="connsiteY13" fmla="*/ 294495 h 599294"/>
              <a:gd name="connsiteX14" fmla="*/ 1628139 w 1708150"/>
              <a:gd name="connsiteY14" fmla="*/ 293225 h 599294"/>
              <a:gd name="connsiteX15" fmla="*/ 1651000 w 1708150"/>
              <a:gd name="connsiteY15" fmla="*/ 293225 h 599294"/>
              <a:gd name="connsiteX16" fmla="*/ 1651000 w 1708150"/>
              <a:gd name="connsiteY16" fmla="*/ 397365 h 599294"/>
              <a:gd name="connsiteX17" fmla="*/ 1628139 w 1708150"/>
              <a:gd name="connsiteY17" fmla="*/ 397365 h 599294"/>
              <a:gd name="connsiteX18" fmla="*/ 1273810 w 1708150"/>
              <a:gd name="connsiteY18" fmla="*/ 293225 h 599294"/>
              <a:gd name="connsiteX19" fmla="*/ 1234440 w 1708150"/>
              <a:gd name="connsiteY19" fmla="*/ 322435 h 599294"/>
              <a:gd name="connsiteX20" fmla="*/ 1313180 w 1708150"/>
              <a:gd name="connsiteY20" fmla="*/ 322435 h 599294"/>
              <a:gd name="connsiteX21" fmla="*/ 1273810 w 1708150"/>
              <a:gd name="connsiteY21" fmla="*/ 293225 h 599294"/>
              <a:gd name="connsiteX22" fmla="*/ 532129 w 1708150"/>
              <a:gd name="connsiteY22" fmla="*/ 293225 h 599294"/>
              <a:gd name="connsiteX23" fmla="*/ 567689 w 1708150"/>
              <a:gd name="connsiteY23" fmla="*/ 293225 h 599294"/>
              <a:gd name="connsiteX24" fmla="*/ 567689 w 1708150"/>
              <a:gd name="connsiteY24" fmla="*/ 397365 h 599294"/>
              <a:gd name="connsiteX25" fmla="*/ 532129 w 1708150"/>
              <a:gd name="connsiteY25" fmla="*/ 397365 h 599294"/>
              <a:gd name="connsiteX26" fmla="*/ 447040 w 1708150"/>
              <a:gd name="connsiteY26" fmla="*/ 275444 h 599294"/>
              <a:gd name="connsiteX27" fmla="*/ 505460 w 1708150"/>
              <a:gd name="connsiteY27" fmla="*/ 335134 h 599294"/>
              <a:gd name="connsiteX28" fmla="*/ 505460 w 1708150"/>
              <a:gd name="connsiteY28" fmla="*/ 396094 h 599294"/>
              <a:gd name="connsiteX29" fmla="*/ 469900 w 1708150"/>
              <a:gd name="connsiteY29" fmla="*/ 396094 h 599294"/>
              <a:gd name="connsiteX30" fmla="*/ 469900 w 1708150"/>
              <a:gd name="connsiteY30" fmla="*/ 335134 h 599294"/>
              <a:gd name="connsiteX31" fmla="*/ 447040 w 1708150"/>
              <a:gd name="connsiteY31" fmla="*/ 308464 h 599294"/>
              <a:gd name="connsiteX32" fmla="*/ 424180 w 1708150"/>
              <a:gd name="connsiteY32" fmla="*/ 335134 h 599294"/>
              <a:gd name="connsiteX33" fmla="*/ 424180 w 1708150"/>
              <a:gd name="connsiteY33" fmla="*/ 396094 h 599294"/>
              <a:gd name="connsiteX34" fmla="*/ 388620 w 1708150"/>
              <a:gd name="connsiteY34" fmla="*/ 396094 h 599294"/>
              <a:gd name="connsiteX35" fmla="*/ 388620 w 1708150"/>
              <a:gd name="connsiteY35" fmla="*/ 335134 h 599294"/>
              <a:gd name="connsiteX36" fmla="*/ 447040 w 1708150"/>
              <a:gd name="connsiteY36" fmla="*/ 275444 h 599294"/>
              <a:gd name="connsiteX37" fmla="*/ 1273810 w 1708150"/>
              <a:gd name="connsiteY37" fmla="*/ 272905 h 599294"/>
              <a:gd name="connsiteX38" fmla="*/ 1337310 w 1708150"/>
              <a:gd name="connsiteY38" fmla="*/ 335135 h 599294"/>
              <a:gd name="connsiteX39" fmla="*/ 1337310 w 1708150"/>
              <a:gd name="connsiteY39" fmla="*/ 344025 h 599294"/>
              <a:gd name="connsiteX40" fmla="*/ 1234440 w 1708150"/>
              <a:gd name="connsiteY40" fmla="*/ 344025 h 599294"/>
              <a:gd name="connsiteX41" fmla="*/ 1273810 w 1708150"/>
              <a:gd name="connsiteY41" fmla="*/ 377045 h 599294"/>
              <a:gd name="connsiteX42" fmla="*/ 1306830 w 1708150"/>
              <a:gd name="connsiteY42" fmla="*/ 361805 h 599294"/>
              <a:gd name="connsiteX43" fmla="*/ 1332230 w 1708150"/>
              <a:gd name="connsiteY43" fmla="*/ 361805 h 599294"/>
              <a:gd name="connsiteX44" fmla="*/ 1273810 w 1708150"/>
              <a:gd name="connsiteY44" fmla="*/ 397365 h 599294"/>
              <a:gd name="connsiteX45" fmla="*/ 1210310 w 1708150"/>
              <a:gd name="connsiteY45" fmla="*/ 335135 h 599294"/>
              <a:gd name="connsiteX46" fmla="*/ 1273810 w 1708150"/>
              <a:gd name="connsiteY46" fmla="*/ 272905 h 599294"/>
              <a:gd name="connsiteX47" fmla="*/ 777239 w 1708150"/>
              <a:gd name="connsiteY47" fmla="*/ 272905 h 599294"/>
              <a:gd name="connsiteX48" fmla="*/ 840739 w 1708150"/>
              <a:gd name="connsiteY48" fmla="*/ 335135 h 599294"/>
              <a:gd name="connsiteX49" fmla="*/ 840739 w 1708150"/>
              <a:gd name="connsiteY49" fmla="*/ 345295 h 599294"/>
              <a:gd name="connsiteX50" fmla="*/ 751839 w 1708150"/>
              <a:gd name="connsiteY50" fmla="*/ 345295 h 599294"/>
              <a:gd name="connsiteX51" fmla="*/ 778509 w 1708150"/>
              <a:gd name="connsiteY51" fmla="*/ 365615 h 599294"/>
              <a:gd name="connsiteX52" fmla="*/ 801369 w 1708150"/>
              <a:gd name="connsiteY52" fmla="*/ 356725 h 599294"/>
              <a:gd name="connsiteX53" fmla="*/ 838200 w 1708150"/>
              <a:gd name="connsiteY53" fmla="*/ 356725 h 599294"/>
              <a:gd name="connsiteX54" fmla="*/ 778509 w 1708150"/>
              <a:gd name="connsiteY54" fmla="*/ 397365 h 599294"/>
              <a:gd name="connsiteX55" fmla="*/ 715009 w 1708150"/>
              <a:gd name="connsiteY55" fmla="*/ 335135 h 599294"/>
              <a:gd name="connsiteX56" fmla="*/ 713739 w 1708150"/>
              <a:gd name="connsiteY56" fmla="*/ 335135 h 599294"/>
              <a:gd name="connsiteX57" fmla="*/ 777239 w 1708150"/>
              <a:gd name="connsiteY57" fmla="*/ 272905 h 599294"/>
              <a:gd name="connsiteX58" fmla="*/ 1534160 w 1708150"/>
              <a:gd name="connsiteY58" fmla="*/ 271635 h 599294"/>
              <a:gd name="connsiteX59" fmla="*/ 1597660 w 1708150"/>
              <a:gd name="connsiteY59" fmla="*/ 335135 h 599294"/>
              <a:gd name="connsiteX60" fmla="*/ 1597660 w 1708150"/>
              <a:gd name="connsiteY60" fmla="*/ 396095 h 599294"/>
              <a:gd name="connsiteX61" fmla="*/ 1577340 w 1708150"/>
              <a:gd name="connsiteY61" fmla="*/ 396095 h 599294"/>
              <a:gd name="connsiteX62" fmla="*/ 1577340 w 1708150"/>
              <a:gd name="connsiteY62" fmla="*/ 366885 h 599294"/>
              <a:gd name="connsiteX63" fmla="*/ 1531620 w 1708150"/>
              <a:gd name="connsiteY63" fmla="*/ 396095 h 599294"/>
              <a:gd name="connsiteX64" fmla="*/ 1471930 w 1708150"/>
              <a:gd name="connsiteY64" fmla="*/ 335135 h 599294"/>
              <a:gd name="connsiteX65" fmla="*/ 1470660 w 1708150"/>
              <a:gd name="connsiteY65" fmla="*/ 335135 h 599294"/>
              <a:gd name="connsiteX66" fmla="*/ 1534160 w 1708150"/>
              <a:gd name="connsiteY66" fmla="*/ 271635 h 599294"/>
              <a:gd name="connsiteX67" fmla="*/ 1090930 w 1708150"/>
              <a:gd name="connsiteY67" fmla="*/ 261475 h 599294"/>
              <a:gd name="connsiteX68" fmla="*/ 1090930 w 1708150"/>
              <a:gd name="connsiteY68" fmla="*/ 317355 h 599294"/>
              <a:gd name="connsiteX69" fmla="*/ 1134110 w 1708150"/>
              <a:gd name="connsiteY69" fmla="*/ 317355 h 599294"/>
              <a:gd name="connsiteX70" fmla="*/ 1164589 w 1708150"/>
              <a:gd name="connsiteY70" fmla="*/ 289415 h 599294"/>
              <a:gd name="connsiteX71" fmla="*/ 1134110 w 1708150"/>
              <a:gd name="connsiteY71" fmla="*/ 261475 h 599294"/>
              <a:gd name="connsiteX72" fmla="*/ 947419 w 1708150"/>
              <a:gd name="connsiteY72" fmla="*/ 241155 h 599294"/>
              <a:gd name="connsiteX73" fmla="*/ 982979 w 1708150"/>
              <a:gd name="connsiteY73" fmla="*/ 241155 h 599294"/>
              <a:gd name="connsiteX74" fmla="*/ 982979 w 1708150"/>
              <a:gd name="connsiteY74" fmla="*/ 335135 h 599294"/>
              <a:gd name="connsiteX75" fmla="*/ 919479 w 1708150"/>
              <a:gd name="connsiteY75" fmla="*/ 398635 h 599294"/>
              <a:gd name="connsiteX76" fmla="*/ 855979 w 1708150"/>
              <a:gd name="connsiteY76" fmla="*/ 335135 h 599294"/>
              <a:gd name="connsiteX77" fmla="*/ 857249 w 1708150"/>
              <a:gd name="connsiteY77" fmla="*/ 333865 h 599294"/>
              <a:gd name="connsiteX78" fmla="*/ 914399 w 1708150"/>
              <a:gd name="connsiteY78" fmla="*/ 272905 h 599294"/>
              <a:gd name="connsiteX79" fmla="*/ 947419 w 1708150"/>
              <a:gd name="connsiteY79" fmla="*/ 289415 h 599294"/>
              <a:gd name="connsiteX80" fmla="*/ 1685289 w 1708150"/>
              <a:gd name="connsiteY80" fmla="*/ 239885 h 599294"/>
              <a:gd name="connsiteX81" fmla="*/ 1708150 w 1708150"/>
              <a:gd name="connsiteY81" fmla="*/ 239885 h 599294"/>
              <a:gd name="connsiteX82" fmla="*/ 1708150 w 1708150"/>
              <a:gd name="connsiteY82" fmla="*/ 397365 h 599294"/>
              <a:gd name="connsiteX83" fmla="*/ 1685289 w 1708150"/>
              <a:gd name="connsiteY83" fmla="*/ 397365 h 599294"/>
              <a:gd name="connsiteX84" fmla="*/ 1639569 w 1708150"/>
              <a:gd name="connsiteY84" fmla="*/ 239885 h 599294"/>
              <a:gd name="connsiteX85" fmla="*/ 1654809 w 1708150"/>
              <a:gd name="connsiteY85" fmla="*/ 255125 h 599294"/>
              <a:gd name="connsiteX86" fmla="*/ 1639569 w 1708150"/>
              <a:gd name="connsiteY86" fmla="*/ 270365 h 599294"/>
              <a:gd name="connsiteX87" fmla="*/ 1624329 w 1708150"/>
              <a:gd name="connsiteY87" fmla="*/ 255125 h 599294"/>
              <a:gd name="connsiteX88" fmla="*/ 1639569 w 1708150"/>
              <a:gd name="connsiteY88" fmla="*/ 239885 h 599294"/>
              <a:gd name="connsiteX89" fmla="*/ 1358900 w 1708150"/>
              <a:gd name="connsiteY89" fmla="*/ 239885 h 599294"/>
              <a:gd name="connsiteX90" fmla="*/ 1381760 w 1708150"/>
              <a:gd name="connsiteY90" fmla="*/ 239885 h 599294"/>
              <a:gd name="connsiteX91" fmla="*/ 1381760 w 1708150"/>
              <a:gd name="connsiteY91" fmla="*/ 275445 h 599294"/>
              <a:gd name="connsiteX92" fmla="*/ 1446530 w 1708150"/>
              <a:gd name="connsiteY92" fmla="*/ 275445 h 599294"/>
              <a:gd name="connsiteX93" fmla="*/ 1446530 w 1708150"/>
              <a:gd name="connsiteY93" fmla="*/ 295765 h 599294"/>
              <a:gd name="connsiteX94" fmla="*/ 1381760 w 1708150"/>
              <a:gd name="connsiteY94" fmla="*/ 295765 h 599294"/>
              <a:gd name="connsiteX95" fmla="*/ 1381760 w 1708150"/>
              <a:gd name="connsiteY95" fmla="*/ 349105 h 599294"/>
              <a:gd name="connsiteX96" fmla="*/ 1405889 w 1708150"/>
              <a:gd name="connsiteY96" fmla="*/ 375775 h 599294"/>
              <a:gd name="connsiteX97" fmla="*/ 1431289 w 1708150"/>
              <a:gd name="connsiteY97" fmla="*/ 349105 h 599294"/>
              <a:gd name="connsiteX98" fmla="*/ 1431289 w 1708150"/>
              <a:gd name="connsiteY98" fmla="*/ 346565 h 599294"/>
              <a:gd name="connsiteX99" fmla="*/ 1454150 w 1708150"/>
              <a:gd name="connsiteY99" fmla="*/ 346565 h 599294"/>
              <a:gd name="connsiteX100" fmla="*/ 1454150 w 1708150"/>
              <a:gd name="connsiteY100" fmla="*/ 349105 h 599294"/>
              <a:gd name="connsiteX101" fmla="*/ 1407160 w 1708150"/>
              <a:gd name="connsiteY101" fmla="*/ 397365 h 599294"/>
              <a:gd name="connsiteX102" fmla="*/ 1360170 w 1708150"/>
              <a:gd name="connsiteY102" fmla="*/ 349105 h 599294"/>
              <a:gd name="connsiteX103" fmla="*/ 1358900 w 1708150"/>
              <a:gd name="connsiteY103" fmla="*/ 349105 h 599294"/>
              <a:gd name="connsiteX104" fmla="*/ 1068070 w 1708150"/>
              <a:gd name="connsiteY104" fmla="*/ 239885 h 599294"/>
              <a:gd name="connsiteX105" fmla="*/ 1134110 w 1708150"/>
              <a:gd name="connsiteY105" fmla="*/ 239885 h 599294"/>
              <a:gd name="connsiteX106" fmla="*/ 1189989 w 1708150"/>
              <a:gd name="connsiteY106" fmla="*/ 290685 h 599294"/>
              <a:gd name="connsiteX107" fmla="*/ 1154430 w 1708150"/>
              <a:gd name="connsiteY107" fmla="*/ 338945 h 599294"/>
              <a:gd name="connsiteX108" fmla="*/ 1196339 w 1708150"/>
              <a:gd name="connsiteY108" fmla="*/ 397365 h 599294"/>
              <a:gd name="connsiteX109" fmla="*/ 1167130 w 1708150"/>
              <a:gd name="connsiteY109" fmla="*/ 397365 h 599294"/>
              <a:gd name="connsiteX110" fmla="*/ 1130300 w 1708150"/>
              <a:gd name="connsiteY110" fmla="*/ 341485 h 599294"/>
              <a:gd name="connsiteX111" fmla="*/ 1092200 w 1708150"/>
              <a:gd name="connsiteY111" fmla="*/ 341485 h 599294"/>
              <a:gd name="connsiteX112" fmla="*/ 1092200 w 1708150"/>
              <a:gd name="connsiteY112" fmla="*/ 397365 h 599294"/>
              <a:gd name="connsiteX113" fmla="*/ 1068070 w 1708150"/>
              <a:gd name="connsiteY113" fmla="*/ 397365 h 599294"/>
              <a:gd name="connsiteX114" fmla="*/ 554990 w 1708150"/>
              <a:gd name="connsiteY114" fmla="*/ 239885 h 599294"/>
              <a:gd name="connsiteX115" fmla="*/ 570230 w 1708150"/>
              <a:gd name="connsiteY115" fmla="*/ 264015 h 599294"/>
              <a:gd name="connsiteX116" fmla="*/ 546100 w 1708150"/>
              <a:gd name="connsiteY116" fmla="*/ 279255 h 599294"/>
              <a:gd name="connsiteX117" fmla="*/ 530860 w 1708150"/>
              <a:gd name="connsiteY117" fmla="*/ 255125 h 599294"/>
              <a:gd name="connsiteX118" fmla="*/ 554990 w 1708150"/>
              <a:gd name="connsiteY118" fmla="*/ 239885 h 599294"/>
              <a:gd name="connsiteX119" fmla="*/ 237489 w 1708150"/>
              <a:gd name="connsiteY119" fmla="*/ 239885 h 599294"/>
              <a:gd name="connsiteX120" fmla="*/ 276859 w 1708150"/>
              <a:gd name="connsiteY120" fmla="*/ 239885 h 599294"/>
              <a:gd name="connsiteX121" fmla="*/ 276859 w 1708150"/>
              <a:gd name="connsiteY121" fmla="*/ 331325 h 599294"/>
              <a:gd name="connsiteX122" fmla="*/ 304800 w 1708150"/>
              <a:gd name="connsiteY122" fmla="*/ 361805 h 599294"/>
              <a:gd name="connsiteX123" fmla="*/ 334009 w 1708150"/>
              <a:gd name="connsiteY123" fmla="*/ 331325 h 599294"/>
              <a:gd name="connsiteX124" fmla="*/ 334009 w 1708150"/>
              <a:gd name="connsiteY124" fmla="*/ 239885 h 599294"/>
              <a:gd name="connsiteX125" fmla="*/ 372109 w 1708150"/>
              <a:gd name="connsiteY125" fmla="*/ 239885 h 599294"/>
              <a:gd name="connsiteX126" fmla="*/ 372109 w 1708150"/>
              <a:gd name="connsiteY126" fmla="*/ 331325 h 599294"/>
              <a:gd name="connsiteX127" fmla="*/ 306069 w 1708150"/>
              <a:gd name="connsiteY127" fmla="*/ 397365 h 599294"/>
              <a:gd name="connsiteX128" fmla="*/ 238759 w 1708150"/>
              <a:gd name="connsiteY128" fmla="*/ 331325 h 599294"/>
              <a:gd name="connsiteX129" fmla="*/ 237489 w 1708150"/>
              <a:gd name="connsiteY129" fmla="*/ 331325 h 599294"/>
              <a:gd name="connsiteX130" fmla="*/ 598170 w 1708150"/>
              <a:gd name="connsiteY130" fmla="*/ 238614 h 599294"/>
              <a:gd name="connsiteX131" fmla="*/ 633730 w 1708150"/>
              <a:gd name="connsiteY131" fmla="*/ 238614 h 599294"/>
              <a:gd name="connsiteX132" fmla="*/ 633730 w 1708150"/>
              <a:gd name="connsiteY132" fmla="*/ 274174 h 599294"/>
              <a:gd name="connsiteX133" fmla="*/ 689610 w 1708150"/>
              <a:gd name="connsiteY133" fmla="*/ 274174 h 599294"/>
              <a:gd name="connsiteX134" fmla="*/ 689610 w 1708150"/>
              <a:gd name="connsiteY134" fmla="*/ 307194 h 599294"/>
              <a:gd name="connsiteX135" fmla="*/ 633730 w 1708150"/>
              <a:gd name="connsiteY135" fmla="*/ 307194 h 599294"/>
              <a:gd name="connsiteX136" fmla="*/ 633730 w 1708150"/>
              <a:gd name="connsiteY136" fmla="*/ 346564 h 599294"/>
              <a:gd name="connsiteX137" fmla="*/ 647700 w 1708150"/>
              <a:gd name="connsiteY137" fmla="*/ 363074 h 599294"/>
              <a:gd name="connsiteX138" fmla="*/ 661670 w 1708150"/>
              <a:gd name="connsiteY138" fmla="*/ 346564 h 599294"/>
              <a:gd name="connsiteX139" fmla="*/ 661670 w 1708150"/>
              <a:gd name="connsiteY139" fmla="*/ 342754 h 599294"/>
              <a:gd name="connsiteX140" fmla="*/ 697230 w 1708150"/>
              <a:gd name="connsiteY140" fmla="*/ 342754 h 599294"/>
              <a:gd name="connsiteX141" fmla="*/ 697230 w 1708150"/>
              <a:gd name="connsiteY141" fmla="*/ 346564 h 599294"/>
              <a:gd name="connsiteX142" fmla="*/ 647700 w 1708150"/>
              <a:gd name="connsiteY142" fmla="*/ 396094 h 599294"/>
              <a:gd name="connsiteX143" fmla="*/ 598170 w 1708150"/>
              <a:gd name="connsiteY143" fmla="*/ 346564 h 599294"/>
              <a:gd name="connsiteX144" fmla="*/ 520700 w 1708150"/>
              <a:gd name="connsiteY144" fmla="*/ 96375 h 599294"/>
              <a:gd name="connsiteX145" fmla="*/ 547370 w 1708150"/>
              <a:gd name="connsiteY145" fmla="*/ 139554 h 599294"/>
              <a:gd name="connsiteX146" fmla="*/ 504189 w 1708150"/>
              <a:gd name="connsiteY146" fmla="*/ 166225 h 599294"/>
              <a:gd name="connsiteX147" fmla="*/ 477520 w 1708150"/>
              <a:gd name="connsiteY147" fmla="*/ 123044 h 599294"/>
              <a:gd name="connsiteX148" fmla="*/ 520700 w 1708150"/>
              <a:gd name="connsiteY148" fmla="*/ 96375 h 599294"/>
              <a:gd name="connsiteX149" fmla="*/ 445770 w 1708150"/>
              <a:gd name="connsiteY149" fmla="*/ 32875 h 599294"/>
              <a:gd name="connsiteX150" fmla="*/ 472439 w 1708150"/>
              <a:gd name="connsiteY150" fmla="*/ 76054 h 599294"/>
              <a:gd name="connsiteX151" fmla="*/ 429260 w 1708150"/>
              <a:gd name="connsiteY151" fmla="*/ 102725 h 599294"/>
              <a:gd name="connsiteX152" fmla="*/ 402589 w 1708150"/>
              <a:gd name="connsiteY152" fmla="*/ 59544 h 599294"/>
              <a:gd name="connsiteX153" fmla="*/ 445770 w 1708150"/>
              <a:gd name="connsiteY153" fmla="*/ 32875 h 599294"/>
              <a:gd name="connsiteX154" fmla="*/ 233680 w 1708150"/>
              <a:gd name="connsiteY154" fmla="*/ 3664 h 599294"/>
              <a:gd name="connsiteX155" fmla="*/ 276860 w 1708150"/>
              <a:gd name="connsiteY155" fmla="*/ 30334 h 599294"/>
              <a:gd name="connsiteX156" fmla="*/ 250189 w 1708150"/>
              <a:gd name="connsiteY156" fmla="*/ 73514 h 599294"/>
              <a:gd name="connsiteX157" fmla="*/ 248920 w 1708150"/>
              <a:gd name="connsiteY157" fmla="*/ 73514 h 599294"/>
              <a:gd name="connsiteX158" fmla="*/ 139700 w 1708150"/>
              <a:gd name="connsiteY158" fmla="*/ 128125 h 599294"/>
              <a:gd name="connsiteX159" fmla="*/ 71120 w 1708150"/>
              <a:gd name="connsiteY159" fmla="*/ 230994 h 599294"/>
              <a:gd name="connsiteX160" fmla="*/ 58420 w 1708150"/>
              <a:gd name="connsiteY160" fmla="*/ 291955 h 599294"/>
              <a:gd name="connsiteX161" fmla="*/ 58420 w 1708150"/>
              <a:gd name="connsiteY161" fmla="*/ 323705 h 599294"/>
              <a:gd name="connsiteX162" fmla="*/ 62230 w 1708150"/>
              <a:gd name="connsiteY162" fmla="*/ 355455 h 599294"/>
              <a:gd name="connsiteX163" fmla="*/ 116839 w 1708150"/>
              <a:gd name="connsiteY163" fmla="*/ 469755 h 599294"/>
              <a:gd name="connsiteX164" fmla="*/ 220980 w 1708150"/>
              <a:gd name="connsiteY164" fmla="*/ 542144 h 599294"/>
              <a:gd name="connsiteX165" fmla="*/ 284480 w 1708150"/>
              <a:gd name="connsiteY165" fmla="*/ 556114 h 599294"/>
              <a:gd name="connsiteX166" fmla="*/ 300989 w 1708150"/>
              <a:gd name="connsiteY166" fmla="*/ 556114 h 599294"/>
              <a:gd name="connsiteX167" fmla="*/ 317500 w 1708150"/>
              <a:gd name="connsiteY167" fmla="*/ 556114 h 599294"/>
              <a:gd name="connsiteX168" fmla="*/ 350520 w 1708150"/>
              <a:gd name="connsiteY168" fmla="*/ 552305 h 599294"/>
              <a:gd name="connsiteX169" fmla="*/ 382270 w 1708150"/>
              <a:gd name="connsiteY169" fmla="*/ 544685 h 599294"/>
              <a:gd name="connsiteX170" fmla="*/ 412750 w 1708150"/>
              <a:gd name="connsiteY170" fmla="*/ 533255 h 599294"/>
              <a:gd name="connsiteX171" fmla="*/ 441960 w 1708150"/>
              <a:gd name="connsiteY171" fmla="*/ 518014 h 599294"/>
              <a:gd name="connsiteX172" fmla="*/ 468630 w 1708150"/>
              <a:gd name="connsiteY172" fmla="*/ 498964 h 599294"/>
              <a:gd name="connsiteX173" fmla="*/ 513080 w 1708150"/>
              <a:gd name="connsiteY173" fmla="*/ 450705 h 599294"/>
              <a:gd name="connsiteX174" fmla="*/ 530860 w 1708150"/>
              <a:gd name="connsiteY174" fmla="*/ 422764 h 599294"/>
              <a:gd name="connsiteX175" fmla="*/ 543560 w 1708150"/>
              <a:gd name="connsiteY175" fmla="*/ 422764 h 599294"/>
              <a:gd name="connsiteX176" fmla="*/ 543560 w 1708150"/>
              <a:gd name="connsiteY176" fmla="*/ 424034 h 599294"/>
              <a:gd name="connsiteX177" fmla="*/ 565150 w 1708150"/>
              <a:gd name="connsiteY177" fmla="*/ 424034 h 599294"/>
              <a:gd name="connsiteX178" fmla="*/ 539750 w 1708150"/>
              <a:gd name="connsiteY178" fmla="*/ 469755 h 599294"/>
              <a:gd name="connsiteX179" fmla="*/ 490220 w 1708150"/>
              <a:gd name="connsiteY179" fmla="*/ 526905 h 599294"/>
              <a:gd name="connsiteX180" fmla="*/ 461010 w 1708150"/>
              <a:gd name="connsiteY180" fmla="*/ 549764 h 599294"/>
              <a:gd name="connsiteX181" fmla="*/ 427989 w 1708150"/>
              <a:gd name="connsiteY181" fmla="*/ 568815 h 599294"/>
              <a:gd name="connsiteX182" fmla="*/ 393700 w 1708150"/>
              <a:gd name="connsiteY182" fmla="*/ 584054 h 599294"/>
              <a:gd name="connsiteX183" fmla="*/ 356870 w 1708150"/>
              <a:gd name="connsiteY183" fmla="*/ 594215 h 599294"/>
              <a:gd name="connsiteX184" fmla="*/ 318770 w 1708150"/>
              <a:gd name="connsiteY184" fmla="*/ 599294 h 599294"/>
              <a:gd name="connsiteX185" fmla="*/ 299720 w 1708150"/>
              <a:gd name="connsiteY185" fmla="*/ 599294 h 599294"/>
              <a:gd name="connsiteX186" fmla="*/ 280670 w 1708150"/>
              <a:gd name="connsiteY186" fmla="*/ 599294 h 599294"/>
              <a:gd name="connsiteX187" fmla="*/ 205739 w 1708150"/>
              <a:gd name="connsiteY187" fmla="*/ 585325 h 599294"/>
              <a:gd name="connsiteX188" fmla="*/ 77470 w 1708150"/>
              <a:gd name="connsiteY188" fmla="*/ 502775 h 599294"/>
              <a:gd name="connsiteX189" fmla="*/ 6350 w 1708150"/>
              <a:gd name="connsiteY189" fmla="*/ 366884 h 599294"/>
              <a:gd name="connsiteX190" fmla="*/ 0 w 1708150"/>
              <a:gd name="connsiteY190" fmla="*/ 328784 h 599294"/>
              <a:gd name="connsiteX191" fmla="*/ 0 w 1708150"/>
              <a:gd name="connsiteY191" fmla="*/ 289414 h 599294"/>
              <a:gd name="connsiteX192" fmla="*/ 12700 w 1708150"/>
              <a:gd name="connsiteY192" fmla="*/ 211944 h 599294"/>
              <a:gd name="connsiteX193" fmla="*/ 95250 w 1708150"/>
              <a:gd name="connsiteY193" fmla="*/ 79864 h 599294"/>
              <a:gd name="connsiteX194" fmla="*/ 160020 w 1708150"/>
              <a:gd name="connsiteY194" fmla="*/ 32875 h 599294"/>
              <a:gd name="connsiteX195" fmla="*/ 233680 w 1708150"/>
              <a:gd name="connsiteY195" fmla="*/ 3664 h 599294"/>
              <a:gd name="connsiteX196" fmla="*/ 351789 w 1708150"/>
              <a:gd name="connsiteY196" fmla="*/ 1125 h 599294"/>
              <a:gd name="connsiteX197" fmla="*/ 378460 w 1708150"/>
              <a:gd name="connsiteY197" fmla="*/ 44304 h 599294"/>
              <a:gd name="connsiteX198" fmla="*/ 335279 w 1708150"/>
              <a:gd name="connsiteY198" fmla="*/ 70975 h 599294"/>
              <a:gd name="connsiteX199" fmla="*/ 308610 w 1708150"/>
              <a:gd name="connsiteY199" fmla="*/ 27794 h 599294"/>
              <a:gd name="connsiteX200" fmla="*/ 351789 w 1708150"/>
              <a:gd name="connsiteY200" fmla="*/ 1125 h 599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Lst>
            <a:rect l="l" t="t" r="r" b="b"/>
            <a:pathLst>
              <a:path w="1708150" h="599294">
                <a:moveTo>
                  <a:pt x="919479" y="305925"/>
                </a:moveTo>
                <a:cubicBezTo>
                  <a:pt x="902969" y="305925"/>
                  <a:pt x="891539" y="317355"/>
                  <a:pt x="891539" y="335135"/>
                </a:cubicBezTo>
                <a:cubicBezTo>
                  <a:pt x="891539" y="352915"/>
                  <a:pt x="902969" y="364345"/>
                  <a:pt x="919479" y="364345"/>
                </a:cubicBezTo>
                <a:cubicBezTo>
                  <a:pt x="935989" y="364345"/>
                  <a:pt x="947419" y="352915"/>
                  <a:pt x="947419" y="335135"/>
                </a:cubicBezTo>
                <a:cubicBezTo>
                  <a:pt x="947419" y="318625"/>
                  <a:pt x="935989" y="305925"/>
                  <a:pt x="919479" y="305925"/>
                </a:cubicBezTo>
                <a:close/>
                <a:moveTo>
                  <a:pt x="775969" y="304655"/>
                </a:moveTo>
                <a:cubicBezTo>
                  <a:pt x="763269" y="304655"/>
                  <a:pt x="754379" y="309735"/>
                  <a:pt x="750569" y="322435"/>
                </a:cubicBezTo>
                <a:lnTo>
                  <a:pt x="802639" y="322435"/>
                </a:lnTo>
                <a:cubicBezTo>
                  <a:pt x="798829" y="309735"/>
                  <a:pt x="788669" y="304655"/>
                  <a:pt x="775969" y="304655"/>
                </a:cubicBezTo>
                <a:close/>
                <a:moveTo>
                  <a:pt x="1534160" y="294495"/>
                </a:moveTo>
                <a:cubicBezTo>
                  <a:pt x="1510030" y="294495"/>
                  <a:pt x="1493520" y="312275"/>
                  <a:pt x="1493520" y="335135"/>
                </a:cubicBezTo>
                <a:cubicBezTo>
                  <a:pt x="1493520" y="357995"/>
                  <a:pt x="1510030" y="375775"/>
                  <a:pt x="1534160" y="375775"/>
                </a:cubicBezTo>
                <a:cubicBezTo>
                  <a:pt x="1558290" y="375775"/>
                  <a:pt x="1574800" y="357995"/>
                  <a:pt x="1574800" y="335135"/>
                </a:cubicBezTo>
                <a:cubicBezTo>
                  <a:pt x="1574800" y="311005"/>
                  <a:pt x="1558290" y="294495"/>
                  <a:pt x="1534160" y="294495"/>
                </a:cubicBezTo>
                <a:close/>
                <a:moveTo>
                  <a:pt x="1628139" y="293225"/>
                </a:moveTo>
                <a:lnTo>
                  <a:pt x="1651000" y="293225"/>
                </a:lnTo>
                <a:lnTo>
                  <a:pt x="1651000" y="397365"/>
                </a:lnTo>
                <a:lnTo>
                  <a:pt x="1628139" y="397365"/>
                </a:lnTo>
                <a:close/>
                <a:moveTo>
                  <a:pt x="1273810" y="293225"/>
                </a:moveTo>
                <a:cubicBezTo>
                  <a:pt x="1254760" y="293225"/>
                  <a:pt x="1239520" y="303385"/>
                  <a:pt x="1234440" y="322435"/>
                </a:cubicBezTo>
                <a:lnTo>
                  <a:pt x="1313180" y="322435"/>
                </a:lnTo>
                <a:cubicBezTo>
                  <a:pt x="1308100" y="303385"/>
                  <a:pt x="1292860" y="293225"/>
                  <a:pt x="1273810" y="293225"/>
                </a:cubicBezTo>
                <a:close/>
                <a:moveTo>
                  <a:pt x="532129" y="293225"/>
                </a:moveTo>
                <a:lnTo>
                  <a:pt x="567689" y="293225"/>
                </a:lnTo>
                <a:lnTo>
                  <a:pt x="567689" y="397365"/>
                </a:lnTo>
                <a:lnTo>
                  <a:pt x="532129" y="397365"/>
                </a:lnTo>
                <a:close/>
                <a:moveTo>
                  <a:pt x="447040" y="275444"/>
                </a:moveTo>
                <a:cubicBezTo>
                  <a:pt x="481330" y="275444"/>
                  <a:pt x="505460" y="295764"/>
                  <a:pt x="505460" y="335134"/>
                </a:cubicBezTo>
                <a:lnTo>
                  <a:pt x="505460" y="396094"/>
                </a:lnTo>
                <a:lnTo>
                  <a:pt x="469900" y="396094"/>
                </a:lnTo>
                <a:lnTo>
                  <a:pt x="469900" y="335134"/>
                </a:lnTo>
                <a:cubicBezTo>
                  <a:pt x="469900" y="316084"/>
                  <a:pt x="461010" y="308464"/>
                  <a:pt x="447040" y="308464"/>
                </a:cubicBezTo>
                <a:cubicBezTo>
                  <a:pt x="433070" y="308464"/>
                  <a:pt x="424180" y="316084"/>
                  <a:pt x="424180" y="335134"/>
                </a:cubicBezTo>
                <a:lnTo>
                  <a:pt x="424180" y="396094"/>
                </a:lnTo>
                <a:lnTo>
                  <a:pt x="388620" y="396094"/>
                </a:lnTo>
                <a:lnTo>
                  <a:pt x="388620" y="335134"/>
                </a:lnTo>
                <a:cubicBezTo>
                  <a:pt x="388620" y="295764"/>
                  <a:pt x="412750" y="275444"/>
                  <a:pt x="447040" y="275444"/>
                </a:cubicBezTo>
                <a:close/>
                <a:moveTo>
                  <a:pt x="1273810" y="272905"/>
                </a:moveTo>
                <a:cubicBezTo>
                  <a:pt x="1310640" y="272905"/>
                  <a:pt x="1337310" y="299575"/>
                  <a:pt x="1337310" y="335135"/>
                </a:cubicBezTo>
                <a:lnTo>
                  <a:pt x="1337310" y="344025"/>
                </a:lnTo>
                <a:lnTo>
                  <a:pt x="1234440" y="344025"/>
                </a:lnTo>
                <a:cubicBezTo>
                  <a:pt x="1238250" y="365615"/>
                  <a:pt x="1253490" y="377045"/>
                  <a:pt x="1273810" y="377045"/>
                </a:cubicBezTo>
                <a:cubicBezTo>
                  <a:pt x="1294130" y="377045"/>
                  <a:pt x="1300480" y="371965"/>
                  <a:pt x="1306830" y="361805"/>
                </a:cubicBezTo>
                <a:lnTo>
                  <a:pt x="1332230" y="361805"/>
                </a:lnTo>
                <a:cubicBezTo>
                  <a:pt x="1323340" y="383395"/>
                  <a:pt x="1301750" y="397365"/>
                  <a:pt x="1273810" y="397365"/>
                </a:cubicBezTo>
                <a:cubicBezTo>
                  <a:pt x="1236980" y="397365"/>
                  <a:pt x="1210310" y="370695"/>
                  <a:pt x="1210310" y="335135"/>
                </a:cubicBezTo>
                <a:cubicBezTo>
                  <a:pt x="1210310" y="299575"/>
                  <a:pt x="1236980" y="272905"/>
                  <a:pt x="1273810" y="272905"/>
                </a:cubicBezTo>
                <a:close/>
                <a:moveTo>
                  <a:pt x="777239" y="272905"/>
                </a:moveTo>
                <a:cubicBezTo>
                  <a:pt x="814069" y="272905"/>
                  <a:pt x="840739" y="299575"/>
                  <a:pt x="840739" y="335135"/>
                </a:cubicBezTo>
                <a:lnTo>
                  <a:pt x="840739" y="345295"/>
                </a:lnTo>
                <a:lnTo>
                  <a:pt x="751839" y="345295"/>
                </a:lnTo>
                <a:cubicBezTo>
                  <a:pt x="754379" y="359265"/>
                  <a:pt x="765809" y="365615"/>
                  <a:pt x="778509" y="365615"/>
                </a:cubicBezTo>
                <a:cubicBezTo>
                  <a:pt x="791209" y="365615"/>
                  <a:pt x="796289" y="363075"/>
                  <a:pt x="801369" y="356725"/>
                </a:cubicBezTo>
                <a:lnTo>
                  <a:pt x="838200" y="356725"/>
                </a:lnTo>
                <a:cubicBezTo>
                  <a:pt x="830579" y="380855"/>
                  <a:pt x="807719" y="397365"/>
                  <a:pt x="778509" y="397365"/>
                </a:cubicBezTo>
                <a:cubicBezTo>
                  <a:pt x="741679" y="397365"/>
                  <a:pt x="715009" y="370695"/>
                  <a:pt x="715009" y="335135"/>
                </a:cubicBezTo>
                <a:lnTo>
                  <a:pt x="713739" y="335135"/>
                </a:lnTo>
                <a:cubicBezTo>
                  <a:pt x="713739" y="299575"/>
                  <a:pt x="740409" y="272905"/>
                  <a:pt x="777239" y="272905"/>
                </a:cubicBezTo>
                <a:close/>
                <a:moveTo>
                  <a:pt x="1534160" y="271635"/>
                </a:moveTo>
                <a:cubicBezTo>
                  <a:pt x="1570990" y="271635"/>
                  <a:pt x="1597660" y="297035"/>
                  <a:pt x="1597660" y="335135"/>
                </a:cubicBezTo>
                <a:lnTo>
                  <a:pt x="1597660" y="396095"/>
                </a:lnTo>
                <a:lnTo>
                  <a:pt x="1577340" y="396095"/>
                </a:lnTo>
                <a:lnTo>
                  <a:pt x="1577340" y="366885"/>
                </a:lnTo>
                <a:cubicBezTo>
                  <a:pt x="1569720" y="385935"/>
                  <a:pt x="1551940" y="396095"/>
                  <a:pt x="1531620" y="396095"/>
                </a:cubicBezTo>
                <a:cubicBezTo>
                  <a:pt x="1501140" y="396095"/>
                  <a:pt x="1471930" y="373235"/>
                  <a:pt x="1471930" y="335135"/>
                </a:cubicBezTo>
                <a:lnTo>
                  <a:pt x="1470660" y="335135"/>
                </a:lnTo>
                <a:cubicBezTo>
                  <a:pt x="1470660" y="298305"/>
                  <a:pt x="1497330" y="271635"/>
                  <a:pt x="1534160" y="271635"/>
                </a:cubicBezTo>
                <a:close/>
                <a:moveTo>
                  <a:pt x="1090930" y="261475"/>
                </a:moveTo>
                <a:lnTo>
                  <a:pt x="1090930" y="317355"/>
                </a:lnTo>
                <a:lnTo>
                  <a:pt x="1134110" y="317355"/>
                </a:lnTo>
                <a:cubicBezTo>
                  <a:pt x="1156970" y="317355"/>
                  <a:pt x="1164589" y="305925"/>
                  <a:pt x="1164589" y="289415"/>
                </a:cubicBezTo>
                <a:cubicBezTo>
                  <a:pt x="1164589" y="272905"/>
                  <a:pt x="1156970" y="261475"/>
                  <a:pt x="1134110" y="261475"/>
                </a:cubicBezTo>
                <a:close/>
                <a:moveTo>
                  <a:pt x="947419" y="241155"/>
                </a:moveTo>
                <a:lnTo>
                  <a:pt x="982979" y="241155"/>
                </a:lnTo>
                <a:lnTo>
                  <a:pt x="982979" y="335135"/>
                </a:lnTo>
                <a:cubicBezTo>
                  <a:pt x="982979" y="374505"/>
                  <a:pt x="956309" y="398635"/>
                  <a:pt x="919479" y="398635"/>
                </a:cubicBezTo>
                <a:cubicBezTo>
                  <a:pt x="881379" y="398635"/>
                  <a:pt x="855979" y="373235"/>
                  <a:pt x="855979" y="335135"/>
                </a:cubicBezTo>
                <a:lnTo>
                  <a:pt x="857249" y="333865"/>
                </a:lnTo>
                <a:cubicBezTo>
                  <a:pt x="857249" y="293225"/>
                  <a:pt x="887729" y="272905"/>
                  <a:pt x="914399" y="272905"/>
                </a:cubicBezTo>
                <a:cubicBezTo>
                  <a:pt x="941069" y="272905"/>
                  <a:pt x="941069" y="277985"/>
                  <a:pt x="947419" y="289415"/>
                </a:cubicBezTo>
                <a:close/>
                <a:moveTo>
                  <a:pt x="1685289" y="239885"/>
                </a:moveTo>
                <a:lnTo>
                  <a:pt x="1708150" y="239885"/>
                </a:lnTo>
                <a:lnTo>
                  <a:pt x="1708150" y="397365"/>
                </a:lnTo>
                <a:lnTo>
                  <a:pt x="1685289" y="397365"/>
                </a:lnTo>
                <a:close/>
                <a:moveTo>
                  <a:pt x="1639569" y="239885"/>
                </a:moveTo>
                <a:cubicBezTo>
                  <a:pt x="1648459" y="239885"/>
                  <a:pt x="1654809" y="246235"/>
                  <a:pt x="1654809" y="255125"/>
                </a:cubicBezTo>
                <a:cubicBezTo>
                  <a:pt x="1654809" y="264015"/>
                  <a:pt x="1648459" y="270365"/>
                  <a:pt x="1639569" y="270365"/>
                </a:cubicBezTo>
                <a:cubicBezTo>
                  <a:pt x="1630679" y="270365"/>
                  <a:pt x="1624329" y="264015"/>
                  <a:pt x="1624329" y="255125"/>
                </a:cubicBezTo>
                <a:cubicBezTo>
                  <a:pt x="1624329" y="246235"/>
                  <a:pt x="1630679" y="239885"/>
                  <a:pt x="1639569" y="239885"/>
                </a:cubicBezTo>
                <a:close/>
                <a:moveTo>
                  <a:pt x="1358900" y="239885"/>
                </a:moveTo>
                <a:lnTo>
                  <a:pt x="1381760" y="239885"/>
                </a:lnTo>
                <a:lnTo>
                  <a:pt x="1381760" y="275445"/>
                </a:lnTo>
                <a:lnTo>
                  <a:pt x="1446530" y="275445"/>
                </a:lnTo>
                <a:lnTo>
                  <a:pt x="1446530" y="295765"/>
                </a:lnTo>
                <a:lnTo>
                  <a:pt x="1381760" y="295765"/>
                </a:lnTo>
                <a:lnTo>
                  <a:pt x="1381760" y="349105"/>
                </a:lnTo>
                <a:cubicBezTo>
                  <a:pt x="1381760" y="368155"/>
                  <a:pt x="1391920" y="375775"/>
                  <a:pt x="1405889" y="375775"/>
                </a:cubicBezTo>
                <a:cubicBezTo>
                  <a:pt x="1419860" y="375775"/>
                  <a:pt x="1431289" y="368155"/>
                  <a:pt x="1431289" y="349105"/>
                </a:cubicBezTo>
                <a:lnTo>
                  <a:pt x="1431289" y="346565"/>
                </a:lnTo>
                <a:lnTo>
                  <a:pt x="1454150" y="346565"/>
                </a:lnTo>
                <a:lnTo>
                  <a:pt x="1454150" y="349105"/>
                </a:lnTo>
                <a:cubicBezTo>
                  <a:pt x="1454150" y="380855"/>
                  <a:pt x="1435100" y="397365"/>
                  <a:pt x="1407160" y="397365"/>
                </a:cubicBezTo>
                <a:cubicBezTo>
                  <a:pt x="1379220" y="397365"/>
                  <a:pt x="1360170" y="382125"/>
                  <a:pt x="1360170" y="349105"/>
                </a:cubicBezTo>
                <a:lnTo>
                  <a:pt x="1358900" y="349105"/>
                </a:lnTo>
                <a:close/>
                <a:moveTo>
                  <a:pt x="1068070" y="239885"/>
                </a:moveTo>
                <a:lnTo>
                  <a:pt x="1134110" y="239885"/>
                </a:lnTo>
                <a:cubicBezTo>
                  <a:pt x="1172210" y="239885"/>
                  <a:pt x="1189989" y="261475"/>
                  <a:pt x="1189989" y="290685"/>
                </a:cubicBezTo>
                <a:cubicBezTo>
                  <a:pt x="1189989" y="319895"/>
                  <a:pt x="1178560" y="332595"/>
                  <a:pt x="1154430" y="338945"/>
                </a:cubicBezTo>
                <a:lnTo>
                  <a:pt x="1196339" y="397365"/>
                </a:lnTo>
                <a:lnTo>
                  <a:pt x="1167130" y="397365"/>
                </a:lnTo>
                <a:lnTo>
                  <a:pt x="1130300" y="341485"/>
                </a:lnTo>
                <a:lnTo>
                  <a:pt x="1092200" y="341485"/>
                </a:lnTo>
                <a:lnTo>
                  <a:pt x="1092200" y="397365"/>
                </a:lnTo>
                <a:lnTo>
                  <a:pt x="1068070" y="397365"/>
                </a:lnTo>
                <a:close/>
                <a:moveTo>
                  <a:pt x="554990" y="239885"/>
                </a:moveTo>
                <a:cubicBezTo>
                  <a:pt x="566420" y="242425"/>
                  <a:pt x="572770" y="252585"/>
                  <a:pt x="570230" y="264015"/>
                </a:cubicBezTo>
                <a:cubicBezTo>
                  <a:pt x="567690" y="275445"/>
                  <a:pt x="557530" y="281795"/>
                  <a:pt x="546100" y="279255"/>
                </a:cubicBezTo>
                <a:cubicBezTo>
                  <a:pt x="534670" y="276715"/>
                  <a:pt x="528320" y="266555"/>
                  <a:pt x="530860" y="255125"/>
                </a:cubicBezTo>
                <a:cubicBezTo>
                  <a:pt x="533400" y="243695"/>
                  <a:pt x="543560" y="237345"/>
                  <a:pt x="554990" y="239885"/>
                </a:cubicBezTo>
                <a:close/>
                <a:moveTo>
                  <a:pt x="237489" y="239885"/>
                </a:moveTo>
                <a:lnTo>
                  <a:pt x="276859" y="239885"/>
                </a:lnTo>
                <a:lnTo>
                  <a:pt x="276859" y="331325"/>
                </a:lnTo>
                <a:cubicBezTo>
                  <a:pt x="276859" y="350375"/>
                  <a:pt x="285750" y="361805"/>
                  <a:pt x="304800" y="361805"/>
                </a:cubicBezTo>
                <a:cubicBezTo>
                  <a:pt x="323850" y="361805"/>
                  <a:pt x="334009" y="351645"/>
                  <a:pt x="334009" y="331325"/>
                </a:cubicBezTo>
                <a:lnTo>
                  <a:pt x="334009" y="239885"/>
                </a:lnTo>
                <a:lnTo>
                  <a:pt x="372109" y="239885"/>
                </a:lnTo>
                <a:lnTo>
                  <a:pt x="372109" y="331325"/>
                </a:lnTo>
                <a:cubicBezTo>
                  <a:pt x="372109" y="371965"/>
                  <a:pt x="347979" y="397365"/>
                  <a:pt x="306069" y="397365"/>
                </a:cubicBezTo>
                <a:cubicBezTo>
                  <a:pt x="264159" y="397365"/>
                  <a:pt x="238759" y="371965"/>
                  <a:pt x="238759" y="331325"/>
                </a:cubicBezTo>
                <a:lnTo>
                  <a:pt x="237489" y="331325"/>
                </a:lnTo>
                <a:close/>
                <a:moveTo>
                  <a:pt x="598170" y="238614"/>
                </a:moveTo>
                <a:lnTo>
                  <a:pt x="633730" y="238614"/>
                </a:lnTo>
                <a:lnTo>
                  <a:pt x="633730" y="274174"/>
                </a:lnTo>
                <a:lnTo>
                  <a:pt x="689610" y="274174"/>
                </a:lnTo>
                <a:lnTo>
                  <a:pt x="689610" y="307194"/>
                </a:lnTo>
                <a:lnTo>
                  <a:pt x="633730" y="307194"/>
                </a:lnTo>
                <a:lnTo>
                  <a:pt x="633730" y="346564"/>
                </a:lnTo>
                <a:cubicBezTo>
                  <a:pt x="633730" y="359264"/>
                  <a:pt x="638810" y="363074"/>
                  <a:pt x="647700" y="363074"/>
                </a:cubicBezTo>
                <a:cubicBezTo>
                  <a:pt x="656590" y="363074"/>
                  <a:pt x="661670" y="359264"/>
                  <a:pt x="661670" y="346564"/>
                </a:cubicBezTo>
                <a:lnTo>
                  <a:pt x="661670" y="342754"/>
                </a:lnTo>
                <a:lnTo>
                  <a:pt x="697230" y="342754"/>
                </a:lnTo>
                <a:lnTo>
                  <a:pt x="697230" y="346564"/>
                </a:lnTo>
                <a:cubicBezTo>
                  <a:pt x="697230" y="380854"/>
                  <a:pt x="676910" y="396094"/>
                  <a:pt x="647700" y="396094"/>
                </a:cubicBezTo>
                <a:cubicBezTo>
                  <a:pt x="618490" y="396094"/>
                  <a:pt x="598170" y="379584"/>
                  <a:pt x="598170" y="346564"/>
                </a:cubicBezTo>
                <a:close/>
                <a:moveTo>
                  <a:pt x="520700" y="96375"/>
                </a:moveTo>
                <a:cubicBezTo>
                  <a:pt x="539750" y="101454"/>
                  <a:pt x="552450" y="120504"/>
                  <a:pt x="547370" y="139554"/>
                </a:cubicBezTo>
                <a:cubicBezTo>
                  <a:pt x="542289" y="158604"/>
                  <a:pt x="523239" y="171304"/>
                  <a:pt x="504189" y="166225"/>
                </a:cubicBezTo>
                <a:cubicBezTo>
                  <a:pt x="485139" y="161144"/>
                  <a:pt x="472439" y="142094"/>
                  <a:pt x="477520" y="123044"/>
                </a:cubicBezTo>
                <a:cubicBezTo>
                  <a:pt x="482600" y="103994"/>
                  <a:pt x="501650" y="91294"/>
                  <a:pt x="520700" y="96375"/>
                </a:cubicBezTo>
                <a:close/>
                <a:moveTo>
                  <a:pt x="445770" y="32875"/>
                </a:moveTo>
                <a:cubicBezTo>
                  <a:pt x="464820" y="37954"/>
                  <a:pt x="477520" y="57004"/>
                  <a:pt x="472439" y="76054"/>
                </a:cubicBezTo>
                <a:cubicBezTo>
                  <a:pt x="467360" y="95104"/>
                  <a:pt x="448310" y="107804"/>
                  <a:pt x="429260" y="102725"/>
                </a:cubicBezTo>
                <a:cubicBezTo>
                  <a:pt x="410210" y="97644"/>
                  <a:pt x="397510" y="78594"/>
                  <a:pt x="402589" y="59544"/>
                </a:cubicBezTo>
                <a:cubicBezTo>
                  <a:pt x="407670" y="40494"/>
                  <a:pt x="426720" y="27794"/>
                  <a:pt x="445770" y="32875"/>
                </a:cubicBezTo>
                <a:close/>
                <a:moveTo>
                  <a:pt x="233680" y="3664"/>
                </a:moveTo>
                <a:cubicBezTo>
                  <a:pt x="252730" y="-1416"/>
                  <a:pt x="271780" y="11284"/>
                  <a:pt x="276860" y="30334"/>
                </a:cubicBezTo>
                <a:cubicBezTo>
                  <a:pt x="281939" y="49384"/>
                  <a:pt x="269239" y="68434"/>
                  <a:pt x="250189" y="73514"/>
                </a:cubicBezTo>
                <a:cubicBezTo>
                  <a:pt x="248920" y="73514"/>
                  <a:pt x="248920" y="73514"/>
                  <a:pt x="248920" y="73514"/>
                </a:cubicBezTo>
                <a:cubicBezTo>
                  <a:pt x="209550" y="82405"/>
                  <a:pt x="171450" y="100184"/>
                  <a:pt x="139700" y="128125"/>
                </a:cubicBezTo>
                <a:cubicBezTo>
                  <a:pt x="109220" y="156064"/>
                  <a:pt x="85089" y="191625"/>
                  <a:pt x="71120" y="230994"/>
                </a:cubicBezTo>
                <a:cubicBezTo>
                  <a:pt x="64770" y="250044"/>
                  <a:pt x="59689" y="270364"/>
                  <a:pt x="58420" y="291955"/>
                </a:cubicBezTo>
                <a:cubicBezTo>
                  <a:pt x="58420" y="302114"/>
                  <a:pt x="58420" y="313544"/>
                  <a:pt x="58420" y="323705"/>
                </a:cubicBezTo>
                <a:cubicBezTo>
                  <a:pt x="59689" y="335134"/>
                  <a:pt x="60960" y="345294"/>
                  <a:pt x="62230" y="355455"/>
                </a:cubicBezTo>
                <a:cubicBezTo>
                  <a:pt x="69850" y="397364"/>
                  <a:pt x="88900" y="436734"/>
                  <a:pt x="116839" y="469755"/>
                </a:cubicBezTo>
                <a:cubicBezTo>
                  <a:pt x="143510" y="502775"/>
                  <a:pt x="180339" y="526905"/>
                  <a:pt x="220980" y="542144"/>
                </a:cubicBezTo>
                <a:cubicBezTo>
                  <a:pt x="241300" y="549764"/>
                  <a:pt x="262889" y="554844"/>
                  <a:pt x="284480" y="556114"/>
                </a:cubicBezTo>
                <a:cubicBezTo>
                  <a:pt x="289560" y="556114"/>
                  <a:pt x="295910" y="556114"/>
                  <a:pt x="300989" y="556114"/>
                </a:cubicBezTo>
                <a:cubicBezTo>
                  <a:pt x="306070" y="556114"/>
                  <a:pt x="312420" y="556114"/>
                  <a:pt x="317500" y="556114"/>
                </a:cubicBezTo>
                <a:cubicBezTo>
                  <a:pt x="328930" y="554844"/>
                  <a:pt x="340360" y="553575"/>
                  <a:pt x="350520" y="552305"/>
                </a:cubicBezTo>
                <a:cubicBezTo>
                  <a:pt x="360680" y="551035"/>
                  <a:pt x="372110" y="547225"/>
                  <a:pt x="382270" y="544685"/>
                </a:cubicBezTo>
                <a:cubicBezTo>
                  <a:pt x="392430" y="542144"/>
                  <a:pt x="402589" y="538335"/>
                  <a:pt x="412750" y="533255"/>
                </a:cubicBezTo>
                <a:cubicBezTo>
                  <a:pt x="422910" y="529444"/>
                  <a:pt x="433070" y="524364"/>
                  <a:pt x="441960" y="518014"/>
                </a:cubicBezTo>
                <a:cubicBezTo>
                  <a:pt x="450850" y="512934"/>
                  <a:pt x="459739" y="505314"/>
                  <a:pt x="468630" y="498964"/>
                </a:cubicBezTo>
                <a:cubicBezTo>
                  <a:pt x="485139" y="484994"/>
                  <a:pt x="500380" y="468484"/>
                  <a:pt x="513080" y="450705"/>
                </a:cubicBezTo>
                <a:cubicBezTo>
                  <a:pt x="519430" y="441814"/>
                  <a:pt x="525780" y="432925"/>
                  <a:pt x="530860" y="422764"/>
                </a:cubicBezTo>
                <a:lnTo>
                  <a:pt x="543560" y="422764"/>
                </a:lnTo>
                <a:lnTo>
                  <a:pt x="543560" y="424034"/>
                </a:lnTo>
                <a:cubicBezTo>
                  <a:pt x="551180" y="424034"/>
                  <a:pt x="557530" y="424034"/>
                  <a:pt x="565150" y="424034"/>
                </a:cubicBezTo>
                <a:cubicBezTo>
                  <a:pt x="557530" y="439275"/>
                  <a:pt x="549910" y="454514"/>
                  <a:pt x="539750" y="469755"/>
                </a:cubicBezTo>
                <a:cubicBezTo>
                  <a:pt x="525780" y="491344"/>
                  <a:pt x="509270" y="510394"/>
                  <a:pt x="490220" y="526905"/>
                </a:cubicBezTo>
                <a:cubicBezTo>
                  <a:pt x="481330" y="534525"/>
                  <a:pt x="471170" y="542144"/>
                  <a:pt x="461010" y="549764"/>
                </a:cubicBezTo>
                <a:cubicBezTo>
                  <a:pt x="449580" y="557385"/>
                  <a:pt x="439420" y="563735"/>
                  <a:pt x="427989" y="568815"/>
                </a:cubicBezTo>
                <a:cubicBezTo>
                  <a:pt x="417830" y="575165"/>
                  <a:pt x="405130" y="580244"/>
                  <a:pt x="393700" y="584054"/>
                </a:cubicBezTo>
                <a:cubicBezTo>
                  <a:pt x="381000" y="587865"/>
                  <a:pt x="369570" y="591675"/>
                  <a:pt x="356870" y="594215"/>
                </a:cubicBezTo>
                <a:cubicBezTo>
                  <a:pt x="344170" y="596754"/>
                  <a:pt x="331470" y="599294"/>
                  <a:pt x="318770" y="599294"/>
                </a:cubicBezTo>
                <a:cubicBezTo>
                  <a:pt x="312420" y="599294"/>
                  <a:pt x="306070" y="599294"/>
                  <a:pt x="299720" y="599294"/>
                </a:cubicBezTo>
                <a:cubicBezTo>
                  <a:pt x="293370" y="599294"/>
                  <a:pt x="287020" y="599294"/>
                  <a:pt x="280670" y="599294"/>
                </a:cubicBezTo>
                <a:cubicBezTo>
                  <a:pt x="255270" y="598025"/>
                  <a:pt x="229870" y="592944"/>
                  <a:pt x="205739" y="585325"/>
                </a:cubicBezTo>
                <a:cubicBezTo>
                  <a:pt x="156210" y="568815"/>
                  <a:pt x="111760" y="540875"/>
                  <a:pt x="77470" y="502775"/>
                </a:cubicBezTo>
                <a:cubicBezTo>
                  <a:pt x="43180" y="464675"/>
                  <a:pt x="17780" y="417684"/>
                  <a:pt x="6350" y="366884"/>
                </a:cubicBezTo>
                <a:cubicBezTo>
                  <a:pt x="2539" y="354184"/>
                  <a:pt x="0" y="341484"/>
                  <a:pt x="0" y="328784"/>
                </a:cubicBezTo>
                <a:cubicBezTo>
                  <a:pt x="0" y="316084"/>
                  <a:pt x="0" y="302114"/>
                  <a:pt x="0" y="289414"/>
                </a:cubicBezTo>
                <a:cubicBezTo>
                  <a:pt x="1270" y="262744"/>
                  <a:pt x="5080" y="237344"/>
                  <a:pt x="12700" y="211944"/>
                </a:cubicBezTo>
                <a:cubicBezTo>
                  <a:pt x="27939" y="162414"/>
                  <a:pt x="57150" y="115425"/>
                  <a:pt x="95250" y="79864"/>
                </a:cubicBezTo>
                <a:cubicBezTo>
                  <a:pt x="115570" y="60814"/>
                  <a:pt x="137160" y="45575"/>
                  <a:pt x="160020" y="32875"/>
                </a:cubicBezTo>
                <a:cubicBezTo>
                  <a:pt x="182880" y="20175"/>
                  <a:pt x="208280" y="10014"/>
                  <a:pt x="233680" y="3664"/>
                </a:cubicBezTo>
                <a:close/>
                <a:moveTo>
                  <a:pt x="351789" y="1125"/>
                </a:moveTo>
                <a:cubicBezTo>
                  <a:pt x="370839" y="6204"/>
                  <a:pt x="383539" y="25254"/>
                  <a:pt x="378460" y="44304"/>
                </a:cubicBezTo>
                <a:cubicBezTo>
                  <a:pt x="373379" y="63354"/>
                  <a:pt x="354329" y="76054"/>
                  <a:pt x="335279" y="70975"/>
                </a:cubicBezTo>
                <a:cubicBezTo>
                  <a:pt x="316229" y="65894"/>
                  <a:pt x="303529" y="46844"/>
                  <a:pt x="308610" y="27794"/>
                </a:cubicBezTo>
                <a:cubicBezTo>
                  <a:pt x="313689" y="8744"/>
                  <a:pt x="332739" y="-3956"/>
                  <a:pt x="351789" y="1125"/>
                </a:cubicBezTo>
                <a:close/>
              </a:path>
            </a:pathLst>
          </a:custGeom>
          <a:solidFill>
            <a:schemeClr val="bg1">
              <a:lumMod val="95000"/>
            </a:schemeClr>
          </a:solidFill>
        </p:spPr>
        <p:txBody>
          <a:bodyPr wrap="square">
            <a:noAutofit/>
          </a:bodyPr>
          <a:lstStyle>
            <a:lvl1pPr marL="0" indent="0">
              <a:buNone/>
              <a:defRPr/>
            </a:lvl1pPr>
          </a:lstStyle>
          <a:p>
            <a:pPr lvl="0"/>
            <a:r>
              <a:rPr lang="nl-NL" dirty="0"/>
              <a:t> </a:t>
            </a:r>
          </a:p>
        </p:txBody>
      </p:sp>
      <p:sp>
        <p:nvSpPr>
          <p:cNvPr id="45" name="Titel 43">
            <a:extLst>
              <a:ext uri="{FF2B5EF4-FFF2-40B4-BE49-F238E27FC236}">
                <a16:creationId xmlns:a16="http://schemas.microsoft.com/office/drawing/2014/main" id="{86B49879-3045-2A55-35BC-87FE7A27FAD3}"/>
              </a:ext>
            </a:extLst>
          </p:cNvPr>
          <p:cNvSpPr>
            <a:spLocks noGrp="1"/>
          </p:cNvSpPr>
          <p:nvPr>
            <p:ph type="title" hasCustomPrompt="1"/>
          </p:nvPr>
        </p:nvSpPr>
        <p:spPr>
          <a:xfrm>
            <a:off x="904239" y="2705834"/>
            <a:ext cx="5353686" cy="1125657"/>
          </a:xfrm>
        </p:spPr>
        <p:txBody>
          <a:bodyPr anchor="b" anchorCtr="0">
            <a:noAutofit/>
          </a:bodyPr>
          <a:lstStyle>
            <a:lvl1pPr>
              <a:defRPr sz="8000">
                <a:solidFill>
                  <a:schemeClr val="bg1"/>
                </a:solidFill>
              </a:defRPr>
            </a:lvl1pPr>
          </a:lstStyle>
          <a:p>
            <a:r>
              <a:rPr lang="nl-NL" dirty="0"/>
              <a:t>Bedankt! </a:t>
            </a:r>
          </a:p>
        </p:txBody>
      </p:sp>
      <p:sp>
        <p:nvSpPr>
          <p:cNvPr id="16" name="Tijdelijke aanduiding voor tekst 15">
            <a:extLst>
              <a:ext uri="{FF2B5EF4-FFF2-40B4-BE49-F238E27FC236}">
                <a16:creationId xmlns:a16="http://schemas.microsoft.com/office/drawing/2014/main" id="{CB3C7F8A-E25A-8E14-B6AF-3366AED94A95}"/>
              </a:ext>
            </a:extLst>
          </p:cNvPr>
          <p:cNvSpPr>
            <a:spLocks noGrp="1"/>
          </p:cNvSpPr>
          <p:nvPr>
            <p:ph type="body" sz="quarter" idx="19" hasCustomPrompt="1"/>
          </p:nvPr>
        </p:nvSpPr>
        <p:spPr>
          <a:xfrm>
            <a:off x="1391229" y="4208738"/>
            <a:ext cx="1266191" cy="371920"/>
          </a:xfrm>
          <a:prstGeom prst="roundRect">
            <a:avLst>
              <a:gd name="adj" fmla="val 50000"/>
            </a:avLst>
          </a:prstGeom>
          <a:solidFill>
            <a:srgbClr val="185A9F"/>
          </a:solidFill>
          <a:ln>
            <a:solidFill>
              <a:schemeClr val="bg1"/>
            </a:solidFill>
          </a:ln>
        </p:spPr>
        <p:txBody>
          <a:bodyPr anchor="ctr" anchorCtr="0">
            <a:normAutofit/>
          </a:bodyPr>
          <a:lstStyle>
            <a:lvl1pPr marL="0" indent="0" algn="ctr" defTabSz="914400" rtl="0" eaLnBrk="1" latinLnBrk="0" hangingPunct="1">
              <a:buNone/>
              <a:defRPr lang="nl-NL" sz="1000" kern="1200" dirty="0">
                <a:solidFill>
                  <a:schemeClr val="bg1"/>
                </a:solidFill>
                <a:latin typeface="Real Text Pro" panose="020B0504020204020204" pitchFamily="34" charset="77"/>
                <a:ea typeface="+mn-ea"/>
                <a:cs typeface="+mn-cs"/>
              </a:defRPr>
            </a:lvl1pPr>
            <a:lvl2pPr marL="457200" indent="0">
              <a:buNone/>
              <a:defRPr/>
            </a:lvl2pPr>
            <a:lvl3pPr marL="914400" indent="0">
              <a:buNone/>
              <a:defRPr/>
            </a:lvl3pPr>
            <a:lvl4pPr marL="1371600" indent="0">
              <a:buNone/>
              <a:defRPr/>
            </a:lvl4pPr>
            <a:lvl5pPr marL="1828800" indent="0">
              <a:buNone/>
              <a:defRPr/>
            </a:lvl5pPr>
          </a:lstStyle>
          <a:p>
            <a:r>
              <a:rPr lang="nl-NL" dirty="0" err="1"/>
              <a:t>www.retail.nl</a:t>
            </a:r>
            <a:endParaRPr lang="nl-NL" dirty="0"/>
          </a:p>
        </p:txBody>
      </p:sp>
      <p:sp>
        <p:nvSpPr>
          <p:cNvPr id="10" name="Tijdelijke aanduiding voor tekst 9">
            <a:extLst>
              <a:ext uri="{FF2B5EF4-FFF2-40B4-BE49-F238E27FC236}">
                <a16:creationId xmlns:a16="http://schemas.microsoft.com/office/drawing/2014/main" id="{B9F3F4F8-5D36-947A-426F-DE05ACC7A5B8}"/>
              </a:ext>
            </a:extLst>
          </p:cNvPr>
          <p:cNvSpPr>
            <a:spLocks noGrp="1"/>
          </p:cNvSpPr>
          <p:nvPr>
            <p:ph type="body" sz="quarter" idx="17" hasCustomPrompt="1"/>
          </p:nvPr>
        </p:nvSpPr>
        <p:spPr>
          <a:xfrm>
            <a:off x="904239" y="4125458"/>
            <a:ext cx="538480" cy="538480"/>
          </a:xfrm>
          <a:custGeom>
            <a:avLst/>
            <a:gdLst>
              <a:gd name="connsiteX0" fmla="*/ 269240 w 538480"/>
              <a:gd name="connsiteY0" fmla="*/ 0 h 538480"/>
              <a:gd name="connsiteX1" fmla="*/ 538480 w 538480"/>
              <a:gd name="connsiteY1" fmla="*/ 269240 h 538480"/>
              <a:gd name="connsiteX2" fmla="*/ 269240 w 538480"/>
              <a:gd name="connsiteY2" fmla="*/ 538480 h 538480"/>
              <a:gd name="connsiteX3" fmla="*/ 0 w 538480"/>
              <a:gd name="connsiteY3" fmla="*/ 269240 h 538480"/>
              <a:gd name="connsiteX4" fmla="*/ 269240 w 538480"/>
              <a:gd name="connsiteY4" fmla="*/ 0 h 5384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480" h="538480">
                <a:moveTo>
                  <a:pt x="269240" y="0"/>
                </a:moveTo>
                <a:cubicBezTo>
                  <a:pt x="417937" y="0"/>
                  <a:pt x="538480" y="120543"/>
                  <a:pt x="538480" y="269240"/>
                </a:cubicBezTo>
                <a:cubicBezTo>
                  <a:pt x="538480" y="417937"/>
                  <a:pt x="417937" y="538480"/>
                  <a:pt x="269240" y="538480"/>
                </a:cubicBezTo>
                <a:cubicBezTo>
                  <a:pt x="120543" y="538480"/>
                  <a:pt x="0" y="417937"/>
                  <a:pt x="0" y="269240"/>
                </a:cubicBezTo>
                <a:cubicBezTo>
                  <a:pt x="0" y="120543"/>
                  <a:pt x="120543" y="0"/>
                  <a:pt x="269240" y="0"/>
                </a:cubicBezTo>
                <a:close/>
              </a:path>
            </a:pathLst>
          </a:custGeom>
          <a:solidFill>
            <a:schemeClr val="accent2"/>
          </a:solidFill>
        </p:spPr>
        <p:txBody>
          <a:bodyPr wrap="square">
            <a:noAutofit/>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 </a:t>
            </a:r>
          </a:p>
        </p:txBody>
      </p:sp>
      <p:sp>
        <p:nvSpPr>
          <p:cNvPr id="13" name="Tijdelijke aanduiding voor tekst 12">
            <a:extLst>
              <a:ext uri="{FF2B5EF4-FFF2-40B4-BE49-F238E27FC236}">
                <a16:creationId xmlns:a16="http://schemas.microsoft.com/office/drawing/2014/main" id="{6D648A84-80CA-F562-9A43-1190CFABD901}"/>
              </a:ext>
            </a:extLst>
          </p:cNvPr>
          <p:cNvSpPr>
            <a:spLocks noGrp="1"/>
          </p:cNvSpPr>
          <p:nvPr>
            <p:ph type="body" sz="quarter" idx="18" hasCustomPrompt="1"/>
          </p:nvPr>
        </p:nvSpPr>
        <p:spPr>
          <a:xfrm>
            <a:off x="1046850" y="4267610"/>
            <a:ext cx="253259" cy="254177"/>
          </a:xfrm>
          <a:custGeom>
            <a:avLst/>
            <a:gdLst>
              <a:gd name="connsiteX0" fmla="*/ 82125 w 253259"/>
              <a:gd name="connsiteY0" fmla="*/ 188840 h 254177"/>
              <a:gd name="connsiteX1" fmla="*/ 41586 w 253259"/>
              <a:gd name="connsiteY1" fmla="*/ 203184 h 254177"/>
              <a:gd name="connsiteX2" fmla="*/ 41585 w 253259"/>
              <a:gd name="connsiteY2" fmla="*/ 203183 h 254177"/>
              <a:gd name="connsiteX3" fmla="*/ 41584 w 253259"/>
              <a:gd name="connsiteY3" fmla="*/ 203185 h 254177"/>
              <a:gd name="connsiteX4" fmla="*/ 41586 w 253259"/>
              <a:gd name="connsiteY4" fmla="*/ 203184 h 254177"/>
              <a:gd name="connsiteX5" fmla="*/ 68575 w 253259"/>
              <a:gd name="connsiteY5" fmla="*/ 225500 h 254177"/>
              <a:gd name="connsiteX6" fmla="*/ 101594 w 253259"/>
              <a:gd name="connsiteY6" fmla="*/ 238676 h 254177"/>
              <a:gd name="connsiteX7" fmla="*/ 101107 w 253259"/>
              <a:gd name="connsiteY7" fmla="*/ 237997 h 254177"/>
              <a:gd name="connsiteX8" fmla="*/ 82125 w 253259"/>
              <a:gd name="connsiteY8" fmla="*/ 188840 h 254177"/>
              <a:gd name="connsiteX9" fmla="*/ 171136 w 253259"/>
              <a:gd name="connsiteY9" fmla="*/ 188839 h 254177"/>
              <a:gd name="connsiteX10" fmla="*/ 152154 w 253259"/>
              <a:gd name="connsiteY10" fmla="*/ 237996 h 254177"/>
              <a:gd name="connsiteX11" fmla="*/ 151667 w 253259"/>
              <a:gd name="connsiteY11" fmla="*/ 238675 h 254177"/>
              <a:gd name="connsiteX12" fmla="*/ 151668 w 253259"/>
              <a:gd name="connsiteY12" fmla="*/ 238676 h 254177"/>
              <a:gd name="connsiteX13" fmla="*/ 211677 w 253259"/>
              <a:gd name="connsiteY13" fmla="*/ 203183 h 254177"/>
              <a:gd name="connsiteX14" fmla="*/ 171136 w 253259"/>
              <a:gd name="connsiteY14" fmla="*/ 188839 h 254177"/>
              <a:gd name="connsiteX15" fmla="*/ 126655 w 253259"/>
              <a:gd name="connsiteY15" fmla="*/ 184265 h 254177"/>
              <a:gd name="connsiteX16" fmla="*/ 94544 w 253259"/>
              <a:gd name="connsiteY16" fmla="*/ 186601 h 254177"/>
              <a:gd name="connsiteX17" fmla="*/ 94518 w 253259"/>
              <a:gd name="connsiteY17" fmla="*/ 186601 h 254177"/>
              <a:gd name="connsiteX18" fmla="*/ 106128 w 253259"/>
              <a:gd name="connsiteY18" fmla="*/ 221651 h 254177"/>
              <a:gd name="connsiteX19" fmla="*/ 116884 w 253259"/>
              <a:gd name="connsiteY19" fmla="*/ 236937 h 254177"/>
              <a:gd name="connsiteX20" fmla="*/ 126642 w 253259"/>
              <a:gd name="connsiteY20" fmla="*/ 241452 h 254177"/>
              <a:gd name="connsiteX21" fmla="*/ 136400 w 253259"/>
              <a:gd name="connsiteY21" fmla="*/ 236937 h 254177"/>
              <a:gd name="connsiteX22" fmla="*/ 147155 w 253259"/>
              <a:gd name="connsiteY22" fmla="*/ 221651 h 254177"/>
              <a:gd name="connsiteX23" fmla="*/ 158765 w 253259"/>
              <a:gd name="connsiteY23" fmla="*/ 186601 h 254177"/>
              <a:gd name="connsiteX24" fmla="*/ 126655 w 253259"/>
              <a:gd name="connsiteY24" fmla="*/ 184265 h 254177"/>
              <a:gd name="connsiteX25" fmla="*/ 88712 w 253259"/>
              <a:gd name="connsiteY25" fmla="*/ 133440 h 254177"/>
              <a:gd name="connsiteX26" fmla="*/ 92202 w 253259"/>
              <a:gd name="connsiteY26" fmla="*/ 174114 h 254177"/>
              <a:gd name="connsiteX27" fmla="*/ 126640 w 253259"/>
              <a:gd name="connsiteY27" fmla="*/ 171565 h 254177"/>
              <a:gd name="connsiteX28" fmla="*/ 161067 w 253259"/>
              <a:gd name="connsiteY28" fmla="*/ 174113 h 254177"/>
              <a:gd name="connsiteX29" fmla="*/ 161067 w 253259"/>
              <a:gd name="connsiteY29" fmla="*/ 174114 h 254177"/>
              <a:gd name="connsiteX30" fmla="*/ 161078 w 253259"/>
              <a:gd name="connsiteY30" fmla="*/ 174114 h 254177"/>
              <a:gd name="connsiteX31" fmla="*/ 161067 w 253259"/>
              <a:gd name="connsiteY31" fmla="*/ 174113 h 254177"/>
              <a:gd name="connsiteX32" fmla="*/ 164557 w 253259"/>
              <a:gd name="connsiteY32" fmla="*/ 133440 h 254177"/>
              <a:gd name="connsiteX33" fmla="*/ 177227 w 253259"/>
              <a:gd name="connsiteY33" fmla="*/ 133439 h 254177"/>
              <a:gd name="connsiteX34" fmla="*/ 173476 w 253259"/>
              <a:gd name="connsiteY34" fmla="*/ 176377 h 254177"/>
              <a:gd name="connsiteX35" fmla="*/ 219690 w 253259"/>
              <a:gd name="connsiteY35" fmla="*/ 193104 h 254177"/>
              <a:gd name="connsiteX36" fmla="*/ 219690 w 253259"/>
              <a:gd name="connsiteY36" fmla="*/ 193094 h 254177"/>
              <a:gd name="connsiteX37" fmla="*/ 240430 w 253259"/>
              <a:gd name="connsiteY37" fmla="*/ 133439 h 254177"/>
              <a:gd name="connsiteX38" fmla="*/ 12833 w 253259"/>
              <a:gd name="connsiteY38" fmla="*/ 133429 h 254177"/>
              <a:gd name="connsiteX39" fmla="*/ 12833 w 253259"/>
              <a:gd name="connsiteY39" fmla="*/ 133439 h 254177"/>
              <a:gd name="connsiteX40" fmla="*/ 33572 w 253259"/>
              <a:gd name="connsiteY40" fmla="*/ 193094 h 254177"/>
              <a:gd name="connsiteX41" fmla="*/ 79787 w 253259"/>
              <a:gd name="connsiteY41" fmla="*/ 176366 h 254177"/>
              <a:gd name="connsiteX42" fmla="*/ 76035 w 253259"/>
              <a:gd name="connsiteY42" fmla="*/ 133429 h 254177"/>
              <a:gd name="connsiteX43" fmla="*/ 92180 w 253259"/>
              <a:gd name="connsiteY43" fmla="*/ 80052 h 254177"/>
              <a:gd name="connsiteX44" fmla="*/ 92191 w 253259"/>
              <a:gd name="connsiteY44" fmla="*/ 80053 h 254177"/>
              <a:gd name="connsiteX45" fmla="*/ 88701 w 253259"/>
              <a:gd name="connsiteY45" fmla="*/ 120727 h 254177"/>
              <a:gd name="connsiteX46" fmla="*/ 164547 w 253259"/>
              <a:gd name="connsiteY46" fmla="*/ 120727 h 254177"/>
              <a:gd name="connsiteX47" fmla="*/ 161057 w 253259"/>
              <a:gd name="connsiteY47" fmla="*/ 80052 h 254177"/>
              <a:gd name="connsiteX48" fmla="*/ 126618 w 253259"/>
              <a:gd name="connsiteY48" fmla="*/ 82601 h 254177"/>
              <a:gd name="connsiteX49" fmla="*/ 92191 w 253259"/>
              <a:gd name="connsiteY49" fmla="*/ 80053 h 254177"/>
              <a:gd name="connsiteX50" fmla="*/ 92191 w 253259"/>
              <a:gd name="connsiteY50" fmla="*/ 80052 h 254177"/>
              <a:gd name="connsiteX51" fmla="*/ 219690 w 253259"/>
              <a:gd name="connsiteY51" fmla="*/ 61071 h 254177"/>
              <a:gd name="connsiteX52" fmla="*/ 173476 w 253259"/>
              <a:gd name="connsiteY52" fmla="*/ 77799 h 254177"/>
              <a:gd name="connsiteX53" fmla="*/ 177227 w 253259"/>
              <a:gd name="connsiteY53" fmla="*/ 120737 h 254177"/>
              <a:gd name="connsiteX54" fmla="*/ 240430 w 253259"/>
              <a:gd name="connsiteY54" fmla="*/ 120737 h 254177"/>
              <a:gd name="connsiteX55" fmla="*/ 240430 w 253259"/>
              <a:gd name="connsiteY55" fmla="*/ 120727 h 254177"/>
              <a:gd name="connsiteX56" fmla="*/ 219690 w 253259"/>
              <a:gd name="connsiteY56" fmla="*/ 61071 h 254177"/>
              <a:gd name="connsiteX57" fmla="*/ 33573 w 253259"/>
              <a:gd name="connsiteY57" fmla="*/ 61061 h 254177"/>
              <a:gd name="connsiteX58" fmla="*/ 33572 w 253259"/>
              <a:gd name="connsiteY58" fmla="*/ 61071 h 254177"/>
              <a:gd name="connsiteX59" fmla="*/ 12833 w 253259"/>
              <a:gd name="connsiteY59" fmla="*/ 120727 h 254177"/>
              <a:gd name="connsiteX60" fmla="*/ 76036 w 253259"/>
              <a:gd name="connsiteY60" fmla="*/ 120727 h 254177"/>
              <a:gd name="connsiteX61" fmla="*/ 79787 w 253259"/>
              <a:gd name="connsiteY61" fmla="*/ 77789 h 254177"/>
              <a:gd name="connsiteX62" fmla="*/ 33573 w 253259"/>
              <a:gd name="connsiteY62" fmla="*/ 61061 h 254177"/>
              <a:gd name="connsiteX63" fmla="*/ 151669 w 253259"/>
              <a:gd name="connsiteY63" fmla="*/ 15489 h 254177"/>
              <a:gd name="connsiteX64" fmla="*/ 152155 w 253259"/>
              <a:gd name="connsiteY64" fmla="*/ 16168 h 254177"/>
              <a:gd name="connsiteX65" fmla="*/ 171138 w 253259"/>
              <a:gd name="connsiteY65" fmla="*/ 65325 h 254177"/>
              <a:gd name="connsiteX66" fmla="*/ 211677 w 253259"/>
              <a:gd name="connsiteY66" fmla="*/ 50981 h 254177"/>
              <a:gd name="connsiteX67" fmla="*/ 211678 w 253259"/>
              <a:gd name="connsiteY67" fmla="*/ 50982 h 254177"/>
              <a:gd name="connsiteX68" fmla="*/ 211678 w 253259"/>
              <a:gd name="connsiteY68" fmla="*/ 50981 h 254177"/>
              <a:gd name="connsiteX69" fmla="*/ 211677 w 253259"/>
              <a:gd name="connsiteY69" fmla="*/ 50981 h 254177"/>
              <a:gd name="connsiteX70" fmla="*/ 184687 w 253259"/>
              <a:gd name="connsiteY70" fmla="*/ 28665 h 254177"/>
              <a:gd name="connsiteX71" fmla="*/ 151669 w 253259"/>
              <a:gd name="connsiteY71" fmla="*/ 15489 h 254177"/>
              <a:gd name="connsiteX72" fmla="*/ 101595 w 253259"/>
              <a:gd name="connsiteY72" fmla="*/ 15489 h 254177"/>
              <a:gd name="connsiteX73" fmla="*/ 41586 w 253259"/>
              <a:gd name="connsiteY73" fmla="*/ 50982 h 254177"/>
              <a:gd name="connsiteX74" fmla="*/ 82127 w 253259"/>
              <a:gd name="connsiteY74" fmla="*/ 65327 h 254177"/>
              <a:gd name="connsiteX75" fmla="*/ 101109 w 253259"/>
              <a:gd name="connsiteY75" fmla="*/ 16169 h 254177"/>
              <a:gd name="connsiteX76" fmla="*/ 101595 w 253259"/>
              <a:gd name="connsiteY76" fmla="*/ 15491 h 254177"/>
              <a:gd name="connsiteX77" fmla="*/ 126617 w 253259"/>
              <a:gd name="connsiteY77" fmla="*/ 12714 h 254177"/>
              <a:gd name="connsiteX78" fmla="*/ 116859 w 253259"/>
              <a:gd name="connsiteY78" fmla="*/ 17229 h 254177"/>
              <a:gd name="connsiteX79" fmla="*/ 106103 w 253259"/>
              <a:gd name="connsiteY79" fmla="*/ 32515 h 254177"/>
              <a:gd name="connsiteX80" fmla="*/ 94493 w 253259"/>
              <a:gd name="connsiteY80" fmla="*/ 67566 h 254177"/>
              <a:gd name="connsiteX81" fmla="*/ 126604 w 253259"/>
              <a:gd name="connsiteY81" fmla="*/ 69901 h 254177"/>
              <a:gd name="connsiteX82" fmla="*/ 158714 w 253259"/>
              <a:gd name="connsiteY82" fmla="*/ 67566 h 254177"/>
              <a:gd name="connsiteX83" fmla="*/ 158740 w 253259"/>
              <a:gd name="connsiteY83" fmla="*/ 67566 h 254177"/>
              <a:gd name="connsiteX84" fmla="*/ 147130 w 253259"/>
              <a:gd name="connsiteY84" fmla="*/ 32515 h 254177"/>
              <a:gd name="connsiteX85" fmla="*/ 136375 w 253259"/>
              <a:gd name="connsiteY85" fmla="*/ 17229 h 254177"/>
              <a:gd name="connsiteX86" fmla="*/ 126617 w 253259"/>
              <a:gd name="connsiteY86" fmla="*/ 12714 h 254177"/>
              <a:gd name="connsiteX87" fmla="*/ 126630 w 253259"/>
              <a:gd name="connsiteY87" fmla="*/ 0 h 254177"/>
              <a:gd name="connsiteX88" fmla="*/ 226264 w 253259"/>
              <a:gd name="connsiteY88" fmla="*/ 48681 h 254177"/>
              <a:gd name="connsiteX89" fmla="*/ 226431 w 253259"/>
              <a:gd name="connsiteY89" fmla="*/ 48896 h 254177"/>
              <a:gd name="connsiteX90" fmla="*/ 253259 w 253259"/>
              <a:gd name="connsiteY90" fmla="*/ 127089 h 254177"/>
              <a:gd name="connsiteX91" fmla="*/ 226431 w 253259"/>
              <a:gd name="connsiteY91" fmla="*/ 205282 h 254177"/>
              <a:gd name="connsiteX92" fmla="*/ 226264 w 253259"/>
              <a:gd name="connsiteY92" fmla="*/ 205496 h 254177"/>
              <a:gd name="connsiteX93" fmla="*/ 126630 w 253259"/>
              <a:gd name="connsiteY93" fmla="*/ 254177 h 254177"/>
              <a:gd name="connsiteX94" fmla="*/ 26995 w 253259"/>
              <a:gd name="connsiteY94" fmla="*/ 205496 h 254177"/>
              <a:gd name="connsiteX95" fmla="*/ 26829 w 253259"/>
              <a:gd name="connsiteY95" fmla="*/ 205282 h 254177"/>
              <a:gd name="connsiteX96" fmla="*/ 0 w 253259"/>
              <a:gd name="connsiteY96" fmla="*/ 127089 h 254177"/>
              <a:gd name="connsiteX97" fmla="*/ 26829 w 253259"/>
              <a:gd name="connsiteY97" fmla="*/ 48896 h 254177"/>
              <a:gd name="connsiteX98" fmla="*/ 26995 w 253259"/>
              <a:gd name="connsiteY98" fmla="*/ 48681 h 254177"/>
              <a:gd name="connsiteX99" fmla="*/ 126630 w 253259"/>
              <a:gd name="connsiteY99" fmla="*/ 0 h 254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253259" h="254177">
                <a:moveTo>
                  <a:pt x="82125" y="188840"/>
                </a:moveTo>
                <a:lnTo>
                  <a:pt x="41586" y="203184"/>
                </a:lnTo>
                <a:lnTo>
                  <a:pt x="41585" y="203183"/>
                </a:lnTo>
                <a:lnTo>
                  <a:pt x="41584" y="203185"/>
                </a:lnTo>
                <a:lnTo>
                  <a:pt x="41586" y="203184"/>
                </a:lnTo>
                <a:lnTo>
                  <a:pt x="68575" y="225500"/>
                </a:lnTo>
                <a:cubicBezTo>
                  <a:pt x="78682" y="231521"/>
                  <a:pt x="89793" y="236019"/>
                  <a:pt x="101594" y="238676"/>
                </a:cubicBezTo>
                <a:cubicBezTo>
                  <a:pt x="101428" y="238450"/>
                  <a:pt x="101262" y="238236"/>
                  <a:pt x="101107" y="237997"/>
                </a:cubicBezTo>
                <a:cubicBezTo>
                  <a:pt x="93237" y="226881"/>
                  <a:pt x="86601" y="209749"/>
                  <a:pt x="82125" y="188840"/>
                </a:cubicBezTo>
                <a:close/>
                <a:moveTo>
                  <a:pt x="171136" y="188839"/>
                </a:moveTo>
                <a:cubicBezTo>
                  <a:pt x="166660" y="209748"/>
                  <a:pt x="160025" y="226882"/>
                  <a:pt x="152154" y="237996"/>
                </a:cubicBezTo>
                <a:cubicBezTo>
                  <a:pt x="151999" y="238222"/>
                  <a:pt x="151833" y="238449"/>
                  <a:pt x="151667" y="238675"/>
                </a:cubicBezTo>
                <a:lnTo>
                  <a:pt x="151668" y="238676"/>
                </a:lnTo>
                <a:cubicBezTo>
                  <a:pt x="175268" y="233362"/>
                  <a:pt x="196114" y="220686"/>
                  <a:pt x="211677" y="203183"/>
                </a:cubicBezTo>
                <a:cubicBezTo>
                  <a:pt x="200126" y="197012"/>
                  <a:pt x="186379" y="192103"/>
                  <a:pt x="171136" y="188839"/>
                </a:cubicBezTo>
                <a:close/>
                <a:moveTo>
                  <a:pt x="126655" y="184265"/>
                </a:moveTo>
                <a:cubicBezTo>
                  <a:pt x="115555" y="184265"/>
                  <a:pt x="104776" y="185076"/>
                  <a:pt x="94544" y="186601"/>
                </a:cubicBezTo>
                <a:lnTo>
                  <a:pt x="94518" y="186601"/>
                </a:lnTo>
                <a:cubicBezTo>
                  <a:pt x="97474" y="200325"/>
                  <a:pt x="101415" y="212264"/>
                  <a:pt x="106128" y="221651"/>
                </a:cubicBezTo>
                <a:cubicBezTo>
                  <a:pt x="109393" y="228168"/>
                  <a:pt x="112966" y="233387"/>
                  <a:pt x="116884" y="236937"/>
                </a:cubicBezTo>
                <a:cubicBezTo>
                  <a:pt x="119982" y="239748"/>
                  <a:pt x="123199" y="241452"/>
                  <a:pt x="126642" y="241452"/>
                </a:cubicBezTo>
                <a:cubicBezTo>
                  <a:pt x="130084" y="241452"/>
                  <a:pt x="133301" y="239749"/>
                  <a:pt x="136400" y="236937"/>
                </a:cubicBezTo>
                <a:cubicBezTo>
                  <a:pt x="140317" y="233387"/>
                  <a:pt x="143890" y="228156"/>
                  <a:pt x="147155" y="221651"/>
                </a:cubicBezTo>
                <a:cubicBezTo>
                  <a:pt x="151856" y="212263"/>
                  <a:pt x="155809" y="200325"/>
                  <a:pt x="158765" y="186601"/>
                </a:cubicBezTo>
                <a:cubicBezTo>
                  <a:pt x="148532" y="185076"/>
                  <a:pt x="137753" y="184265"/>
                  <a:pt x="126655" y="184265"/>
                </a:cubicBezTo>
                <a:close/>
                <a:moveTo>
                  <a:pt x="88712" y="133440"/>
                </a:moveTo>
                <a:cubicBezTo>
                  <a:pt x="88985" y="147844"/>
                  <a:pt x="90208" y="161545"/>
                  <a:pt x="92202" y="174114"/>
                </a:cubicBezTo>
                <a:cubicBezTo>
                  <a:pt x="103183" y="172446"/>
                  <a:pt x="114722" y="171565"/>
                  <a:pt x="126640" y="171565"/>
                </a:cubicBezTo>
                <a:lnTo>
                  <a:pt x="161067" y="174113"/>
                </a:lnTo>
                <a:lnTo>
                  <a:pt x="161067" y="174114"/>
                </a:lnTo>
                <a:lnTo>
                  <a:pt x="161078" y="174114"/>
                </a:lnTo>
                <a:lnTo>
                  <a:pt x="161067" y="174113"/>
                </a:lnTo>
                <a:lnTo>
                  <a:pt x="164557" y="133440"/>
                </a:lnTo>
                <a:close/>
                <a:moveTo>
                  <a:pt x="177227" y="133439"/>
                </a:moveTo>
                <a:cubicBezTo>
                  <a:pt x="176942" y="148629"/>
                  <a:pt x="175624" y="163093"/>
                  <a:pt x="173476" y="176377"/>
                </a:cubicBezTo>
                <a:cubicBezTo>
                  <a:pt x="190997" y="180118"/>
                  <a:pt x="206704" y="185873"/>
                  <a:pt x="219690" y="193104"/>
                </a:cubicBezTo>
                <a:lnTo>
                  <a:pt x="219690" y="193094"/>
                </a:lnTo>
                <a:cubicBezTo>
                  <a:pt x="231716" y="176057"/>
                  <a:pt x="239219" y="155576"/>
                  <a:pt x="240430" y="133439"/>
                </a:cubicBezTo>
                <a:close/>
                <a:moveTo>
                  <a:pt x="12833" y="133429"/>
                </a:moveTo>
                <a:lnTo>
                  <a:pt x="12833" y="133439"/>
                </a:lnTo>
                <a:cubicBezTo>
                  <a:pt x="14044" y="155587"/>
                  <a:pt x="21547" y="176069"/>
                  <a:pt x="33572" y="193094"/>
                </a:cubicBezTo>
                <a:cubicBezTo>
                  <a:pt x="46547" y="185862"/>
                  <a:pt x="62265" y="180108"/>
                  <a:pt x="79787" y="176366"/>
                </a:cubicBezTo>
                <a:cubicBezTo>
                  <a:pt x="77638" y="163082"/>
                  <a:pt x="76320" y="148619"/>
                  <a:pt x="76035" y="133429"/>
                </a:cubicBezTo>
                <a:close/>
                <a:moveTo>
                  <a:pt x="92180" y="80052"/>
                </a:moveTo>
                <a:lnTo>
                  <a:pt x="92191" y="80053"/>
                </a:lnTo>
                <a:lnTo>
                  <a:pt x="88701" y="120727"/>
                </a:lnTo>
                <a:lnTo>
                  <a:pt x="164547" y="120727"/>
                </a:lnTo>
                <a:cubicBezTo>
                  <a:pt x="164273" y="106322"/>
                  <a:pt x="163051" y="92621"/>
                  <a:pt x="161057" y="80052"/>
                </a:cubicBezTo>
                <a:cubicBezTo>
                  <a:pt x="150075" y="81720"/>
                  <a:pt x="138537" y="82601"/>
                  <a:pt x="126618" y="82601"/>
                </a:cubicBezTo>
                <a:lnTo>
                  <a:pt x="92191" y="80053"/>
                </a:lnTo>
                <a:lnTo>
                  <a:pt x="92191" y="80052"/>
                </a:lnTo>
                <a:close/>
                <a:moveTo>
                  <a:pt x="219690" y="61071"/>
                </a:moveTo>
                <a:cubicBezTo>
                  <a:pt x="206715" y="68303"/>
                  <a:pt x="190998" y="74058"/>
                  <a:pt x="173476" y="77799"/>
                </a:cubicBezTo>
                <a:cubicBezTo>
                  <a:pt x="175625" y="91083"/>
                  <a:pt x="176942" y="105547"/>
                  <a:pt x="177227" y="120737"/>
                </a:cubicBezTo>
                <a:lnTo>
                  <a:pt x="240430" y="120737"/>
                </a:lnTo>
                <a:lnTo>
                  <a:pt x="240430" y="120727"/>
                </a:lnTo>
                <a:cubicBezTo>
                  <a:pt x="239219" y="98578"/>
                  <a:pt x="231716" y="78096"/>
                  <a:pt x="219690" y="61071"/>
                </a:cubicBezTo>
                <a:close/>
                <a:moveTo>
                  <a:pt x="33573" y="61061"/>
                </a:moveTo>
                <a:lnTo>
                  <a:pt x="33572" y="61071"/>
                </a:lnTo>
                <a:cubicBezTo>
                  <a:pt x="21547" y="78108"/>
                  <a:pt x="14044" y="98590"/>
                  <a:pt x="12833" y="120727"/>
                </a:cubicBezTo>
                <a:lnTo>
                  <a:pt x="76036" y="120727"/>
                </a:lnTo>
                <a:cubicBezTo>
                  <a:pt x="76321" y="105536"/>
                  <a:pt x="77639" y="91072"/>
                  <a:pt x="79787" y="77789"/>
                </a:cubicBezTo>
                <a:cubicBezTo>
                  <a:pt x="62265" y="74047"/>
                  <a:pt x="46559" y="68293"/>
                  <a:pt x="33573" y="61061"/>
                </a:cubicBezTo>
                <a:close/>
                <a:moveTo>
                  <a:pt x="151669" y="15489"/>
                </a:moveTo>
                <a:cubicBezTo>
                  <a:pt x="151835" y="15716"/>
                  <a:pt x="152001" y="15930"/>
                  <a:pt x="152155" y="16168"/>
                </a:cubicBezTo>
                <a:cubicBezTo>
                  <a:pt x="160026" y="27284"/>
                  <a:pt x="166662" y="44416"/>
                  <a:pt x="171138" y="65325"/>
                </a:cubicBezTo>
                <a:lnTo>
                  <a:pt x="211677" y="50981"/>
                </a:lnTo>
                <a:lnTo>
                  <a:pt x="211678" y="50982"/>
                </a:lnTo>
                <a:lnTo>
                  <a:pt x="211678" y="50981"/>
                </a:lnTo>
                <a:lnTo>
                  <a:pt x="211677" y="50981"/>
                </a:lnTo>
                <a:lnTo>
                  <a:pt x="184687" y="28665"/>
                </a:lnTo>
                <a:cubicBezTo>
                  <a:pt x="174581" y="22644"/>
                  <a:pt x="163469" y="18146"/>
                  <a:pt x="151669" y="15489"/>
                </a:cubicBezTo>
                <a:close/>
                <a:moveTo>
                  <a:pt x="101595" y="15489"/>
                </a:moveTo>
                <a:cubicBezTo>
                  <a:pt x="77995" y="20803"/>
                  <a:pt x="57149" y="33479"/>
                  <a:pt x="41586" y="50982"/>
                </a:cubicBezTo>
                <a:cubicBezTo>
                  <a:pt x="53137" y="57154"/>
                  <a:pt x="66884" y="62062"/>
                  <a:pt x="82127" y="65327"/>
                </a:cubicBezTo>
                <a:cubicBezTo>
                  <a:pt x="86602" y="44417"/>
                  <a:pt x="93238" y="27284"/>
                  <a:pt x="101109" y="16169"/>
                </a:cubicBezTo>
                <a:cubicBezTo>
                  <a:pt x="101263" y="15943"/>
                  <a:pt x="101429" y="15717"/>
                  <a:pt x="101595" y="15491"/>
                </a:cubicBezTo>
                <a:close/>
                <a:moveTo>
                  <a:pt x="126617" y="12714"/>
                </a:moveTo>
                <a:cubicBezTo>
                  <a:pt x="123174" y="12714"/>
                  <a:pt x="119957" y="14417"/>
                  <a:pt x="116859" y="17229"/>
                </a:cubicBezTo>
                <a:cubicBezTo>
                  <a:pt x="112941" y="20780"/>
                  <a:pt x="109368" y="26010"/>
                  <a:pt x="106103" y="32515"/>
                </a:cubicBezTo>
                <a:cubicBezTo>
                  <a:pt x="101402" y="41903"/>
                  <a:pt x="97449" y="53841"/>
                  <a:pt x="94493" y="67566"/>
                </a:cubicBezTo>
                <a:cubicBezTo>
                  <a:pt x="104726" y="69090"/>
                  <a:pt x="115505" y="69901"/>
                  <a:pt x="126604" y="69901"/>
                </a:cubicBezTo>
                <a:cubicBezTo>
                  <a:pt x="137703" y="69901"/>
                  <a:pt x="148482" y="69090"/>
                  <a:pt x="158714" y="67566"/>
                </a:cubicBezTo>
                <a:lnTo>
                  <a:pt x="158740" y="67566"/>
                </a:lnTo>
                <a:cubicBezTo>
                  <a:pt x="155784" y="53840"/>
                  <a:pt x="151843" y="41902"/>
                  <a:pt x="147130" y="32515"/>
                </a:cubicBezTo>
                <a:cubicBezTo>
                  <a:pt x="143866" y="25998"/>
                  <a:pt x="140292" y="20779"/>
                  <a:pt x="136375" y="17229"/>
                </a:cubicBezTo>
                <a:cubicBezTo>
                  <a:pt x="133276" y="14417"/>
                  <a:pt x="130059" y="12714"/>
                  <a:pt x="126617" y="12714"/>
                </a:cubicBezTo>
                <a:close/>
                <a:moveTo>
                  <a:pt x="126630" y="0"/>
                </a:moveTo>
                <a:cubicBezTo>
                  <a:pt x="167052" y="0"/>
                  <a:pt x="203067" y="19051"/>
                  <a:pt x="226264" y="48681"/>
                </a:cubicBezTo>
                <a:cubicBezTo>
                  <a:pt x="226324" y="48753"/>
                  <a:pt x="226383" y="48824"/>
                  <a:pt x="226431" y="48896"/>
                </a:cubicBezTo>
                <a:cubicBezTo>
                  <a:pt x="243228" y="70460"/>
                  <a:pt x="253259" y="97613"/>
                  <a:pt x="253259" y="127089"/>
                </a:cubicBezTo>
                <a:cubicBezTo>
                  <a:pt x="253259" y="156564"/>
                  <a:pt x="243240" y="183715"/>
                  <a:pt x="226431" y="205282"/>
                </a:cubicBezTo>
                <a:cubicBezTo>
                  <a:pt x="226371" y="205353"/>
                  <a:pt x="226312" y="205425"/>
                  <a:pt x="226264" y="205496"/>
                </a:cubicBezTo>
                <a:cubicBezTo>
                  <a:pt x="203080" y="235126"/>
                  <a:pt x="167052" y="254177"/>
                  <a:pt x="126630" y="254177"/>
                </a:cubicBezTo>
                <a:cubicBezTo>
                  <a:pt x="86208" y="254177"/>
                  <a:pt x="50192" y="235127"/>
                  <a:pt x="26995" y="205496"/>
                </a:cubicBezTo>
                <a:cubicBezTo>
                  <a:pt x="26936" y="205425"/>
                  <a:pt x="26876" y="205353"/>
                  <a:pt x="26829" y="205282"/>
                </a:cubicBezTo>
                <a:cubicBezTo>
                  <a:pt x="10031" y="183717"/>
                  <a:pt x="0" y="156564"/>
                  <a:pt x="0" y="127089"/>
                </a:cubicBezTo>
                <a:cubicBezTo>
                  <a:pt x="0" y="97613"/>
                  <a:pt x="10020" y="70462"/>
                  <a:pt x="26829" y="48896"/>
                </a:cubicBezTo>
                <a:cubicBezTo>
                  <a:pt x="26888" y="48824"/>
                  <a:pt x="26948" y="48753"/>
                  <a:pt x="26995" y="48681"/>
                </a:cubicBezTo>
                <a:cubicBezTo>
                  <a:pt x="50180" y="19051"/>
                  <a:pt x="86208" y="0"/>
                  <a:pt x="126630" y="0"/>
                </a:cubicBezTo>
                <a:close/>
              </a:path>
            </a:pathLst>
          </a:custGeom>
          <a:solidFill>
            <a:schemeClr val="bg1"/>
          </a:solidFill>
        </p:spPr>
        <p:txBody>
          <a:bodyPr wrap="square">
            <a:noAutofit/>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 </a:t>
            </a:r>
          </a:p>
        </p:txBody>
      </p:sp>
      <p:grpSp>
        <p:nvGrpSpPr>
          <p:cNvPr id="3" name="Groep 2">
            <a:extLst>
              <a:ext uri="{FF2B5EF4-FFF2-40B4-BE49-F238E27FC236}">
                <a16:creationId xmlns:a16="http://schemas.microsoft.com/office/drawing/2014/main" id="{0965723E-C3D5-F217-E34E-0136EAB197E8}"/>
              </a:ext>
            </a:extLst>
          </p:cNvPr>
          <p:cNvGrpSpPr/>
          <p:nvPr userDrawn="1"/>
        </p:nvGrpSpPr>
        <p:grpSpPr>
          <a:xfrm>
            <a:off x="-3620530" y="0"/>
            <a:ext cx="3527668" cy="3899322"/>
            <a:chOff x="-3913429" y="2864654"/>
            <a:chExt cx="3820567" cy="3899322"/>
          </a:xfrm>
        </p:grpSpPr>
        <p:sp>
          <p:nvSpPr>
            <p:cNvPr id="7" name="Rechthoek: afgeronde hoeken 6">
              <a:extLst>
                <a:ext uri="{FF2B5EF4-FFF2-40B4-BE49-F238E27FC236}">
                  <a16:creationId xmlns:a16="http://schemas.microsoft.com/office/drawing/2014/main" id="{162A9ED6-585A-3119-DBFE-E6F5E4BFA5C3}"/>
                </a:ext>
              </a:extLst>
            </p:cNvPr>
            <p:cNvSpPr/>
            <p:nvPr userDrawn="1"/>
          </p:nvSpPr>
          <p:spPr>
            <a:xfrm>
              <a:off x="-3913429" y="3343976"/>
              <a:ext cx="3820567" cy="3420000"/>
            </a:xfrm>
            <a:prstGeom prst="roundRect">
              <a:avLst>
                <a:gd name="adj" fmla="val 0"/>
              </a:avLst>
            </a:prstGeom>
            <a:solidFill>
              <a:schemeClr val="bg1"/>
            </a:solidFill>
            <a:ln w="7620" cap="flat">
              <a:noFill/>
              <a:prstDash val="solid"/>
              <a:miter/>
            </a:ln>
          </p:spPr>
          <p:txBody>
            <a:bodyPr lIns="216000" tIns="144000" rIns="216000" rtlCol="0" anchor="t"/>
            <a:lstStyle/>
            <a:p>
              <a:pPr marL="171450" indent="-171450" algn="l">
                <a:spcAft>
                  <a:spcPts val="400"/>
                </a:spcAft>
                <a:buClr>
                  <a:schemeClr val="tx1"/>
                </a:buClr>
                <a:buFont typeface="Arial" panose="020B0604020202020204" pitchFamily="34" charset="0"/>
                <a:buChar char="•"/>
              </a:pPr>
              <a:r>
                <a:rPr lang="nl-NL" sz="1000" b="0" dirty="0">
                  <a:latin typeface="Arial" panose="020B0604020202020204" pitchFamily="34" charset="0"/>
                  <a:cs typeface="Arial" panose="020B0604020202020204" pitchFamily="34" charset="0"/>
                </a:rPr>
                <a:t>Voeg een afbeelding toe door een afbeelding vanaf je bestanden naar deze slide te slepen. Of door op het icoon te klikken en een afbeelding in te voegen.</a:t>
              </a:r>
            </a:p>
            <a:p>
              <a:pPr marL="171450" indent="-171450" algn="l">
                <a:spcAft>
                  <a:spcPts val="400"/>
                </a:spcAft>
                <a:buClr>
                  <a:schemeClr val="tx1"/>
                </a:buClr>
                <a:buFont typeface="Arial" panose="020B0604020202020204" pitchFamily="34" charset="0"/>
                <a:buChar char="•"/>
              </a:pPr>
              <a:r>
                <a:rPr lang="nl-NL" sz="1000" b="0" dirty="0">
                  <a:latin typeface="Arial" panose="020B0604020202020204" pitchFamily="34" charset="0"/>
                  <a:cs typeface="Arial" panose="020B0604020202020204" pitchFamily="34" charset="0"/>
                </a:rPr>
                <a:t>Als er al een afbeelding is toegevoegd, moet je deze eerst verwijderen. Nadat je dit hebt gedaan, komen er iconen tevoorschijn in het kader. </a:t>
              </a:r>
            </a:p>
            <a:p>
              <a:pPr marL="171450" indent="-171450">
                <a:spcAft>
                  <a:spcPts val="400"/>
                </a:spcAft>
                <a:buClr>
                  <a:schemeClr val="tx1"/>
                </a:buClr>
                <a:buFont typeface="Arial" panose="020B0604020202020204" pitchFamily="34" charset="0"/>
                <a:buChar char="•"/>
              </a:pPr>
              <a:r>
                <a:rPr lang="nl-NL" sz="1000" b="0" dirty="0">
                  <a:latin typeface="Arial" panose="020B0604020202020204" pitchFamily="34" charset="0"/>
                  <a:cs typeface="Arial" panose="020B0604020202020204" pitchFamily="34" charset="0"/>
                </a:rPr>
                <a:t>Wanneer je de afbeelding bij wilt snijden of een andere positie in het kader wilt geven, </a:t>
              </a:r>
              <a:r>
                <a:rPr lang="nl-NL" sz="1000" dirty="0">
                  <a:latin typeface="Arial" panose="020B0604020202020204" pitchFamily="34" charset="0"/>
                  <a:cs typeface="Arial" panose="020B0604020202020204" pitchFamily="34" charset="0"/>
                </a:rPr>
                <a:t>d</a:t>
              </a:r>
              <a:r>
                <a:rPr lang="nl-NL" sz="1000" b="0" dirty="0">
                  <a:latin typeface="Arial" panose="020B0604020202020204" pitchFamily="34" charset="0"/>
                  <a:cs typeface="Arial" panose="020B0604020202020204" pitchFamily="34" charset="0"/>
                </a:rPr>
                <a:t>an kun je dit doen door:</a:t>
              </a:r>
            </a:p>
            <a:p>
              <a:pPr marL="447675" indent="-180975">
                <a:spcAft>
                  <a:spcPts val="400"/>
                </a:spcAft>
                <a:buClr>
                  <a:schemeClr val="tx1"/>
                </a:buClr>
                <a:buFont typeface="+mj-lt"/>
                <a:buAutoNum type="arabicPeriod"/>
              </a:pPr>
              <a:r>
                <a:rPr lang="nl-NL" sz="1000" dirty="0">
                  <a:latin typeface="Arial" panose="020B0604020202020204" pitchFamily="34" charset="0"/>
                  <a:cs typeface="Arial" panose="020B0604020202020204" pitchFamily="34" charset="0"/>
                </a:rPr>
                <a:t>Klik op</a:t>
              </a:r>
              <a:r>
                <a:rPr lang="nl-NL" sz="1000" b="0" dirty="0">
                  <a:latin typeface="Arial" panose="020B0604020202020204" pitchFamily="34" charset="0"/>
                  <a:cs typeface="Arial" panose="020B0604020202020204" pitchFamily="34" charset="0"/>
                </a:rPr>
                <a:t> de afbeelding met de rechtermuisknop en kies voor: “Bijsnijden”. </a:t>
              </a:r>
            </a:p>
            <a:p>
              <a:pPr marL="447675" indent="-180975">
                <a:spcAft>
                  <a:spcPts val="400"/>
                </a:spcAft>
                <a:buClr>
                  <a:schemeClr val="tx1"/>
                </a:buClr>
                <a:buFont typeface="+mj-lt"/>
                <a:buAutoNum type="arabicPeriod"/>
              </a:pPr>
              <a:r>
                <a:rPr lang="nl-NL" sz="1000" b="0" dirty="0">
                  <a:latin typeface="Arial" panose="020B0604020202020204" pitchFamily="34" charset="0"/>
                  <a:cs typeface="Arial" panose="020B0604020202020204" pitchFamily="34" charset="0"/>
                </a:rPr>
                <a:t>Nu kun je de uitsnede van de afbeelding aanpassen door de afbeelding te verplaatsen of de witte bollen gebruiken om de grootte van de afbeelding te bepalen.</a:t>
              </a:r>
            </a:p>
            <a:p>
              <a:pPr marL="171450" indent="-171450">
                <a:spcAft>
                  <a:spcPts val="400"/>
                </a:spcAft>
                <a:buClr>
                  <a:schemeClr val="tx1"/>
                </a:buClr>
                <a:buFont typeface="Arial" panose="020B0604020202020204" pitchFamily="34" charset="0"/>
                <a:buChar char="•"/>
              </a:pPr>
              <a:r>
                <a:rPr lang="nl-NL" sz="1000" b="0" dirty="0">
                  <a:latin typeface="Arial" panose="020B0604020202020204" pitchFamily="34" charset="0"/>
                  <a:cs typeface="Arial" panose="020B0604020202020204" pitchFamily="34" charset="0"/>
                </a:rPr>
                <a:t>Nadat je de wijzingen hebt doorgevoerd, klik je nogmaals op: “Bijsnijden”. Nu is de afbeelding gewijzigd. </a:t>
              </a:r>
            </a:p>
          </p:txBody>
        </p:sp>
        <p:sp>
          <p:nvSpPr>
            <p:cNvPr id="8" name="Rechthoek: afgeronde hoeken 7">
              <a:extLst>
                <a:ext uri="{FF2B5EF4-FFF2-40B4-BE49-F238E27FC236}">
                  <a16:creationId xmlns:a16="http://schemas.microsoft.com/office/drawing/2014/main" id="{CB40950E-2E64-AA66-4EC5-14FC002D16C8}"/>
                </a:ext>
              </a:extLst>
            </p:cNvPr>
            <p:cNvSpPr/>
            <p:nvPr userDrawn="1"/>
          </p:nvSpPr>
          <p:spPr>
            <a:xfrm>
              <a:off x="-3913429" y="2864654"/>
              <a:ext cx="3820567" cy="479322"/>
            </a:xfrm>
            <a:prstGeom prst="roundRect">
              <a:avLst>
                <a:gd name="adj" fmla="val 0"/>
              </a:avLst>
            </a:prstGeom>
            <a:solidFill>
              <a:schemeClr val="tx1"/>
            </a:solidFill>
            <a:ln w="7620" cap="flat">
              <a:noFill/>
              <a:prstDash val="solid"/>
              <a:miter/>
            </a:ln>
          </p:spPr>
          <p:txBody>
            <a:bodyPr lIns="216000" tIns="90000" rIns="216000" bIns="90000" rtlCol="0" anchor="ctr"/>
            <a:lstStyle/>
            <a:p>
              <a:pPr>
                <a:spcAft>
                  <a:spcPts val="600"/>
                </a:spcAft>
              </a:pPr>
              <a:r>
                <a:rPr lang="nl-NL" sz="1400" b="1" dirty="0">
                  <a:solidFill>
                    <a:schemeClr val="bg1"/>
                  </a:solidFill>
                  <a:latin typeface="Arial" panose="020B0604020202020204" pitchFamily="34" charset="0"/>
                  <a:cs typeface="Arial" panose="020B0604020202020204" pitchFamily="34" charset="0"/>
                </a:rPr>
                <a:t>Afbeeldingen toevoegen of wijzigen</a:t>
              </a:r>
              <a:endParaRPr lang="nl-NL" sz="900" b="0" dirty="0">
                <a:solidFill>
                  <a:schemeClr val="bg1"/>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1092008515"/>
      </p:ext>
    </p:extLst>
  </p:cSld>
  <p:clrMapOvr>
    <a:masterClrMapping/>
  </p:clrMapOvr>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4_Titeldia">
    <p:spTree>
      <p:nvGrpSpPr>
        <p:cNvPr id="1" name=""/>
        <p:cNvGrpSpPr/>
        <p:nvPr/>
      </p:nvGrpSpPr>
      <p:grpSpPr>
        <a:xfrm>
          <a:off x="0" y="0"/>
          <a:ext cx="0" cy="0"/>
          <a:chOff x="0" y="0"/>
          <a:chExt cx="0" cy="0"/>
        </a:xfrm>
      </p:grpSpPr>
      <p:sp>
        <p:nvSpPr>
          <p:cNvPr id="4" name="Tijdelijke aanduiding voor afbeelding 3">
            <a:extLst>
              <a:ext uri="{FF2B5EF4-FFF2-40B4-BE49-F238E27FC236}">
                <a16:creationId xmlns:a16="http://schemas.microsoft.com/office/drawing/2014/main" id="{E29184A5-034F-C8DF-8192-30987C082668}"/>
              </a:ext>
            </a:extLst>
          </p:cNvPr>
          <p:cNvSpPr>
            <a:spLocks noGrp="1"/>
          </p:cNvSpPr>
          <p:nvPr>
            <p:ph type="pic" sz="quarter" idx="12"/>
          </p:nvPr>
        </p:nvSpPr>
        <p:spPr>
          <a:xfrm>
            <a:off x="0" y="0"/>
            <a:ext cx="12192000" cy="6858000"/>
          </a:xfrm>
          <a:solidFill>
            <a:schemeClr val="bg1">
              <a:lumMod val="95000"/>
            </a:schemeClr>
          </a:solidFill>
        </p:spPr>
        <p:txBody>
          <a:bodyPr tIns="360000">
            <a:normAutofit/>
          </a:bodyPr>
          <a:lstStyle>
            <a:lvl1pPr marL="0" indent="0" algn="ctr">
              <a:buNone/>
              <a:defRPr sz="1000"/>
            </a:lvl1pPr>
          </a:lstStyle>
          <a:p>
            <a:endParaRPr lang="nl-NL" dirty="0"/>
          </a:p>
        </p:txBody>
      </p:sp>
      <p:sp>
        <p:nvSpPr>
          <p:cNvPr id="7" name="Tijdelijke aanduiding voor tekst 7">
            <a:extLst>
              <a:ext uri="{FF2B5EF4-FFF2-40B4-BE49-F238E27FC236}">
                <a16:creationId xmlns:a16="http://schemas.microsoft.com/office/drawing/2014/main" id="{2590C5D1-65C6-449C-C957-9089BBEB00CE}"/>
              </a:ext>
            </a:extLst>
          </p:cNvPr>
          <p:cNvSpPr>
            <a:spLocks noGrp="1"/>
          </p:cNvSpPr>
          <p:nvPr>
            <p:ph type="body" sz="quarter" idx="16" hasCustomPrompt="1"/>
          </p:nvPr>
        </p:nvSpPr>
        <p:spPr>
          <a:xfrm>
            <a:off x="0" y="3745229"/>
            <a:ext cx="12191999" cy="3112770"/>
          </a:xfrm>
          <a:gradFill>
            <a:gsLst>
              <a:gs pos="1000">
                <a:schemeClr val="tx1">
                  <a:alpha val="0"/>
                </a:schemeClr>
              </a:gs>
              <a:gs pos="99000">
                <a:schemeClr val="tx1"/>
              </a:gs>
            </a:gsLst>
            <a:lin ang="5400000" scaled="0"/>
          </a:gradFill>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 </a:t>
            </a:r>
          </a:p>
        </p:txBody>
      </p:sp>
      <p:sp>
        <p:nvSpPr>
          <p:cNvPr id="8" name="Tijdelijke aanduiding voor tekst 7">
            <a:extLst>
              <a:ext uri="{FF2B5EF4-FFF2-40B4-BE49-F238E27FC236}">
                <a16:creationId xmlns:a16="http://schemas.microsoft.com/office/drawing/2014/main" id="{EE82C090-4ACF-4991-216A-EDC732014B6A}"/>
              </a:ext>
            </a:extLst>
          </p:cNvPr>
          <p:cNvSpPr>
            <a:spLocks noGrp="1"/>
          </p:cNvSpPr>
          <p:nvPr>
            <p:ph type="body" sz="quarter" idx="15" hasCustomPrompt="1"/>
          </p:nvPr>
        </p:nvSpPr>
        <p:spPr>
          <a:xfrm>
            <a:off x="0" y="0"/>
            <a:ext cx="6776720" cy="6858000"/>
          </a:xfrm>
          <a:custGeom>
            <a:avLst/>
            <a:gdLst>
              <a:gd name="connsiteX0" fmla="*/ 0 w 6776720"/>
              <a:gd name="connsiteY0" fmla="*/ 0 h 6858000"/>
              <a:gd name="connsiteX1" fmla="*/ 3347720 w 6776720"/>
              <a:gd name="connsiteY1" fmla="*/ 0 h 6858000"/>
              <a:gd name="connsiteX2" fmla="*/ 6776720 w 6776720"/>
              <a:gd name="connsiteY2" fmla="*/ 3429000 h 6858000"/>
              <a:gd name="connsiteX3" fmla="*/ 3347720 w 6776720"/>
              <a:gd name="connsiteY3" fmla="*/ 6858000 h 6858000"/>
              <a:gd name="connsiteX4" fmla="*/ 0 w 677672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6720" h="6858000">
                <a:moveTo>
                  <a:pt x="0" y="0"/>
                </a:moveTo>
                <a:lnTo>
                  <a:pt x="3347720" y="0"/>
                </a:lnTo>
                <a:cubicBezTo>
                  <a:pt x="5241290" y="0"/>
                  <a:pt x="6776720" y="1536700"/>
                  <a:pt x="6776720" y="3429000"/>
                </a:cubicBezTo>
                <a:cubicBezTo>
                  <a:pt x="6776720" y="5321300"/>
                  <a:pt x="5240020" y="6858000"/>
                  <a:pt x="3347720" y="6858000"/>
                </a:cubicBezTo>
                <a:lnTo>
                  <a:pt x="0" y="6858000"/>
                </a:lnTo>
                <a:close/>
              </a:path>
            </a:pathLst>
          </a:custGeom>
          <a:solidFill>
            <a:schemeClr val="accent1"/>
          </a:solidFill>
        </p:spPr>
        <p:txBody>
          <a:bodyPr wrap="square">
            <a:noAutofit/>
          </a:bodyPr>
          <a:lstStyle>
            <a:lvl1pPr marL="0" indent="0">
              <a:buNone/>
              <a:defRPr/>
            </a:lvl1pPr>
          </a:lstStyle>
          <a:p>
            <a:pPr lvl="0"/>
            <a:r>
              <a:rPr lang="nl-NL" dirty="0"/>
              <a:t> </a:t>
            </a:r>
          </a:p>
        </p:txBody>
      </p:sp>
      <p:sp>
        <p:nvSpPr>
          <p:cNvPr id="5" name="Tijdelijke aanduiding voor tekst 4">
            <a:extLst>
              <a:ext uri="{FF2B5EF4-FFF2-40B4-BE49-F238E27FC236}">
                <a16:creationId xmlns:a16="http://schemas.microsoft.com/office/drawing/2014/main" id="{30D48179-621E-740E-2B2C-1FBA15391EDE}"/>
              </a:ext>
            </a:extLst>
          </p:cNvPr>
          <p:cNvSpPr>
            <a:spLocks noGrp="1"/>
          </p:cNvSpPr>
          <p:nvPr>
            <p:ph type="body" sz="quarter" idx="14" hasCustomPrompt="1"/>
          </p:nvPr>
        </p:nvSpPr>
        <p:spPr>
          <a:xfrm>
            <a:off x="9491343" y="5957356"/>
            <a:ext cx="1708150" cy="599294"/>
          </a:xfrm>
          <a:custGeom>
            <a:avLst/>
            <a:gdLst>
              <a:gd name="connsiteX0" fmla="*/ 919479 w 1708150"/>
              <a:gd name="connsiteY0" fmla="*/ 305925 h 599294"/>
              <a:gd name="connsiteX1" fmla="*/ 891539 w 1708150"/>
              <a:gd name="connsiteY1" fmla="*/ 335135 h 599294"/>
              <a:gd name="connsiteX2" fmla="*/ 919479 w 1708150"/>
              <a:gd name="connsiteY2" fmla="*/ 364345 h 599294"/>
              <a:gd name="connsiteX3" fmla="*/ 947419 w 1708150"/>
              <a:gd name="connsiteY3" fmla="*/ 335135 h 599294"/>
              <a:gd name="connsiteX4" fmla="*/ 919479 w 1708150"/>
              <a:gd name="connsiteY4" fmla="*/ 305925 h 599294"/>
              <a:gd name="connsiteX5" fmla="*/ 775969 w 1708150"/>
              <a:gd name="connsiteY5" fmla="*/ 304655 h 599294"/>
              <a:gd name="connsiteX6" fmla="*/ 750569 w 1708150"/>
              <a:gd name="connsiteY6" fmla="*/ 322435 h 599294"/>
              <a:gd name="connsiteX7" fmla="*/ 802639 w 1708150"/>
              <a:gd name="connsiteY7" fmla="*/ 322435 h 599294"/>
              <a:gd name="connsiteX8" fmla="*/ 775969 w 1708150"/>
              <a:gd name="connsiteY8" fmla="*/ 304655 h 599294"/>
              <a:gd name="connsiteX9" fmla="*/ 1534160 w 1708150"/>
              <a:gd name="connsiteY9" fmla="*/ 294495 h 599294"/>
              <a:gd name="connsiteX10" fmla="*/ 1493520 w 1708150"/>
              <a:gd name="connsiteY10" fmla="*/ 335135 h 599294"/>
              <a:gd name="connsiteX11" fmla="*/ 1534160 w 1708150"/>
              <a:gd name="connsiteY11" fmla="*/ 375775 h 599294"/>
              <a:gd name="connsiteX12" fmla="*/ 1574800 w 1708150"/>
              <a:gd name="connsiteY12" fmla="*/ 335135 h 599294"/>
              <a:gd name="connsiteX13" fmla="*/ 1534160 w 1708150"/>
              <a:gd name="connsiteY13" fmla="*/ 294495 h 599294"/>
              <a:gd name="connsiteX14" fmla="*/ 1628139 w 1708150"/>
              <a:gd name="connsiteY14" fmla="*/ 293225 h 599294"/>
              <a:gd name="connsiteX15" fmla="*/ 1651000 w 1708150"/>
              <a:gd name="connsiteY15" fmla="*/ 293225 h 599294"/>
              <a:gd name="connsiteX16" fmla="*/ 1651000 w 1708150"/>
              <a:gd name="connsiteY16" fmla="*/ 397365 h 599294"/>
              <a:gd name="connsiteX17" fmla="*/ 1628139 w 1708150"/>
              <a:gd name="connsiteY17" fmla="*/ 397365 h 599294"/>
              <a:gd name="connsiteX18" fmla="*/ 1273810 w 1708150"/>
              <a:gd name="connsiteY18" fmla="*/ 293225 h 599294"/>
              <a:gd name="connsiteX19" fmla="*/ 1234440 w 1708150"/>
              <a:gd name="connsiteY19" fmla="*/ 322435 h 599294"/>
              <a:gd name="connsiteX20" fmla="*/ 1313180 w 1708150"/>
              <a:gd name="connsiteY20" fmla="*/ 322435 h 599294"/>
              <a:gd name="connsiteX21" fmla="*/ 1273810 w 1708150"/>
              <a:gd name="connsiteY21" fmla="*/ 293225 h 599294"/>
              <a:gd name="connsiteX22" fmla="*/ 532129 w 1708150"/>
              <a:gd name="connsiteY22" fmla="*/ 293225 h 599294"/>
              <a:gd name="connsiteX23" fmla="*/ 567689 w 1708150"/>
              <a:gd name="connsiteY23" fmla="*/ 293225 h 599294"/>
              <a:gd name="connsiteX24" fmla="*/ 567689 w 1708150"/>
              <a:gd name="connsiteY24" fmla="*/ 397365 h 599294"/>
              <a:gd name="connsiteX25" fmla="*/ 532129 w 1708150"/>
              <a:gd name="connsiteY25" fmla="*/ 397365 h 599294"/>
              <a:gd name="connsiteX26" fmla="*/ 447040 w 1708150"/>
              <a:gd name="connsiteY26" fmla="*/ 275444 h 599294"/>
              <a:gd name="connsiteX27" fmla="*/ 505460 w 1708150"/>
              <a:gd name="connsiteY27" fmla="*/ 335134 h 599294"/>
              <a:gd name="connsiteX28" fmla="*/ 505460 w 1708150"/>
              <a:gd name="connsiteY28" fmla="*/ 396094 h 599294"/>
              <a:gd name="connsiteX29" fmla="*/ 469900 w 1708150"/>
              <a:gd name="connsiteY29" fmla="*/ 396094 h 599294"/>
              <a:gd name="connsiteX30" fmla="*/ 469900 w 1708150"/>
              <a:gd name="connsiteY30" fmla="*/ 335134 h 599294"/>
              <a:gd name="connsiteX31" fmla="*/ 447040 w 1708150"/>
              <a:gd name="connsiteY31" fmla="*/ 308464 h 599294"/>
              <a:gd name="connsiteX32" fmla="*/ 424180 w 1708150"/>
              <a:gd name="connsiteY32" fmla="*/ 335134 h 599294"/>
              <a:gd name="connsiteX33" fmla="*/ 424180 w 1708150"/>
              <a:gd name="connsiteY33" fmla="*/ 396094 h 599294"/>
              <a:gd name="connsiteX34" fmla="*/ 388620 w 1708150"/>
              <a:gd name="connsiteY34" fmla="*/ 396094 h 599294"/>
              <a:gd name="connsiteX35" fmla="*/ 388620 w 1708150"/>
              <a:gd name="connsiteY35" fmla="*/ 335134 h 599294"/>
              <a:gd name="connsiteX36" fmla="*/ 447040 w 1708150"/>
              <a:gd name="connsiteY36" fmla="*/ 275444 h 599294"/>
              <a:gd name="connsiteX37" fmla="*/ 1273810 w 1708150"/>
              <a:gd name="connsiteY37" fmla="*/ 272905 h 599294"/>
              <a:gd name="connsiteX38" fmla="*/ 1337310 w 1708150"/>
              <a:gd name="connsiteY38" fmla="*/ 335135 h 599294"/>
              <a:gd name="connsiteX39" fmla="*/ 1337310 w 1708150"/>
              <a:gd name="connsiteY39" fmla="*/ 344025 h 599294"/>
              <a:gd name="connsiteX40" fmla="*/ 1234440 w 1708150"/>
              <a:gd name="connsiteY40" fmla="*/ 344025 h 599294"/>
              <a:gd name="connsiteX41" fmla="*/ 1273810 w 1708150"/>
              <a:gd name="connsiteY41" fmla="*/ 377045 h 599294"/>
              <a:gd name="connsiteX42" fmla="*/ 1306830 w 1708150"/>
              <a:gd name="connsiteY42" fmla="*/ 361805 h 599294"/>
              <a:gd name="connsiteX43" fmla="*/ 1332230 w 1708150"/>
              <a:gd name="connsiteY43" fmla="*/ 361805 h 599294"/>
              <a:gd name="connsiteX44" fmla="*/ 1273810 w 1708150"/>
              <a:gd name="connsiteY44" fmla="*/ 397365 h 599294"/>
              <a:gd name="connsiteX45" fmla="*/ 1210310 w 1708150"/>
              <a:gd name="connsiteY45" fmla="*/ 335135 h 599294"/>
              <a:gd name="connsiteX46" fmla="*/ 1273810 w 1708150"/>
              <a:gd name="connsiteY46" fmla="*/ 272905 h 599294"/>
              <a:gd name="connsiteX47" fmla="*/ 777239 w 1708150"/>
              <a:gd name="connsiteY47" fmla="*/ 272905 h 599294"/>
              <a:gd name="connsiteX48" fmla="*/ 840739 w 1708150"/>
              <a:gd name="connsiteY48" fmla="*/ 335135 h 599294"/>
              <a:gd name="connsiteX49" fmla="*/ 840739 w 1708150"/>
              <a:gd name="connsiteY49" fmla="*/ 345295 h 599294"/>
              <a:gd name="connsiteX50" fmla="*/ 751839 w 1708150"/>
              <a:gd name="connsiteY50" fmla="*/ 345295 h 599294"/>
              <a:gd name="connsiteX51" fmla="*/ 778509 w 1708150"/>
              <a:gd name="connsiteY51" fmla="*/ 365615 h 599294"/>
              <a:gd name="connsiteX52" fmla="*/ 801369 w 1708150"/>
              <a:gd name="connsiteY52" fmla="*/ 356725 h 599294"/>
              <a:gd name="connsiteX53" fmla="*/ 838200 w 1708150"/>
              <a:gd name="connsiteY53" fmla="*/ 356725 h 599294"/>
              <a:gd name="connsiteX54" fmla="*/ 778509 w 1708150"/>
              <a:gd name="connsiteY54" fmla="*/ 397365 h 599294"/>
              <a:gd name="connsiteX55" fmla="*/ 715009 w 1708150"/>
              <a:gd name="connsiteY55" fmla="*/ 335135 h 599294"/>
              <a:gd name="connsiteX56" fmla="*/ 713739 w 1708150"/>
              <a:gd name="connsiteY56" fmla="*/ 335135 h 599294"/>
              <a:gd name="connsiteX57" fmla="*/ 777239 w 1708150"/>
              <a:gd name="connsiteY57" fmla="*/ 272905 h 599294"/>
              <a:gd name="connsiteX58" fmla="*/ 1534160 w 1708150"/>
              <a:gd name="connsiteY58" fmla="*/ 271635 h 599294"/>
              <a:gd name="connsiteX59" fmla="*/ 1597660 w 1708150"/>
              <a:gd name="connsiteY59" fmla="*/ 335135 h 599294"/>
              <a:gd name="connsiteX60" fmla="*/ 1597660 w 1708150"/>
              <a:gd name="connsiteY60" fmla="*/ 396095 h 599294"/>
              <a:gd name="connsiteX61" fmla="*/ 1577340 w 1708150"/>
              <a:gd name="connsiteY61" fmla="*/ 396095 h 599294"/>
              <a:gd name="connsiteX62" fmla="*/ 1577340 w 1708150"/>
              <a:gd name="connsiteY62" fmla="*/ 366885 h 599294"/>
              <a:gd name="connsiteX63" fmla="*/ 1531620 w 1708150"/>
              <a:gd name="connsiteY63" fmla="*/ 396095 h 599294"/>
              <a:gd name="connsiteX64" fmla="*/ 1471930 w 1708150"/>
              <a:gd name="connsiteY64" fmla="*/ 335135 h 599294"/>
              <a:gd name="connsiteX65" fmla="*/ 1470660 w 1708150"/>
              <a:gd name="connsiteY65" fmla="*/ 335135 h 599294"/>
              <a:gd name="connsiteX66" fmla="*/ 1534160 w 1708150"/>
              <a:gd name="connsiteY66" fmla="*/ 271635 h 599294"/>
              <a:gd name="connsiteX67" fmla="*/ 1090930 w 1708150"/>
              <a:gd name="connsiteY67" fmla="*/ 261475 h 599294"/>
              <a:gd name="connsiteX68" fmla="*/ 1090930 w 1708150"/>
              <a:gd name="connsiteY68" fmla="*/ 317355 h 599294"/>
              <a:gd name="connsiteX69" fmla="*/ 1134110 w 1708150"/>
              <a:gd name="connsiteY69" fmla="*/ 317355 h 599294"/>
              <a:gd name="connsiteX70" fmla="*/ 1164589 w 1708150"/>
              <a:gd name="connsiteY70" fmla="*/ 289415 h 599294"/>
              <a:gd name="connsiteX71" fmla="*/ 1134110 w 1708150"/>
              <a:gd name="connsiteY71" fmla="*/ 261475 h 599294"/>
              <a:gd name="connsiteX72" fmla="*/ 947419 w 1708150"/>
              <a:gd name="connsiteY72" fmla="*/ 241155 h 599294"/>
              <a:gd name="connsiteX73" fmla="*/ 982979 w 1708150"/>
              <a:gd name="connsiteY73" fmla="*/ 241155 h 599294"/>
              <a:gd name="connsiteX74" fmla="*/ 982979 w 1708150"/>
              <a:gd name="connsiteY74" fmla="*/ 335135 h 599294"/>
              <a:gd name="connsiteX75" fmla="*/ 919479 w 1708150"/>
              <a:gd name="connsiteY75" fmla="*/ 398635 h 599294"/>
              <a:gd name="connsiteX76" fmla="*/ 855979 w 1708150"/>
              <a:gd name="connsiteY76" fmla="*/ 335135 h 599294"/>
              <a:gd name="connsiteX77" fmla="*/ 857249 w 1708150"/>
              <a:gd name="connsiteY77" fmla="*/ 333865 h 599294"/>
              <a:gd name="connsiteX78" fmla="*/ 914399 w 1708150"/>
              <a:gd name="connsiteY78" fmla="*/ 272905 h 599294"/>
              <a:gd name="connsiteX79" fmla="*/ 947419 w 1708150"/>
              <a:gd name="connsiteY79" fmla="*/ 289415 h 599294"/>
              <a:gd name="connsiteX80" fmla="*/ 1685289 w 1708150"/>
              <a:gd name="connsiteY80" fmla="*/ 239885 h 599294"/>
              <a:gd name="connsiteX81" fmla="*/ 1708150 w 1708150"/>
              <a:gd name="connsiteY81" fmla="*/ 239885 h 599294"/>
              <a:gd name="connsiteX82" fmla="*/ 1708150 w 1708150"/>
              <a:gd name="connsiteY82" fmla="*/ 397365 h 599294"/>
              <a:gd name="connsiteX83" fmla="*/ 1685289 w 1708150"/>
              <a:gd name="connsiteY83" fmla="*/ 397365 h 599294"/>
              <a:gd name="connsiteX84" fmla="*/ 1639569 w 1708150"/>
              <a:gd name="connsiteY84" fmla="*/ 239885 h 599294"/>
              <a:gd name="connsiteX85" fmla="*/ 1654809 w 1708150"/>
              <a:gd name="connsiteY85" fmla="*/ 255125 h 599294"/>
              <a:gd name="connsiteX86" fmla="*/ 1639569 w 1708150"/>
              <a:gd name="connsiteY86" fmla="*/ 270365 h 599294"/>
              <a:gd name="connsiteX87" fmla="*/ 1624329 w 1708150"/>
              <a:gd name="connsiteY87" fmla="*/ 255125 h 599294"/>
              <a:gd name="connsiteX88" fmla="*/ 1639569 w 1708150"/>
              <a:gd name="connsiteY88" fmla="*/ 239885 h 599294"/>
              <a:gd name="connsiteX89" fmla="*/ 1358900 w 1708150"/>
              <a:gd name="connsiteY89" fmla="*/ 239885 h 599294"/>
              <a:gd name="connsiteX90" fmla="*/ 1381760 w 1708150"/>
              <a:gd name="connsiteY90" fmla="*/ 239885 h 599294"/>
              <a:gd name="connsiteX91" fmla="*/ 1381760 w 1708150"/>
              <a:gd name="connsiteY91" fmla="*/ 275445 h 599294"/>
              <a:gd name="connsiteX92" fmla="*/ 1446530 w 1708150"/>
              <a:gd name="connsiteY92" fmla="*/ 275445 h 599294"/>
              <a:gd name="connsiteX93" fmla="*/ 1446530 w 1708150"/>
              <a:gd name="connsiteY93" fmla="*/ 295765 h 599294"/>
              <a:gd name="connsiteX94" fmla="*/ 1381760 w 1708150"/>
              <a:gd name="connsiteY94" fmla="*/ 295765 h 599294"/>
              <a:gd name="connsiteX95" fmla="*/ 1381760 w 1708150"/>
              <a:gd name="connsiteY95" fmla="*/ 349105 h 599294"/>
              <a:gd name="connsiteX96" fmla="*/ 1405889 w 1708150"/>
              <a:gd name="connsiteY96" fmla="*/ 375775 h 599294"/>
              <a:gd name="connsiteX97" fmla="*/ 1431289 w 1708150"/>
              <a:gd name="connsiteY97" fmla="*/ 349105 h 599294"/>
              <a:gd name="connsiteX98" fmla="*/ 1431289 w 1708150"/>
              <a:gd name="connsiteY98" fmla="*/ 346565 h 599294"/>
              <a:gd name="connsiteX99" fmla="*/ 1454150 w 1708150"/>
              <a:gd name="connsiteY99" fmla="*/ 346565 h 599294"/>
              <a:gd name="connsiteX100" fmla="*/ 1454150 w 1708150"/>
              <a:gd name="connsiteY100" fmla="*/ 349105 h 599294"/>
              <a:gd name="connsiteX101" fmla="*/ 1407160 w 1708150"/>
              <a:gd name="connsiteY101" fmla="*/ 397365 h 599294"/>
              <a:gd name="connsiteX102" fmla="*/ 1360170 w 1708150"/>
              <a:gd name="connsiteY102" fmla="*/ 349105 h 599294"/>
              <a:gd name="connsiteX103" fmla="*/ 1358900 w 1708150"/>
              <a:gd name="connsiteY103" fmla="*/ 349105 h 599294"/>
              <a:gd name="connsiteX104" fmla="*/ 1068070 w 1708150"/>
              <a:gd name="connsiteY104" fmla="*/ 239885 h 599294"/>
              <a:gd name="connsiteX105" fmla="*/ 1134110 w 1708150"/>
              <a:gd name="connsiteY105" fmla="*/ 239885 h 599294"/>
              <a:gd name="connsiteX106" fmla="*/ 1189989 w 1708150"/>
              <a:gd name="connsiteY106" fmla="*/ 290685 h 599294"/>
              <a:gd name="connsiteX107" fmla="*/ 1154430 w 1708150"/>
              <a:gd name="connsiteY107" fmla="*/ 338945 h 599294"/>
              <a:gd name="connsiteX108" fmla="*/ 1196339 w 1708150"/>
              <a:gd name="connsiteY108" fmla="*/ 397365 h 599294"/>
              <a:gd name="connsiteX109" fmla="*/ 1167130 w 1708150"/>
              <a:gd name="connsiteY109" fmla="*/ 397365 h 599294"/>
              <a:gd name="connsiteX110" fmla="*/ 1130300 w 1708150"/>
              <a:gd name="connsiteY110" fmla="*/ 341485 h 599294"/>
              <a:gd name="connsiteX111" fmla="*/ 1092200 w 1708150"/>
              <a:gd name="connsiteY111" fmla="*/ 341485 h 599294"/>
              <a:gd name="connsiteX112" fmla="*/ 1092200 w 1708150"/>
              <a:gd name="connsiteY112" fmla="*/ 397365 h 599294"/>
              <a:gd name="connsiteX113" fmla="*/ 1068070 w 1708150"/>
              <a:gd name="connsiteY113" fmla="*/ 397365 h 599294"/>
              <a:gd name="connsiteX114" fmla="*/ 554990 w 1708150"/>
              <a:gd name="connsiteY114" fmla="*/ 239885 h 599294"/>
              <a:gd name="connsiteX115" fmla="*/ 570230 w 1708150"/>
              <a:gd name="connsiteY115" fmla="*/ 264015 h 599294"/>
              <a:gd name="connsiteX116" fmla="*/ 546100 w 1708150"/>
              <a:gd name="connsiteY116" fmla="*/ 279255 h 599294"/>
              <a:gd name="connsiteX117" fmla="*/ 530860 w 1708150"/>
              <a:gd name="connsiteY117" fmla="*/ 255125 h 599294"/>
              <a:gd name="connsiteX118" fmla="*/ 554990 w 1708150"/>
              <a:gd name="connsiteY118" fmla="*/ 239885 h 599294"/>
              <a:gd name="connsiteX119" fmla="*/ 237489 w 1708150"/>
              <a:gd name="connsiteY119" fmla="*/ 239885 h 599294"/>
              <a:gd name="connsiteX120" fmla="*/ 276859 w 1708150"/>
              <a:gd name="connsiteY120" fmla="*/ 239885 h 599294"/>
              <a:gd name="connsiteX121" fmla="*/ 276859 w 1708150"/>
              <a:gd name="connsiteY121" fmla="*/ 331325 h 599294"/>
              <a:gd name="connsiteX122" fmla="*/ 304800 w 1708150"/>
              <a:gd name="connsiteY122" fmla="*/ 361805 h 599294"/>
              <a:gd name="connsiteX123" fmla="*/ 334009 w 1708150"/>
              <a:gd name="connsiteY123" fmla="*/ 331325 h 599294"/>
              <a:gd name="connsiteX124" fmla="*/ 334009 w 1708150"/>
              <a:gd name="connsiteY124" fmla="*/ 239885 h 599294"/>
              <a:gd name="connsiteX125" fmla="*/ 372109 w 1708150"/>
              <a:gd name="connsiteY125" fmla="*/ 239885 h 599294"/>
              <a:gd name="connsiteX126" fmla="*/ 372109 w 1708150"/>
              <a:gd name="connsiteY126" fmla="*/ 331325 h 599294"/>
              <a:gd name="connsiteX127" fmla="*/ 306069 w 1708150"/>
              <a:gd name="connsiteY127" fmla="*/ 397365 h 599294"/>
              <a:gd name="connsiteX128" fmla="*/ 238759 w 1708150"/>
              <a:gd name="connsiteY128" fmla="*/ 331325 h 599294"/>
              <a:gd name="connsiteX129" fmla="*/ 237489 w 1708150"/>
              <a:gd name="connsiteY129" fmla="*/ 331325 h 599294"/>
              <a:gd name="connsiteX130" fmla="*/ 598170 w 1708150"/>
              <a:gd name="connsiteY130" fmla="*/ 238614 h 599294"/>
              <a:gd name="connsiteX131" fmla="*/ 633730 w 1708150"/>
              <a:gd name="connsiteY131" fmla="*/ 238614 h 599294"/>
              <a:gd name="connsiteX132" fmla="*/ 633730 w 1708150"/>
              <a:gd name="connsiteY132" fmla="*/ 274174 h 599294"/>
              <a:gd name="connsiteX133" fmla="*/ 689610 w 1708150"/>
              <a:gd name="connsiteY133" fmla="*/ 274174 h 599294"/>
              <a:gd name="connsiteX134" fmla="*/ 689610 w 1708150"/>
              <a:gd name="connsiteY134" fmla="*/ 307194 h 599294"/>
              <a:gd name="connsiteX135" fmla="*/ 633730 w 1708150"/>
              <a:gd name="connsiteY135" fmla="*/ 307194 h 599294"/>
              <a:gd name="connsiteX136" fmla="*/ 633730 w 1708150"/>
              <a:gd name="connsiteY136" fmla="*/ 346564 h 599294"/>
              <a:gd name="connsiteX137" fmla="*/ 647700 w 1708150"/>
              <a:gd name="connsiteY137" fmla="*/ 363074 h 599294"/>
              <a:gd name="connsiteX138" fmla="*/ 661670 w 1708150"/>
              <a:gd name="connsiteY138" fmla="*/ 346564 h 599294"/>
              <a:gd name="connsiteX139" fmla="*/ 661670 w 1708150"/>
              <a:gd name="connsiteY139" fmla="*/ 342754 h 599294"/>
              <a:gd name="connsiteX140" fmla="*/ 697230 w 1708150"/>
              <a:gd name="connsiteY140" fmla="*/ 342754 h 599294"/>
              <a:gd name="connsiteX141" fmla="*/ 697230 w 1708150"/>
              <a:gd name="connsiteY141" fmla="*/ 346564 h 599294"/>
              <a:gd name="connsiteX142" fmla="*/ 647700 w 1708150"/>
              <a:gd name="connsiteY142" fmla="*/ 396094 h 599294"/>
              <a:gd name="connsiteX143" fmla="*/ 598170 w 1708150"/>
              <a:gd name="connsiteY143" fmla="*/ 346564 h 599294"/>
              <a:gd name="connsiteX144" fmla="*/ 520700 w 1708150"/>
              <a:gd name="connsiteY144" fmla="*/ 96375 h 599294"/>
              <a:gd name="connsiteX145" fmla="*/ 547370 w 1708150"/>
              <a:gd name="connsiteY145" fmla="*/ 139554 h 599294"/>
              <a:gd name="connsiteX146" fmla="*/ 504189 w 1708150"/>
              <a:gd name="connsiteY146" fmla="*/ 166225 h 599294"/>
              <a:gd name="connsiteX147" fmla="*/ 477520 w 1708150"/>
              <a:gd name="connsiteY147" fmla="*/ 123044 h 599294"/>
              <a:gd name="connsiteX148" fmla="*/ 520700 w 1708150"/>
              <a:gd name="connsiteY148" fmla="*/ 96375 h 599294"/>
              <a:gd name="connsiteX149" fmla="*/ 445770 w 1708150"/>
              <a:gd name="connsiteY149" fmla="*/ 32875 h 599294"/>
              <a:gd name="connsiteX150" fmla="*/ 472439 w 1708150"/>
              <a:gd name="connsiteY150" fmla="*/ 76054 h 599294"/>
              <a:gd name="connsiteX151" fmla="*/ 429260 w 1708150"/>
              <a:gd name="connsiteY151" fmla="*/ 102725 h 599294"/>
              <a:gd name="connsiteX152" fmla="*/ 402589 w 1708150"/>
              <a:gd name="connsiteY152" fmla="*/ 59544 h 599294"/>
              <a:gd name="connsiteX153" fmla="*/ 445770 w 1708150"/>
              <a:gd name="connsiteY153" fmla="*/ 32875 h 599294"/>
              <a:gd name="connsiteX154" fmla="*/ 233680 w 1708150"/>
              <a:gd name="connsiteY154" fmla="*/ 3664 h 599294"/>
              <a:gd name="connsiteX155" fmla="*/ 276860 w 1708150"/>
              <a:gd name="connsiteY155" fmla="*/ 30334 h 599294"/>
              <a:gd name="connsiteX156" fmla="*/ 250189 w 1708150"/>
              <a:gd name="connsiteY156" fmla="*/ 73514 h 599294"/>
              <a:gd name="connsiteX157" fmla="*/ 248920 w 1708150"/>
              <a:gd name="connsiteY157" fmla="*/ 73514 h 599294"/>
              <a:gd name="connsiteX158" fmla="*/ 139700 w 1708150"/>
              <a:gd name="connsiteY158" fmla="*/ 128125 h 599294"/>
              <a:gd name="connsiteX159" fmla="*/ 71120 w 1708150"/>
              <a:gd name="connsiteY159" fmla="*/ 230994 h 599294"/>
              <a:gd name="connsiteX160" fmla="*/ 58420 w 1708150"/>
              <a:gd name="connsiteY160" fmla="*/ 291955 h 599294"/>
              <a:gd name="connsiteX161" fmla="*/ 58420 w 1708150"/>
              <a:gd name="connsiteY161" fmla="*/ 323705 h 599294"/>
              <a:gd name="connsiteX162" fmla="*/ 62230 w 1708150"/>
              <a:gd name="connsiteY162" fmla="*/ 355455 h 599294"/>
              <a:gd name="connsiteX163" fmla="*/ 116839 w 1708150"/>
              <a:gd name="connsiteY163" fmla="*/ 469755 h 599294"/>
              <a:gd name="connsiteX164" fmla="*/ 220980 w 1708150"/>
              <a:gd name="connsiteY164" fmla="*/ 542144 h 599294"/>
              <a:gd name="connsiteX165" fmla="*/ 284480 w 1708150"/>
              <a:gd name="connsiteY165" fmla="*/ 556114 h 599294"/>
              <a:gd name="connsiteX166" fmla="*/ 300989 w 1708150"/>
              <a:gd name="connsiteY166" fmla="*/ 556114 h 599294"/>
              <a:gd name="connsiteX167" fmla="*/ 317500 w 1708150"/>
              <a:gd name="connsiteY167" fmla="*/ 556114 h 599294"/>
              <a:gd name="connsiteX168" fmla="*/ 350520 w 1708150"/>
              <a:gd name="connsiteY168" fmla="*/ 552305 h 599294"/>
              <a:gd name="connsiteX169" fmla="*/ 382270 w 1708150"/>
              <a:gd name="connsiteY169" fmla="*/ 544685 h 599294"/>
              <a:gd name="connsiteX170" fmla="*/ 412750 w 1708150"/>
              <a:gd name="connsiteY170" fmla="*/ 533255 h 599294"/>
              <a:gd name="connsiteX171" fmla="*/ 441960 w 1708150"/>
              <a:gd name="connsiteY171" fmla="*/ 518014 h 599294"/>
              <a:gd name="connsiteX172" fmla="*/ 468630 w 1708150"/>
              <a:gd name="connsiteY172" fmla="*/ 498964 h 599294"/>
              <a:gd name="connsiteX173" fmla="*/ 513080 w 1708150"/>
              <a:gd name="connsiteY173" fmla="*/ 450705 h 599294"/>
              <a:gd name="connsiteX174" fmla="*/ 530860 w 1708150"/>
              <a:gd name="connsiteY174" fmla="*/ 422764 h 599294"/>
              <a:gd name="connsiteX175" fmla="*/ 543560 w 1708150"/>
              <a:gd name="connsiteY175" fmla="*/ 422764 h 599294"/>
              <a:gd name="connsiteX176" fmla="*/ 543560 w 1708150"/>
              <a:gd name="connsiteY176" fmla="*/ 424034 h 599294"/>
              <a:gd name="connsiteX177" fmla="*/ 565150 w 1708150"/>
              <a:gd name="connsiteY177" fmla="*/ 424034 h 599294"/>
              <a:gd name="connsiteX178" fmla="*/ 539750 w 1708150"/>
              <a:gd name="connsiteY178" fmla="*/ 469755 h 599294"/>
              <a:gd name="connsiteX179" fmla="*/ 490220 w 1708150"/>
              <a:gd name="connsiteY179" fmla="*/ 526905 h 599294"/>
              <a:gd name="connsiteX180" fmla="*/ 461010 w 1708150"/>
              <a:gd name="connsiteY180" fmla="*/ 549764 h 599294"/>
              <a:gd name="connsiteX181" fmla="*/ 427989 w 1708150"/>
              <a:gd name="connsiteY181" fmla="*/ 568815 h 599294"/>
              <a:gd name="connsiteX182" fmla="*/ 393700 w 1708150"/>
              <a:gd name="connsiteY182" fmla="*/ 584054 h 599294"/>
              <a:gd name="connsiteX183" fmla="*/ 356870 w 1708150"/>
              <a:gd name="connsiteY183" fmla="*/ 594215 h 599294"/>
              <a:gd name="connsiteX184" fmla="*/ 318770 w 1708150"/>
              <a:gd name="connsiteY184" fmla="*/ 599294 h 599294"/>
              <a:gd name="connsiteX185" fmla="*/ 299720 w 1708150"/>
              <a:gd name="connsiteY185" fmla="*/ 599294 h 599294"/>
              <a:gd name="connsiteX186" fmla="*/ 280670 w 1708150"/>
              <a:gd name="connsiteY186" fmla="*/ 599294 h 599294"/>
              <a:gd name="connsiteX187" fmla="*/ 205739 w 1708150"/>
              <a:gd name="connsiteY187" fmla="*/ 585325 h 599294"/>
              <a:gd name="connsiteX188" fmla="*/ 77470 w 1708150"/>
              <a:gd name="connsiteY188" fmla="*/ 502775 h 599294"/>
              <a:gd name="connsiteX189" fmla="*/ 6350 w 1708150"/>
              <a:gd name="connsiteY189" fmla="*/ 366884 h 599294"/>
              <a:gd name="connsiteX190" fmla="*/ 0 w 1708150"/>
              <a:gd name="connsiteY190" fmla="*/ 328784 h 599294"/>
              <a:gd name="connsiteX191" fmla="*/ 0 w 1708150"/>
              <a:gd name="connsiteY191" fmla="*/ 289414 h 599294"/>
              <a:gd name="connsiteX192" fmla="*/ 12700 w 1708150"/>
              <a:gd name="connsiteY192" fmla="*/ 211944 h 599294"/>
              <a:gd name="connsiteX193" fmla="*/ 95250 w 1708150"/>
              <a:gd name="connsiteY193" fmla="*/ 79864 h 599294"/>
              <a:gd name="connsiteX194" fmla="*/ 160020 w 1708150"/>
              <a:gd name="connsiteY194" fmla="*/ 32875 h 599294"/>
              <a:gd name="connsiteX195" fmla="*/ 233680 w 1708150"/>
              <a:gd name="connsiteY195" fmla="*/ 3664 h 599294"/>
              <a:gd name="connsiteX196" fmla="*/ 351789 w 1708150"/>
              <a:gd name="connsiteY196" fmla="*/ 1125 h 599294"/>
              <a:gd name="connsiteX197" fmla="*/ 378460 w 1708150"/>
              <a:gd name="connsiteY197" fmla="*/ 44304 h 599294"/>
              <a:gd name="connsiteX198" fmla="*/ 335279 w 1708150"/>
              <a:gd name="connsiteY198" fmla="*/ 70975 h 599294"/>
              <a:gd name="connsiteX199" fmla="*/ 308610 w 1708150"/>
              <a:gd name="connsiteY199" fmla="*/ 27794 h 599294"/>
              <a:gd name="connsiteX200" fmla="*/ 351789 w 1708150"/>
              <a:gd name="connsiteY200" fmla="*/ 1125 h 599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Lst>
            <a:rect l="l" t="t" r="r" b="b"/>
            <a:pathLst>
              <a:path w="1708150" h="599294">
                <a:moveTo>
                  <a:pt x="919479" y="305925"/>
                </a:moveTo>
                <a:cubicBezTo>
                  <a:pt x="902969" y="305925"/>
                  <a:pt x="891539" y="317355"/>
                  <a:pt x="891539" y="335135"/>
                </a:cubicBezTo>
                <a:cubicBezTo>
                  <a:pt x="891539" y="352915"/>
                  <a:pt x="902969" y="364345"/>
                  <a:pt x="919479" y="364345"/>
                </a:cubicBezTo>
                <a:cubicBezTo>
                  <a:pt x="935989" y="364345"/>
                  <a:pt x="947419" y="352915"/>
                  <a:pt x="947419" y="335135"/>
                </a:cubicBezTo>
                <a:cubicBezTo>
                  <a:pt x="947419" y="318625"/>
                  <a:pt x="935989" y="305925"/>
                  <a:pt x="919479" y="305925"/>
                </a:cubicBezTo>
                <a:close/>
                <a:moveTo>
                  <a:pt x="775969" y="304655"/>
                </a:moveTo>
                <a:cubicBezTo>
                  <a:pt x="763269" y="304655"/>
                  <a:pt x="754379" y="309735"/>
                  <a:pt x="750569" y="322435"/>
                </a:cubicBezTo>
                <a:lnTo>
                  <a:pt x="802639" y="322435"/>
                </a:lnTo>
                <a:cubicBezTo>
                  <a:pt x="798829" y="309735"/>
                  <a:pt x="788669" y="304655"/>
                  <a:pt x="775969" y="304655"/>
                </a:cubicBezTo>
                <a:close/>
                <a:moveTo>
                  <a:pt x="1534160" y="294495"/>
                </a:moveTo>
                <a:cubicBezTo>
                  <a:pt x="1510030" y="294495"/>
                  <a:pt x="1493520" y="312275"/>
                  <a:pt x="1493520" y="335135"/>
                </a:cubicBezTo>
                <a:cubicBezTo>
                  <a:pt x="1493520" y="357995"/>
                  <a:pt x="1510030" y="375775"/>
                  <a:pt x="1534160" y="375775"/>
                </a:cubicBezTo>
                <a:cubicBezTo>
                  <a:pt x="1558290" y="375775"/>
                  <a:pt x="1574800" y="357995"/>
                  <a:pt x="1574800" y="335135"/>
                </a:cubicBezTo>
                <a:cubicBezTo>
                  <a:pt x="1574800" y="311005"/>
                  <a:pt x="1558290" y="294495"/>
                  <a:pt x="1534160" y="294495"/>
                </a:cubicBezTo>
                <a:close/>
                <a:moveTo>
                  <a:pt x="1628139" y="293225"/>
                </a:moveTo>
                <a:lnTo>
                  <a:pt x="1651000" y="293225"/>
                </a:lnTo>
                <a:lnTo>
                  <a:pt x="1651000" y="397365"/>
                </a:lnTo>
                <a:lnTo>
                  <a:pt x="1628139" y="397365"/>
                </a:lnTo>
                <a:close/>
                <a:moveTo>
                  <a:pt x="1273810" y="293225"/>
                </a:moveTo>
                <a:cubicBezTo>
                  <a:pt x="1254760" y="293225"/>
                  <a:pt x="1239520" y="303385"/>
                  <a:pt x="1234440" y="322435"/>
                </a:cubicBezTo>
                <a:lnTo>
                  <a:pt x="1313180" y="322435"/>
                </a:lnTo>
                <a:cubicBezTo>
                  <a:pt x="1308100" y="303385"/>
                  <a:pt x="1292860" y="293225"/>
                  <a:pt x="1273810" y="293225"/>
                </a:cubicBezTo>
                <a:close/>
                <a:moveTo>
                  <a:pt x="532129" y="293225"/>
                </a:moveTo>
                <a:lnTo>
                  <a:pt x="567689" y="293225"/>
                </a:lnTo>
                <a:lnTo>
                  <a:pt x="567689" y="397365"/>
                </a:lnTo>
                <a:lnTo>
                  <a:pt x="532129" y="397365"/>
                </a:lnTo>
                <a:close/>
                <a:moveTo>
                  <a:pt x="447040" y="275444"/>
                </a:moveTo>
                <a:cubicBezTo>
                  <a:pt x="481330" y="275444"/>
                  <a:pt x="505460" y="295764"/>
                  <a:pt x="505460" y="335134"/>
                </a:cubicBezTo>
                <a:lnTo>
                  <a:pt x="505460" y="396094"/>
                </a:lnTo>
                <a:lnTo>
                  <a:pt x="469900" y="396094"/>
                </a:lnTo>
                <a:lnTo>
                  <a:pt x="469900" y="335134"/>
                </a:lnTo>
                <a:cubicBezTo>
                  <a:pt x="469900" y="316084"/>
                  <a:pt x="461010" y="308464"/>
                  <a:pt x="447040" y="308464"/>
                </a:cubicBezTo>
                <a:cubicBezTo>
                  <a:pt x="433070" y="308464"/>
                  <a:pt x="424180" y="316084"/>
                  <a:pt x="424180" y="335134"/>
                </a:cubicBezTo>
                <a:lnTo>
                  <a:pt x="424180" y="396094"/>
                </a:lnTo>
                <a:lnTo>
                  <a:pt x="388620" y="396094"/>
                </a:lnTo>
                <a:lnTo>
                  <a:pt x="388620" y="335134"/>
                </a:lnTo>
                <a:cubicBezTo>
                  <a:pt x="388620" y="295764"/>
                  <a:pt x="412750" y="275444"/>
                  <a:pt x="447040" y="275444"/>
                </a:cubicBezTo>
                <a:close/>
                <a:moveTo>
                  <a:pt x="1273810" y="272905"/>
                </a:moveTo>
                <a:cubicBezTo>
                  <a:pt x="1310640" y="272905"/>
                  <a:pt x="1337310" y="299575"/>
                  <a:pt x="1337310" y="335135"/>
                </a:cubicBezTo>
                <a:lnTo>
                  <a:pt x="1337310" y="344025"/>
                </a:lnTo>
                <a:lnTo>
                  <a:pt x="1234440" y="344025"/>
                </a:lnTo>
                <a:cubicBezTo>
                  <a:pt x="1238250" y="365615"/>
                  <a:pt x="1253490" y="377045"/>
                  <a:pt x="1273810" y="377045"/>
                </a:cubicBezTo>
                <a:cubicBezTo>
                  <a:pt x="1294130" y="377045"/>
                  <a:pt x="1300480" y="371965"/>
                  <a:pt x="1306830" y="361805"/>
                </a:cubicBezTo>
                <a:lnTo>
                  <a:pt x="1332230" y="361805"/>
                </a:lnTo>
                <a:cubicBezTo>
                  <a:pt x="1323340" y="383395"/>
                  <a:pt x="1301750" y="397365"/>
                  <a:pt x="1273810" y="397365"/>
                </a:cubicBezTo>
                <a:cubicBezTo>
                  <a:pt x="1236980" y="397365"/>
                  <a:pt x="1210310" y="370695"/>
                  <a:pt x="1210310" y="335135"/>
                </a:cubicBezTo>
                <a:cubicBezTo>
                  <a:pt x="1210310" y="299575"/>
                  <a:pt x="1236980" y="272905"/>
                  <a:pt x="1273810" y="272905"/>
                </a:cubicBezTo>
                <a:close/>
                <a:moveTo>
                  <a:pt x="777239" y="272905"/>
                </a:moveTo>
                <a:cubicBezTo>
                  <a:pt x="814069" y="272905"/>
                  <a:pt x="840739" y="299575"/>
                  <a:pt x="840739" y="335135"/>
                </a:cubicBezTo>
                <a:lnTo>
                  <a:pt x="840739" y="345295"/>
                </a:lnTo>
                <a:lnTo>
                  <a:pt x="751839" y="345295"/>
                </a:lnTo>
                <a:cubicBezTo>
                  <a:pt x="754379" y="359265"/>
                  <a:pt x="765809" y="365615"/>
                  <a:pt x="778509" y="365615"/>
                </a:cubicBezTo>
                <a:cubicBezTo>
                  <a:pt x="791209" y="365615"/>
                  <a:pt x="796289" y="363075"/>
                  <a:pt x="801369" y="356725"/>
                </a:cubicBezTo>
                <a:lnTo>
                  <a:pt x="838200" y="356725"/>
                </a:lnTo>
                <a:cubicBezTo>
                  <a:pt x="830579" y="380855"/>
                  <a:pt x="807719" y="397365"/>
                  <a:pt x="778509" y="397365"/>
                </a:cubicBezTo>
                <a:cubicBezTo>
                  <a:pt x="741679" y="397365"/>
                  <a:pt x="715009" y="370695"/>
                  <a:pt x="715009" y="335135"/>
                </a:cubicBezTo>
                <a:lnTo>
                  <a:pt x="713739" y="335135"/>
                </a:lnTo>
                <a:cubicBezTo>
                  <a:pt x="713739" y="299575"/>
                  <a:pt x="740409" y="272905"/>
                  <a:pt x="777239" y="272905"/>
                </a:cubicBezTo>
                <a:close/>
                <a:moveTo>
                  <a:pt x="1534160" y="271635"/>
                </a:moveTo>
                <a:cubicBezTo>
                  <a:pt x="1570990" y="271635"/>
                  <a:pt x="1597660" y="297035"/>
                  <a:pt x="1597660" y="335135"/>
                </a:cubicBezTo>
                <a:lnTo>
                  <a:pt x="1597660" y="396095"/>
                </a:lnTo>
                <a:lnTo>
                  <a:pt x="1577340" y="396095"/>
                </a:lnTo>
                <a:lnTo>
                  <a:pt x="1577340" y="366885"/>
                </a:lnTo>
                <a:cubicBezTo>
                  <a:pt x="1569720" y="385935"/>
                  <a:pt x="1551940" y="396095"/>
                  <a:pt x="1531620" y="396095"/>
                </a:cubicBezTo>
                <a:cubicBezTo>
                  <a:pt x="1501140" y="396095"/>
                  <a:pt x="1471930" y="373235"/>
                  <a:pt x="1471930" y="335135"/>
                </a:cubicBezTo>
                <a:lnTo>
                  <a:pt x="1470660" y="335135"/>
                </a:lnTo>
                <a:cubicBezTo>
                  <a:pt x="1470660" y="298305"/>
                  <a:pt x="1497330" y="271635"/>
                  <a:pt x="1534160" y="271635"/>
                </a:cubicBezTo>
                <a:close/>
                <a:moveTo>
                  <a:pt x="1090930" y="261475"/>
                </a:moveTo>
                <a:lnTo>
                  <a:pt x="1090930" y="317355"/>
                </a:lnTo>
                <a:lnTo>
                  <a:pt x="1134110" y="317355"/>
                </a:lnTo>
                <a:cubicBezTo>
                  <a:pt x="1156970" y="317355"/>
                  <a:pt x="1164589" y="305925"/>
                  <a:pt x="1164589" y="289415"/>
                </a:cubicBezTo>
                <a:cubicBezTo>
                  <a:pt x="1164589" y="272905"/>
                  <a:pt x="1156970" y="261475"/>
                  <a:pt x="1134110" y="261475"/>
                </a:cubicBezTo>
                <a:close/>
                <a:moveTo>
                  <a:pt x="947419" y="241155"/>
                </a:moveTo>
                <a:lnTo>
                  <a:pt x="982979" y="241155"/>
                </a:lnTo>
                <a:lnTo>
                  <a:pt x="982979" y="335135"/>
                </a:lnTo>
                <a:cubicBezTo>
                  <a:pt x="982979" y="374505"/>
                  <a:pt x="956309" y="398635"/>
                  <a:pt x="919479" y="398635"/>
                </a:cubicBezTo>
                <a:cubicBezTo>
                  <a:pt x="881379" y="398635"/>
                  <a:pt x="855979" y="373235"/>
                  <a:pt x="855979" y="335135"/>
                </a:cubicBezTo>
                <a:lnTo>
                  <a:pt x="857249" y="333865"/>
                </a:lnTo>
                <a:cubicBezTo>
                  <a:pt x="857249" y="293225"/>
                  <a:pt x="887729" y="272905"/>
                  <a:pt x="914399" y="272905"/>
                </a:cubicBezTo>
                <a:cubicBezTo>
                  <a:pt x="941069" y="272905"/>
                  <a:pt x="941069" y="277985"/>
                  <a:pt x="947419" y="289415"/>
                </a:cubicBezTo>
                <a:close/>
                <a:moveTo>
                  <a:pt x="1685289" y="239885"/>
                </a:moveTo>
                <a:lnTo>
                  <a:pt x="1708150" y="239885"/>
                </a:lnTo>
                <a:lnTo>
                  <a:pt x="1708150" y="397365"/>
                </a:lnTo>
                <a:lnTo>
                  <a:pt x="1685289" y="397365"/>
                </a:lnTo>
                <a:close/>
                <a:moveTo>
                  <a:pt x="1639569" y="239885"/>
                </a:moveTo>
                <a:cubicBezTo>
                  <a:pt x="1648459" y="239885"/>
                  <a:pt x="1654809" y="246235"/>
                  <a:pt x="1654809" y="255125"/>
                </a:cubicBezTo>
                <a:cubicBezTo>
                  <a:pt x="1654809" y="264015"/>
                  <a:pt x="1648459" y="270365"/>
                  <a:pt x="1639569" y="270365"/>
                </a:cubicBezTo>
                <a:cubicBezTo>
                  <a:pt x="1630679" y="270365"/>
                  <a:pt x="1624329" y="264015"/>
                  <a:pt x="1624329" y="255125"/>
                </a:cubicBezTo>
                <a:cubicBezTo>
                  <a:pt x="1624329" y="246235"/>
                  <a:pt x="1630679" y="239885"/>
                  <a:pt x="1639569" y="239885"/>
                </a:cubicBezTo>
                <a:close/>
                <a:moveTo>
                  <a:pt x="1358900" y="239885"/>
                </a:moveTo>
                <a:lnTo>
                  <a:pt x="1381760" y="239885"/>
                </a:lnTo>
                <a:lnTo>
                  <a:pt x="1381760" y="275445"/>
                </a:lnTo>
                <a:lnTo>
                  <a:pt x="1446530" y="275445"/>
                </a:lnTo>
                <a:lnTo>
                  <a:pt x="1446530" y="295765"/>
                </a:lnTo>
                <a:lnTo>
                  <a:pt x="1381760" y="295765"/>
                </a:lnTo>
                <a:lnTo>
                  <a:pt x="1381760" y="349105"/>
                </a:lnTo>
                <a:cubicBezTo>
                  <a:pt x="1381760" y="368155"/>
                  <a:pt x="1391920" y="375775"/>
                  <a:pt x="1405889" y="375775"/>
                </a:cubicBezTo>
                <a:cubicBezTo>
                  <a:pt x="1419860" y="375775"/>
                  <a:pt x="1431289" y="368155"/>
                  <a:pt x="1431289" y="349105"/>
                </a:cubicBezTo>
                <a:lnTo>
                  <a:pt x="1431289" y="346565"/>
                </a:lnTo>
                <a:lnTo>
                  <a:pt x="1454150" y="346565"/>
                </a:lnTo>
                <a:lnTo>
                  <a:pt x="1454150" y="349105"/>
                </a:lnTo>
                <a:cubicBezTo>
                  <a:pt x="1454150" y="380855"/>
                  <a:pt x="1435100" y="397365"/>
                  <a:pt x="1407160" y="397365"/>
                </a:cubicBezTo>
                <a:cubicBezTo>
                  <a:pt x="1379220" y="397365"/>
                  <a:pt x="1360170" y="382125"/>
                  <a:pt x="1360170" y="349105"/>
                </a:cubicBezTo>
                <a:lnTo>
                  <a:pt x="1358900" y="349105"/>
                </a:lnTo>
                <a:close/>
                <a:moveTo>
                  <a:pt x="1068070" y="239885"/>
                </a:moveTo>
                <a:lnTo>
                  <a:pt x="1134110" y="239885"/>
                </a:lnTo>
                <a:cubicBezTo>
                  <a:pt x="1172210" y="239885"/>
                  <a:pt x="1189989" y="261475"/>
                  <a:pt x="1189989" y="290685"/>
                </a:cubicBezTo>
                <a:cubicBezTo>
                  <a:pt x="1189989" y="319895"/>
                  <a:pt x="1178560" y="332595"/>
                  <a:pt x="1154430" y="338945"/>
                </a:cubicBezTo>
                <a:lnTo>
                  <a:pt x="1196339" y="397365"/>
                </a:lnTo>
                <a:lnTo>
                  <a:pt x="1167130" y="397365"/>
                </a:lnTo>
                <a:lnTo>
                  <a:pt x="1130300" y="341485"/>
                </a:lnTo>
                <a:lnTo>
                  <a:pt x="1092200" y="341485"/>
                </a:lnTo>
                <a:lnTo>
                  <a:pt x="1092200" y="397365"/>
                </a:lnTo>
                <a:lnTo>
                  <a:pt x="1068070" y="397365"/>
                </a:lnTo>
                <a:close/>
                <a:moveTo>
                  <a:pt x="554990" y="239885"/>
                </a:moveTo>
                <a:cubicBezTo>
                  <a:pt x="566420" y="242425"/>
                  <a:pt x="572770" y="252585"/>
                  <a:pt x="570230" y="264015"/>
                </a:cubicBezTo>
                <a:cubicBezTo>
                  <a:pt x="567690" y="275445"/>
                  <a:pt x="557530" y="281795"/>
                  <a:pt x="546100" y="279255"/>
                </a:cubicBezTo>
                <a:cubicBezTo>
                  <a:pt x="534670" y="276715"/>
                  <a:pt x="528320" y="266555"/>
                  <a:pt x="530860" y="255125"/>
                </a:cubicBezTo>
                <a:cubicBezTo>
                  <a:pt x="533400" y="243695"/>
                  <a:pt x="543560" y="237345"/>
                  <a:pt x="554990" y="239885"/>
                </a:cubicBezTo>
                <a:close/>
                <a:moveTo>
                  <a:pt x="237489" y="239885"/>
                </a:moveTo>
                <a:lnTo>
                  <a:pt x="276859" y="239885"/>
                </a:lnTo>
                <a:lnTo>
                  <a:pt x="276859" y="331325"/>
                </a:lnTo>
                <a:cubicBezTo>
                  <a:pt x="276859" y="350375"/>
                  <a:pt x="285750" y="361805"/>
                  <a:pt x="304800" y="361805"/>
                </a:cubicBezTo>
                <a:cubicBezTo>
                  <a:pt x="323850" y="361805"/>
                  <a:pt x="334009" y="351645"/>
                  <a:pt x="334009" y="331325"/>
                </a:cubicBezTo>
                <a:lnTo>
                  <a:pt x="334009" y="239885"/>
                </a:lnTo>
                <a:lnTo>
                  <a:pt x="372109" y="239885"/>
                </a:lnTo>
                <a:lnTo>
                  <a:pt x="372109" y="331325"/>
                </a:lnTo>
                <a:cubicBezTo>
                  <a:pt x="372109" y="371965"/>
                  <a:pt x="347979" y="397365"/>
                  <a:pt x="306069" y="397365"/>
                </a:cubicBezTo>
                <a:cubicBezTo>
                  <a:pt x="264159" y="397365"/>
                  <a:pt x="238759" y="371965"/>
                  <a:pt x="238759" y="331325"/>
                </a:cubicBezTo>
                <a:lnTo>
                  <a:pt x="237489" y="331325"/>
                </a:lnTo>
                <a:close/>
                <a:moveTo>
                  <a:pt x="598170" y="238614"/>
                </a:moveTo>
                <a:lnTo>
                  <a:pt x="633730" y="238614"/>
                </a:lnTo>
                <a:lnTo>
                  <a:pt x="633730" y="274174"/>
                </a:lnTo>
                <a:lnTo>
                  <a:pt x="689610" y="274174"/>
                </a:lnTo>
                <a:lnTo>
                  <a:pt x="689610" y="307194"/>
                </a:lnTo>
                <a:lnTo>
                  <a:pt x="633730" y="307194"/>
                </a:lnTo>
                <a:lnTo>
                  <a:pt x="633730" y="346564"/>
                </a:lnTo>
                <a:cubicBezTo>
                  <a:pt x="633730" y="359264"/>
                  <a:pt x="638810" y="363074"/>
                  <a:pt x="647700" y="363074"/>
                </a:cubicBezTo>
                <a:cubicBezTo>
                  <a:pt x="656590" y="363074"/>
                  <a:pt x="661670" y="359264"/>
                  <a:pt x="661670" y="346564"/>
                </a:cubicBezTo>
                <a:lnTo>
                  <a:pt x="661670" y="342754"/>
                </a:lnTo>
                <a:lnTo>
                  <a:pt x="697230" y="342754"/>
                </a:lnTo>
                <a:lnTo>
                  <a:pt x="697230" y="346564"/>
                </a:lnTo>
                <a:cubicBezTo>
                  <a:pt x="697230" y="380854"/>
                  <a:pt x="676910" y="396094"/>
                  <a:pt x="647700" y="396094"/>
                </a:cubicBezTo>
                <a:cubicBezTo>
                  <a:pt x="618490" y="396094"/>
                  <a:pt x="598170" y="379584"/>
                  <a:pt x="598170" y="346564"/>
                </a:cubicBezTo>
                <a:close/>
                <a:moveTo>
                  <a:pt x="520700" y="96375"/>
                </a:moveTo>
                <a:cubicBezTo>
                  <a:pt x="539750" y="101454"/>
                  <a:pt x="552450" y="120504"/>
                  <a:pt x="547370" y="139554"/>
                </a:cubicBezTo>
                <a:cubicBezTo>
                  <a:pt x="542289" y="158604"/>
                  <a:pt x="523239" y="171304"/>
                  <a:pt x="504189" y="166225"/>
                </a:cubicBezTo>
                <a:cubicBezTo>
                  <a:pt x="485139" y="161144"/>
                  <a:pt x="472439" y="142094"/>
                  <a:pt x="477520" y="123044"/>
                </a:cubicBezTo>
                <a:cubicBezTo>
                  <a:pt x="482600" y="103994"/>
                  <a:pt x="501650" y="91294"/>
                  <a:pt x="520700" y="96375"/>
                </a:cubicBezTo>
                <a:close/>
                <a:moveTo>
                  <a:pt x="445770" y="32875"/>
                </a:moveTo>
                <a:cubicBezTo>
                  <a:pt x="464820" y="37954"/>
                  <a:pt x="477520" y="57004"/>
                  <a:pt x="472439" y="76054"/>
                </a:cubicBezTo>
                <a:cubicBezTo>
                  <a:pt x="467360" y="95104"/>
                  <a:pt x="448310" y="107804"/>
                  <a:pt x="429260" y="102725"/>
                </a:cubicBezTo>
                <a:cubicBezTo>
                  <a:pt x="410210" y="97644"/>
                  <a:pt x="397510" y="78594"/>
                  <a:pt x="402589" y="59544"/>
                </a:cubicBezTo>
                <a:cubicBezTo>
                  <a:pt x="407670" y="40494"/>
                  <a:pt x="426720" y="27794"/>
                  <a:pt x="445770" y="32875"/>
                </a:cubicBezTo>
                <a:close/>
                <a:moveTo>
                  <a:pt x="233680" y="3664"/>
                </a:moveTo>
                <a:cubicBezTo>
                  <a:pt x="252730" y="-1416"/>
                  <a:pt x="271780" y="11284"/>
                  <a:pt x="276860" y="30334"/>
                </a:cubicBezTo>
                <a:cubicBezTo>
                  <a:pt x="281939" y="49384"/>
                  <a:pt x="269239" y="68434"/>
                  <a:pt x="250189" y="73514"/>
                </a:cubicBezTo>
                <a:cubicBezTo>
                  <a:pt x="248920" y="73514"/>
                  <a:pt x="248920" y="73514"/>
                  <a:pt x="248920" y="73514"/>
                </a:cubicBezTo>
                <a:cubicBezTo>
                  <a:pt x="209550" y="82405"/>
                  <a:pt x="171450" y="100184"/>
                  <a:pt x="139700" y="128125"/>
                </a:cubicBezTo>
                <a:cubicBezTo>
                  <a:pt x="109220" y="156064"/>
                  <a:pt x="85089" y="191625"/>
                  <a:pt x="71120" y="230994"/>
                </a:cubicBezTo>
                <a:cubicBezTo>
                  <a:pt x="64770" y="250044"/>
                  <a:pt x="59689" y="270364"/>
                  <a:pt x="58420" y="291955"/>
                </a:cubicBezTo>
                <a:cubicBezTo>
                  <a:pt x="58420" y="302114"/>
                  <a:pt x="58420" y="313544"/>
                  <a:pt x="58420" y="323705"/>
                </a:cubicBezTo>
                <a:cubicBezTo>
                  <a:pt x="59689" y="335134"/>
                  <a:pt x="60960" y="345294"/>
                  <a:pt x="62230" y="355455"/>
                </a:cubicBezTo>
                <a:cubicBezTo>
                  <a:pt x="69850" y="397364"/>
                  <a:pt x="88900" y="436734"/>
                  <a:pt x="116839" y="469755"/>
                </a:cubicBezTo>
                <a:cubicBezTo>
                  <a:pt x="143510" y="502775"/>
                  <a:pt x="180339" y="526905"/>
                  <a:pt x="220980" y="542144"/>
                </a:cubicBezTo>
                <a:cubicBezTo>
                  <a:pt x="241300" y="549764"/>
                  <a:pt x="262889" y="554844"/>
                  <a:pt x="284480" y="556114"/>
                </a:cubicBezTo>
                <a:cubicBezTo>
                  <a:pt x="289560" y="556114"/>
                  <a:pt x="295910" y="556114"/>
                  <a:pt x="300989" y="556114"/>
                </a:cubicBezTo>
                <a:cubicBezTo>
                  <a:pt x="306070" y="556114"/>
                  <a:pt x="312420" y="556114"/>
                  <a:pt x="317500" y="556114"/>
                </a:cubicBezTo>
                <a:cubicBezTo>
                  <a:pt x="328930" y="554844"/>
                  <a:pt x="340360" y="553575"/>
                  <a:pt x="350520" y="552305"/>
                </a:cubicBezTo>
                <a:cubicBezTo>
                  <a:pt x="360680" y="551035"/>
                  <a:pt x="372110" y="547225"/>
                  <a:pt x="382270" y="544685"/>
                </a:cubicBezTo>
                <a:cubicBezTo>
                  <a:pt x="392430" y="542144"/>
                  <a:pt x="402589" y="538335"/>
                  <a:pt x="412750" y="533255"/>
                </a:cubicBezTo>
                <a:cubicBezTo>
                  <a:pt x="422910" y="529444"/>
                  <a:pt x="433070" y="524364"/>
                  <a:pt x="441960" y="518014"/>
                </a:cubicBezTo>
                <a:cubicBezTo>
                  <a:pt x="450850" y="512934"/>
                  <a:pt x="459739" y="505314"/>
                  <a:pt x="468630" y="498964"/>
                </a:cubicBezTo>
                <a:cubicBezTo>
                  <a:pt x="485139" y="484994"/>
                  <a:pt x="500380" y="468484"/>
                  <a:pt x="513080" y="450705"/>
                </a:cubicBezTo>
                <a:cubicBezTo>
                  <a:pt x="519430" y="441814"/>
                  <a:pt x="525780" y="432925"/>
                  <a:pt x="530860" y="422764"/>
                </a:cubicBezTo>
                <a:lnTo>
                  <a:pt x="543560" y="422764"/>
                </a:lnTo>
                <a:lnTo>
                  <a:pt x="543560" y="424034"/>
                </a:lnTo>
                <a:cubicBezTo>
                  <a:pt x="551180" y="424034"/>
                  <a:pt x="557530" y="424034"/>
                  <a:pt x="565150" y="424034"/>
                </a:cubicBezTo>
                <a:cubicBezTo>
                  <a:pt x="557530" y="439275"/>
                  <a:pt x="549910" y="454514"/>
                  <a:pt x="539750" y="469755"/>
                </a:cubicBezTo>
                <a:cubicBezTo>
                  <a:pt x="525780" y="491344"/>
                  <a:pt x="509270" y="510394"/>
                  <a:pt x="490220" y="526905"/>
                </a:cubicBezTo>
                <a:cubicBezTo>
                  <a:pt x="481330" y="534525"/>
                  <a:pt x="471170" y="542144"/>
                  <a:pt x="461010" y="549764"/>
                </a:cubicBezTo>
                <a:cubicBezTo>
                  <a:pt x="449580" y="557385"/>
                  <a:pt x="439420" y="563735"/>
                  <a:pt x="427989" y="568815"/>
                </a:cubicBezTo>
                <a:cubicBezTo>
                  <a:pt x="417830" y="575165"/>
                  <a:pt x="405130" y="580244"/>
                  <a:pt x="393700" y="584054"/>
                </a:cubicBezTo>
                <a:cubicBezTo>
                  <a:pt x="381000" y="587865"/>
                  <a:pt x="369570" y="591675"/>
                  <a:pt x="356870" y="594215"/>
                </a:cubicBezTo>
                <a:cubicBezTo>
                  <a:pt x="344170" y="596754"/>
                  <a:pt x="331470" y="599294"/>
                  <a:pt x="318770" y="599294"/>
                </a:cubicBezTo>
                <a:cubicBezTo>
                  <a:pt x="312420" y="599294"/>
                  <a:pt x="306070" y="599294"/>
                  <a:pt x="299720" y="599294"/>
                </a:cubicBezTo>
                <a:cubicBezTo>
                  <a:pt x="293370" y="599294"/>
                  <a:pt x="287020" y="599294"/>
                  <a:pt x="280670" y="599294"/>
                </a:cubicBezTo>
                <a:cubicBezTo>
                  <a:pt x="255270" y="598025"/>
                  <a:pt x="229870" y="592944"/>
                  <a:pt x="205739" y="585325"/>
                </a:cubicBezTo>
                <a:cubicBezTo>
                  <a:pt x="156210" y="568815"/>
                  <a:pt x="111760" y="540875"/>
                  <a:pt x="77470" y="502775"/>
                </a:cubicBezTo>
                <a:cubicBezTo>
                  <a:pt x="43180" y="464675"/>
                  <a:pt x="17780" y="417684"/>
                  <a:pt x="6350" y="366884"/>
                </a:cubicBezTo>
                <a:cubicBezTo>
                  <a:pt x="2539" y="354184"/>
                  <a:pt x="0" y="341484"/>
                  <a:pt x="0" y="328784"/>
                </a:cubicBezTo>
                <a:cubicBezTo>
                  <a:pt x="0" y="316084"/>
                  <a:pt x="0" y="302114"/>
                  <a:pt x="0" y="289414"/>
                </a:cubicBezTo>
                <a:cubicBezTo>
                  <a:pt x="1270" y="262744"/>
                  <a:pt x="5080" y="237344"/>
                  <a:pt x="12700" y="211944"/>
                </a:cubicBezTo>
                <a:cubicBezTo>
                  <a:pt x="27939" y="162414"/>
                  <a:pt x="57150" y="115425"/>
                  <a:pt x="95250" y="79864"/>
                </a:cubicBezTo>
                <a:cubicBezTo>
                  <a:pt x="115570" y="60814"/>
                  <a:pt x="137160" y="45575"/>
                  <a:pt x="160020" y="32875"/>
                </a:cubicBezTo>
                <a:cubicBezTo>
                  <a:pt x="182880" y="20175"/>
                  <a:pt x="208280" y="10014"/>
                  <a:pt x="233680" y="3664"/>
                </a:cubicBezTo>
                <a:close/>
                <a:moveTo>
                  <a:pt x="351789" y="1125"/>
                </a:moveTo>
                <a:cubicBezTo>
                  <a:pt x="370839" y="6204"/>
                  <a:pt x="383539" y="25254"/>
                  <a:pt x="378460" y="44304"/>
                </a:cubicBezTo>
                <a:cubicBezTo>
                  <a:pt x="373379" y="63354"/>
                  <a:pt x="354329" y="76054"/>
                  <a:pt x="335279" y="70975"/>
                </a:cubicBezTo>
                <a:cubicBezTo>
                  <a:pt x="316229" y="65894"/>
                  <a:pt x="303529" y="46844"/>
                  <a:pt x="308610" y="27794"/>
                </a:cubicBezTo>
                <a:cubicBezTo>
                  <a:pt x="313689" y="8744"/>
                  <a:pt x="332739" y="-3956"/>
                  <a:pt x="351789" y="1125"/>
                </a:cubicBezTo>
                <a:close/>
              </a:path>
            </a:pathLst>
          </a:custGeom>
          <a:solidFill>
            <a:schemeClr val="bg1">
              <a:lumMod val="95000"/>
            </a:schemeClr>
          </a:solidFill>
        </p:spPr>
        <p:txBody>
          <a:bodyPr wrap="square">
            <a:noAutofit/>
          </a:bodyPr>
          <a:lstStyle>
            <a:lvl1pPr marL="0" indent="0">
              <a:buNone/>
              <a:defRPr/>
            </a:lvl1pPr>
          </a:lstStyle>
          <a:p>
            <a:pPr lvl="0"/>
            <a:r>
              <a:rPr lang="nl-NL" dirty="0"/>
              <a:t> </a:t>
            </a:r>
          </a:p>
        </p:txBody>
      </p:sp>
      <p:sp>
        <p:nvSpPr>
          <p:cNvPr id="6" name="Titel 43">
            <a:extLst>
              <a:ext uri="{FF2B5EF4-FFF2-40B4-BE49-F238E27FC236}">
                <a16:creationId xmlns:a16="http://schemas.microsoft.com/office/drawing/2014/main" id="{FAB51852-362D-0113-0479-522A2904BE25}"/>
              </a:ext>
            </a:extLst>
          </p:cNvPr>
          <p:cNvSpPr>
            <a:spLocks noGrp="1"/>
          </p:cNvSpPr>
          <p:nvPr>
            <p:ph type="title" hasCustomPrompt="1"/>
          </p:nvPr>
        </p:nvSpPr>
        <p:spPr>
          <a:xfrm>
            <a:off x="904239" y="2705834"/>
            <a:ext cx="5353686" cy="1125657"/>
          </a:xfrm>
        </p:spPr>
        <p:txBody>
          <a:bodyPr anchor="b" anchorCtr="0">
            <a:noAutofit/>
          </a:bodyPr>
          <a:lstStyle>
            <a:lvl1pPr>
              <a:defRPr sz="8000">
                <a:solidFill>
                  <a:schemeClr val="bg1"/>
                </a:solidFill>
              </a:defRPr>
            </a:lvl1pPr>
          </a:lstStyle>
          <a:p>
            <a:r>
              <a:rPr lang="nl-NL" dirty="0"/>
              <a:t>Bedankt! </a:t>
            </a:r>
          </a:p>
        </p:txBody>
      </p:sp>
      <p:sp>
        <p:nvSpPr>
          <p:cNvPr id="18" name="Tijdelijke aanduiding voor tekst 17">
            <a:extLst>
              <a:ext uri="{FF2B5EF4-FFF2-40B4-BE49-F238E27FC236}">
                <a16:creationId xmlns:a16="http://schemas.microsoft.com/office/drawing/2014/main" id="{45B7DD3B-C30F-CF6E-C496-E83BD49EAB44}"/>
              </a:ext>
            </a:extLst>
          </p:cNvPr>
          <p:cNvSpPr>
            <a:spLocks noGrp="1"/>
          </p:cNvSpPr>
          <p:nvPr>
            <p:ph type="body" sz="quarter" idx="19" hasCustomPrompt="1"/>
          </p:nvPr>
        </p:nvSpPr>
        <p:spPr>
          <a:xfrm>
            <a:off x="904238" y="4215744"/>
            <a:ext cx="1287530" cy="216654"/>
          </a:xfrm>
        </p:spPr>
        <p:txBody>
          <a:bodyPr/>
          <a:lstStyle>
            <a:lvl1pPr marL="0" indent="0">
              <a:buNone/>
              <a:defRPr>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fontAlgn="base"/>
            <a:r>
              <a:rPr lang="nl-NL" sz="1500" b="1" i="0" u="none" strike="noStrike" kern="1200" dirty="0">
                <a:solidFill>
                  <a:schemeClr val="bg1"/>
                </a:solidFill>
                <a:effectLst/>
                <a:latin typeface="Real Text Pro" panose="020B0504020204020204" pitchFamily="34" charset="77"/>
                <a:ea typeface="+mn-ea"/>
                <a:cs typeface="+mn-cs"/>
              </a:rPr>
              <a:t>Bezoekadres</a:t>
            </a:r>
          </a:p>
        </p:txBody>
      </p:sp>
      <p:sp>
        <p:nvSpPr>
          <p:cNvPr id="19" name="Tijdelijke aanduiding voor tekst 17">
            <a:extLst>
              <a:ext uri="{FF2B5EF4-FFF2-40B4-BE49-F238E27FC236}">
                <a16:creationId xmlns:a16="http://schemas.microsoft.com/office/drawing/2014/main" id="{E3B540B1-0370-0E1C-49AC-0C17B6DA9FF3}"/>
              </a:ext>
            </a:extLst>
          </p:cNvPr>
          <p:cNvSpPr>
            <a:spLocks noGrp="1"/>
          </p:cNvSpPr>
          <p:nvPr>
            <p:ph type="body" sz="quarter" idx="20" hasCustomPrompt="1"/>
          </p:nvPr>
        </p:nvSpPr>
        <p:spPr>
          <a:xfrm>
            <a:off x="904237" y="4585692"/>
            <a:ext cx="2090247" cy="1125656"/>
          </a:xfrm>
        </p:spPr>
        <p:txBody>
          <a:bodyPr/>
          <a:lstStyle>
            <a:lvl1pPr marL="0" marR="0" indent="0" algn="l" defTabSz="914400" rtl="0" eaLnBrk="1" fontAlgn="base" latinLnBrk="0" hangingPunct="1">
              <a:lnSpc>
                <a:spcPct val="90000"/>
              </a:lnSpc>
              <a:spcBef>
                <a:spcPts val="0"/>
              </a:spcBef>
              <a:spcAft>
                <a:spcPts val="0"/>
              </a:spcAft>
              <a:buClrTx/>
              <a:buSzTx/>
              <a:buFont typeface="Arial" panose="020B0604020202020204" pitchFamily="34" charset="0"/>
              <a:buNone/>
              <a:tabLst/>
              <a:defRPr>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fontAlgn="base"/>
            <a:r>
              <a:rPr kumimoji="0" lang="nl-NL" sz="1200" b="0" i="0" u="none" strike="noStrike" kern="1200" cap="none" spc="0" normalizeH="0" baseline="0" noProof="0" dirty="0" err="1">
                <a:ln>
                  <a:noFill/>
                </a:ln>
                <a:solidFill>
                  <a:prstClr val="white"/>
                </a:solidFill>
                <a:effectLst/>
                <a:uLnTx/>
                <a:uFillTx/>
                <a:latin typeface="Real Text Pro" panose="020B0504020204020204" pitchFamily="34" charset="77"/>
                <a:ea typeface="+mn-ea"/>
                <a:cs typeface="+mn-cs"/>
              </a:rPr>
              <a:t>Huizermaatweg</a:t>
            </a:r>
            <a:r>
              <a:rPr kumimoji="0" lang="nl-NL" sz="1200" b="0" i="0" u="none" strike="noStrike" kern="1200" cap="none" spc="0" normalizeH="0" baseline="0" noProof="0" dirty="0">
                <a:ln>
                  <a:noFill/>
                </a:ln>
                <a:solidFill>
                  <a:prstClr val="white"/>
                </a:solidFill>
                <a:effectLst/>
                <a:uLnTx/>
                <a:uFillTx/>
                <a:latin typeface="Real Text Pro" panose="020B0504020204020204" pitchFamily="34" charset="77"/>
                <a:ea typeface="+mn-ea"/>
                <a:cs typeface="+mn-cs"/>
              </a:rPr>
              <a:t> 480 </a:t>
            </a:r>
            <a:br>
              <a:rPr kumimoji="0" lang="nl-NL" sz="1200" b="0" i="0" u="none" strike="noStrike" kern="1200" cap="none" spc="0" normalizeH="0" baseline="0" noProof="0" dirty="0">
                <a:ln>
                  <a:noFill/>
                </a:ln>
                <a:solidFill>
                  <a:prstClr val="white"/>
                </a:solidFill>
                <a:effectLst/>
                <a:uLnTx/>
                <a:uFillTx/>
                <a:latin typeface="Real Text Pro" panose="020B0504020204020204" pitchFamily="34" charset="77"/>
                <a:ea typeface="+mn-ea"/>
                <a:cs typeface="+mn-cs"/>
              </a:rPr>
            </a:br>
            <a:r>
              <a:rPr kumimoji="0" lang="nl-NL" sz="1200" b="0" i="0" u="none" strike="noStrike" kern="1200" cap="none" spc="0" normalizeH="0" baseline="0" noProof="0" dirty="0">
                <a:ln>
                  <a:noFill/>
                </a:ln>
                <a:solidFill>
                  <a:prstClr val="white"/>
                </a:solidFill>
                <a:effectLst/>
                <a:uLnTx/>
                <a:uFillTx/>
                <a:latin typeface="Real Text Pro" panose="020B0504020204020204" pitchFamily="34" charset="77"/>
                <a:ea typeface="+mn-ea"/>
                <a:cs typeface="+mn-cs"/>
              </a:rPr>
              <a:t>1276 LM Huizen</a:t>
            </a:r>
            <a:br>
              <a:rPr kumimoji="0" lang="nl-NL" sz="1200" b="0" i="0" u="none" strike="noStrike" kern="1200" cap="none" spc="0" normalizeH="0" baseline="0" noProof="0" dirty="0">
                <a:ln>
                  <a:noFill/>
                </a:ln>
                <a:solidFill>
                  <a:prstClr val="white"/>
                </a:solidFill>
                <a:effectLst/>
                <a:uLnTx/>
                <a:uFillTx/>
                <a:latin typeface="Real Text Pro" panose="020B0504020204020204" pitchFamily="34" charset="77"/>
                <a:ea typeface="+mn-ea"/>
                <a:cs typeface="+mn-cs"/>
              </a:rPr>
            </a:br>
            <a:r>
              <a:rPr kumimoji="0" lang="nl-NL" sz="1200" b="0" i="0" u="none" strike="noStrike" kern="1200" cap="none" spc="0" normalizeH="0" baseline="0" noProof="0" dirty="0">
                <a:ln>
                  <a:noFill/>
                </a:ln>
                <a:solidFill>
                  <a:prstClr val="white"/>
                </a:solidFill>
                <a:effectLst/>
                <a:uLnTx/>
                <a:uFillTx/>
                <a:latin typeface="Real Text Pro" panose="020B0504020204020204" pitchFamily="34" charset="77"/>
                <a:ea typeface="+mn-ea"/>
                <a:cs typeface="+mn-cs"/>
              </a:rPr>
              <a:t>Tel. 035 525 95 95 </a:t>
            </a:r>
            <a:endParaRPr lang="nl-NL" sz="1500" b="1" i="0" u="none" strike="noStrike" kern="1200" dirty="0">
              <a:solidFill>
                <a:schemeClr val="bg1"/>
              </a:solidFill>
              <a:effectLst/>
              <a:latin typeface="Real Text Pro" panose="020B0504020204020204" pitchFamily="34" charset="77"/>
              <a:ea typeface="+mn-ea"/>
              <a:cs typeface="+mn-cs"/>
            </a:endParaRPr>
          </a:p>
        </p:txBody>
      </p:sp>
      <p:sp>
        <p:nvSpPr>
          <p:cNvPr id="22" name="Tijdelijke aanduiding voor tekst 17">
            <a:extLst>
              <a:ext uri="{FF2B5EF4-FFF2-40B4-BE49-F238E27FC236}">
                <a16:creationId xmlns:a16="http://schemas.microsoft.com/office/drawing/2014/main" id="{58B25900-884B-3F83-1917-B3D9D1B36763}"/>
              </a:ext>
            </a:extLst>
          </p:cNvPr>
          <p:cNvSpPr>
            <a:spLocks noGrp="1"/>
          </p:cNvSpPr>
          <p:nvPr>
            <p:ph type="body" sz="quarter" idx="21" hasCustomPrompt="1"/>
          </p:nvPr>
        </p:nvSpPr>
        <p:spPr>
          <a:xfrm>
            <a:off x="3005264" y="4215744"/>
            <a:ext cx="1287530" cy="216654"/>
          </a:xfrm>
        </p:spPr>
        <p:txBody>
          <a:bodyPr/>
          <a:lstStyle>
            <a:lvl1pPr marL="0" indent="0">
              <a:buNone/>
              <a:defRPr>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fontAlgn="base"/>
            <a:r>
              <a:rPr lang="nl-NL" sz="1500" b="1" i="0" u="none" strike="noStrike" kern="1200" dirty="0">
                <a:solidFill>
                  <a:schemeClr val="bg1"/>
                </a:solidFill>
                <a:effectLst/>
                <a:latin typeface="Real Text Pro" panose="020B0504020204020204" pitchFamily="34" charset="77"/>
                <a:ea typeface="+mn-ea"/>
                <a:cs typeface="+mn-cs"/>
              </a:rPr>
              <a:t>Postadres</a:t>
            </a:r>
          </a:p>
        </p:txBody>
      </p:sp>
      <p:sp>
        <p:nvSpPr>
          <p:cNvPr id="23" name="Tijdelijke aanduiding voor tekst 17">
            <a:extLst>
              <a:ext uri="{FF2B5EF4-FFF2-40B4-BE49-F238E27FC236}">
                <a16:creationId xmlns:a16="http://schemas.microsoft.com/office/drawing/2014/main" id="{D6B7A8BA-9F42-1082-9589-D6CA7D82D879}"/>
              </a:ext>
            </a:extLst>
          </p:cNvPr>
          <p:cNvSpPr>
            <a:spLocks noGrp="1"/>
          </p:cNvSpPr>
          <p:nvPr>
            <p:ph type="body" sz="quarter" idx="22" hasCustomPrompt="1"/>
          </p:nvPr>
        </p:nvSpPr>
        <p:spPr>
          <a:xfrm>
            <a:off x="3005263" y="4585691"/>
            <a:ext cx="2090247" cy="1125657"/>
          </a:xfrm>
        </p:spPr>
        <p:txBody>
          <a:bodyPr/>
          <a:lstStyle>
            <a:lvl1pPr marL="0" marR="0" indent="0" algn="l" defTabSz="914400" rtl="0" eaLnBrk="1" fontAlgn="base" latinLnBrk="0" hangingPunct="1">
              <a:lnSpc>
                <a:spcPct val="90000"/>
              </a:lnSpc>
              <a:spcBef>
                <a:spcPts val="0"/>
              </a:spcBef>
              <a:spcAft>
                <a:spcPts val="0"/>
              </a:spcAft>
              <a:buClrTx/>
              <a:buSzTx/>
              <a:buFont typeface="Arial" panose="020B0604020202020204" pitchFamily="34" charset="0"/>
              <a:buNone/>
              <a:tabLst/>
              <a:defRPr>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fontAlgn="base"/>
            <a:r>
              <a:rPr kumimoji="0" lang="nl-NL" sz="1200" b="0" i="0" u="none" strike="noStrike" kern="1200" cap="none" spc="0" normalizeH="0" baseline="0" noProof="0" dirty="0">
                <a:ln>
                  <a:noFill/>
                </a:ln>
                <a:solidFill>
                  <a:prstClr val="white"/>
                </a:solidFill>
                <a:effectLst/>
                <a:uLnTx/>
                <a:uFillTx/>
                <a:latin typeface="Real Text Pro" panose="020B0504020204020204" pitchFamily="34" charset="77"/>
                <a:ea typeface="+mn-ea"/>
                <a:cs typeface="+mn-cs"/>
              </a:rPr>
              <a:t>Postbus 286</a:t>
            </a:r>
            <a:br>
              <a:rPr kumimoji="0" lang="nl-NL" sz="1200" b="0" i="0" u="none" strike="noStrike" kern="1200" cap="none" spc="0" normalizeH="0" baseline="0" noProof="0" dirty="0">
                <a:ln>
                  <a:noFill/>
                </a:ln>
                <a:solidFill>
                  <a:prstClr val="white"/>
                </a:solidFill>
                <a:effectLst/>
                <a:uLnTx/>
                <a:uFillTx/>
                <a:latin typeface="Real Text Pro" panose="020B0504020204020204" pitchFamily="34" charset="77"/>
                <a:ea typeface="+mn-ea"/>
                <a:cs typeface="+mn-cs"/>
              </a:rPr>
            </a:br>
            <a:r>
              <a:rPr kumimoji="0" lang="nl-NL" sz="1200" b="0" i="0" u="none" strike="noStrike" kern="1200" cap="none" spc="0" normalizeH="0" baseline="0" noProof="0" dirty="0">
                <a:ln>
                  <a:noFill/>
                </a:ln>
                <a:solidFill>
                  <a:prstClr val="white"/>
                </a:solidFill>
                <a:effectLst/>
                <a:uLnTx/>
                <a:uFillTx/>
                <a:latin typeface="Real Text Pro" panose="020B0504020204020204" pitchFamily="34" charset="77"/>
                <a:ea typeface="+mn-ea"/>
                <a:cs typeface="+mn-cs"/>
              </a:rPr>
              <a:t>1270 AG Huizen</a:t>
            </a:r>
            <a:endParaRPr lang="nl-NL" sz="1500" b="1" i="0" u="none" strike="noStrike" kern="1200" dirty="0">
              <a:solidFill>
                <a:schemeClr val="bg1"/>
              </a:solidFill>
              <a:effectLst/>
              <a:latin typeface="Real Text Pro" panose="020B0504020204020204" pitchFamily="34" charset="77"/>
              <a:ea typeface="+mn-ea"/>
              <a:cs typeface="+mn-cs"/>
            </a:endParaRPr>
          </a:p>
        </p:txBody>
      </p:sp>
      <p:sp>
        <p:nvSpPr>
          <p:cNvPr id="27" name="Tijdelijke aanduiding voor tekst 15">
            <a:extLst>
              <a:ext uri="{FF2B5EF4-FFF2-40B4-BE49-F238E27FC236}">
                <a16:creationId xmlns:a16="http://schemas.microsoft.com/office/drawing/2014/main" id="{B150B15C-74A7-BDF0-F944-26DD63BE56D5}"/>
              </a:ext>
            </a:extLst>
          </p:cNvPr>
          <p:cNvSpPr>
            <a:spLocks noGrp="1"/>
          </p:cNvSpPr>
          <p:nvPr>
            <p:ph type="body" sz="quarter" idx="23" hasCustomPrompt="1"/>
          </p:nvPr>
        </p:nvSpPr>
        <p:spPr>
          <a:xfrm>
            <a:off x="1391227" y="5957356"/>
            <a:ext cx="1266191" cy="371920"/>
          </a:xfrm>
          <a:prstGeom prst="roundRect">
            <a:avLst>
              <a:gd name="adj" fmla="val 50000"/>
            </a:avLst>
          </a:prstGeom>
          <a:solidFill>
            <a:srgbClr val="185A9F"/>
          </a:solidFill>
          <a:ln>
            <a:solidFill>
              <a:schemeClr val="bg1"/>
            </a:solidFill>
          </a:ln>
        </p:spPr>
        <p:txBody>
          <a:bodyPr anchor="ctr" anchorCtr="0">
            <a:normAutofit/>
          </a:bodyPr>
          <a:lstStyle>
            <a:lvl1pPr marL="0" indent="0" algn="ctr" defTabSz="914400" rtl="0" eaLnBrk="1" latinLnBrk="0" hangingPunct="1">
              <a:buNone/>
              <a:defRPr lang="nl-NL" sz="1000" kern="1200" dirty="0">
                <a:solidFill>
                  <a:schemeClr val="bg1"/>
                </a:solidFill>
                <a:latin typeface="Real Text Pro" panose="020B0504020204020204" pitchFamily="34" charset="77"/>
                <a:ea typeface="+mn-ea"/>
                <a:cs typeface="+mn-cs"/>
              </a:defRPr>
            </a:lvl1pPr>
            <a:lvl2pPr marL="457200" indent="0">
              <a:buNone/>
              <a:defRPr/>
            </a:lvl2pPr>
            <a:lvl3pPr marL="914400" indent="0">
              <a:buNone/>
              <a:defRPr/>
            </a:lvl3pPr>
            <a:lvl4pPr marL="1371600" indent="0">
              <a:buNone/>
              <a:defRPr/>
            </a:lvl4pPr>
            <a:lvl5pPr marL="1828800" indent="0">
              <a:buNone/>
              <a:defRPr/>
            </a:lvl5pPr>
          </a:lstStyle>
          <a:p>
            <a:r>
              <a:rPr lang="nl-NL" dirty="0" err="1"/>
              <a:t>www.retail.nl</a:t>
            </a:r>
            <a:endParaRPr lang="nl-NL" dirty="0"/>
          </a:p>
        </p:txBody>
      </p:sp>
      <p:sp>
        <p:nvSpPr>
          <p:cNvPr id="28" name="Tijdelijke aanduiding voor tekst 27">
            <a:extLst>
              <a:ext uri="{FF2B5EF4-FFF2-40B4-BE49-F238E27FC236}">
                <a16:creationId xmlns:a16="http://schemas.microsoft.com/office/drawing/2014/main" id="{5FD150C4-9130-6431-4175-2BCD0872D02E}"/>
              </a:ext>
            </a:extLst>
          </p:cNvPr>
          <p:cNvSpPr>
            <a:spLocks noGrp="1"/>
          </p:cNvSpPr>
          <p:nvPr>
            <p:ph type="body" sz="quarter" idx="24" hasCustomPrompt="1"/>
          </p:nvPr>
        </p:nvSpPr>
        <p:spPr>
          <a:xfrm>
            <a:off x="904237" y="5874076"/>
            <a:ext cx="538480" cy="538480"/>
          </a:xfrm>
          <a:custGeom>
            <a:avLst/>
            <a:gdLst>
              <a:gd name="connsiteX0" fmla="*/ 269240 w 538480"/>
              <a:gd name="connsiteY0" fmla="*/ 0 h 538480"/>
              <a:gd name="connsiteX1" fmla="*/ 538480 w 538480"/>
              <a:gd name="connsiteY1" fmla="*/ 269240 h 538480"/>
              <a:gd name="connsiteX2" fmla="*/ 269240 w 538480"/>
              <a:gd name="connsiteY2" fmla="*/ 538480 h 538480"/>
              <a:gd name="connsiteX3" fmla="*/ 0 w 538480"/>
              <a:gd name="connsiteY3" fmla="*/ 269240 h 538480"/>
              <a:gd name="connsiteX4" fmla="*/ 269240 w 538480"/>
              <a:gd name="connsiteY4" fmla="*/ 0 h 5384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480" h="538480">
                <a:moveTo>
                  <a:pt x="269240" y="0"/>
                </a:moveTo>
                <a:cubicBezTo>
                  <a:pt x="417937" y="0"/>
                  <a:pt x="538480" y="120543"/>
                  <a:pt x="538480" y="269240"/>
                </a:cubicBezTo>
                <a:cubicBezTo>
                  <a:pt x="538480" y="417937"/>
                  <a:pt x="417937" y="538480"/>
                  <a:pt x="269240" y="538480"/>
                </a:cubicBezTo>
                <a:cubicBezTo>
                  <a:pt x="120543" y="538480"/>
                  <a:pt x="0" y="417937"/>
                  <a:pt x="0" y="269240"/>
                </a:cubicBezTo>
                <a:cubicBezTo>
                  <a:pt x="0" y="120543"/>
                  <a:pt x="120543" y="0"/>
                  <a:pt x="269240" y="0"/>
                </a:cubicBezTo>
                <a:close/>
              </a:path>
            </a:pathLst>
          </a:custGeom>
          <a:solidFill>
            <a:schemeClr val="accent2"/>
          </a:solidFill>
        </p:spPr>
        <p:txBody>
          <a:bodyPr wrap="square">
            <a:noAutofit/>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 </a:t>
            </a:r>
          </a:p>
        </p:txBody>
      </p:sp>
      <p:sp>
        <p:nvSpPr>
          <p:cNvPr id="29" name="Tijdelijke aanduiding voor tekst 28">
            <a:extLst>
              <a:ext uri="{FF2B5EF4-FFF2-40B4-BE49-F238E27FC236}">
                <a16:creationId xmlns:a16="http://schemas.microsoft.com/office/drawing/2014/main" id="{B5385104-4394-FBED-29E1-3CA320B0CB08}"/>
              </a:ext>
            </a:extLst>
          </p:cNvPr>
          <p:cNvSpPr>
            <a:spLocks noGrp="1"/>
          </p:cNvSpPr>
          <p:nvPr>
            <p:ph type="body" sz="quarter" idx="25" hasCustomPrompt="1"/>
          </p:nvPr>
        </p:nvSpPr>
        <p:spPr>
          <a:xfrm>
            <a:off x="1046848" y="6016228"/>
            <a:ext cx="253259" cy="254177"/>
          </a:xfrm>
          <a:custGeom>
            <a:avLst/>
            <a:gdLst>
              <a:gd name="connsiteX0" fmla="*/ 82125 w 253259"/>
              <a:gd name="connsiteY0" fmla="*/ 188840 h 254177"/>
              <a:gd name="connsiteX1" fmla="*/ 41586 w 253259"/>
              <a:gd name="connsiteY1" fmla="*/ 203184 h 254177"/>
              <a:gd name="connsiteX2" fmla="*/ 41585 w 253259"/>
              <a:gd name="connsiteY2" fmla="*/ 203183 h 254177"/>
              <a:gd name="connsiteX3" fmla="*/ 41584 w 253259"/>
              <a:gd name="connsiteY3" fmla="*/ 203185 h 254177"/>
              <a:gd name="connsiteX4" fmla="*/ 41586 w 253259"/>
              <a:gd name="connsiteY4" fmla="*/ 203184 h 254177"/>
              <a:gd name="connsiteX5" fmla="*/ 68575 w 253259"/>
              <a:gd name="connsiteY5" fmla="*/ 225500 h 254177"/>
              <a:gd name="connsiteX6" fmla="*/ 101594 w 253259"/>
              <a:gd name="connsiteY6" fmla="*/ 238676 h 254177"/>
              <a:gd name="connsiteX7" fmla="*/ 101107 w 253259"/>
              <a:gd name="connsiteY7" fmla="*/ 237997 h 254177"/>
              <a:gd name="connsiteX8" fmla="*/ 82125 w 253259"/>
              <a:gd name="connsiteY8" fmla="*/ 188840 h 254177"/>
              <a:gd name="connsiteX9" fmla="*/ 171136 w 253259"/>
              <a:gd name="connsiteY9" fmla="*/ 188839 h 254177"/>
              <a:gd name="connsiteX10" fmla="*/ 152154 w 253259"/>
              <a:gd name="connsiteY10" fmla="*/ 237996 h 254177"/>
              <a:gd name="connsiteX11" fmla="*/ 151667 w 253259"/>
              <a:gd name="connsiteY11" fmla="*/ 238675 h 254177"/>
              <a:gd name="connsiteX12" fmla="*/ 151668 w 253259"/>
              <a:gd name="connsiteY12" fmla="*/ 238676 h 254177"/>
              <a:gd name="connsiteX13" fmla="*/ 211677 w 253259"/>
              <a:gd name="connsiteY13" fmla="*/ 203183 h 254177"/>
              <a:gd name="connsiteX14" fmla="*/ 171136 w 253259"/>
              <a:gd name="connsiteY14" fmla="*/ 188839 h 254177"/>
              <a:gd name="connsiteX15" fmla="*/ 126655 w 253259"/>
              <a:gd name="connsiteY15" fmla="*/ 184265 h 254177"/>
              <a:gd name="connsiteX16" fmla="*/ 94544 w 253259"/>
              <a:gd name="connsiteY16" fmla="*/ 186601 h 254177"/>
              <a:gd name="connsiteX17" fmla="*/ 94518 w 253259"/>
              <a:gd name="connsiteY17" fmla="*/ 186601 h 254177"/>
              <a:gd name="connsiteX18" fmla="*/ 106128 w 253259"/>
              <a:gd name="connsiteY18" fmla="*/ 221651 h 254177"/>
              <a:gd name="connsiteX19" fmla="*/ 116884 w 253259"/>
              <a:gd name="connsiteY19" fmla="*/ 236937 h 254177"/>
              <a:gd name="connsiteX20" fmla="*/ 126642 w 253259"/>
              <a:gd name="connsiteY20" fmla="*/ 241452 h 254177"/>
              <a:gd name="connsiteX21" fmla="*/ 136400 w 253259"/>
              <a:gd name="connsiteY21" fmla="*/ 236937 h 254177"/>
              <a:gd name="connsiteX22" fmla="*/ 147155 w 253259"/>
              <a:gd name="connsiteY22" fmla="*/ 221651 h 254177"/>
              <a:gd name="connsiteX23" fmla="*/ 158765 w 253259"/>
              <a:gd name="connsiteY23" fmla="*/ 186601 h 254177"/>
              <a:gd name="connsiteX24" fmla="*/ 126655 w 253259"/>
              <a:gd name="connsiteY24" fmla="*/ 184265 h 254177"/>
              <a:gd name="connsiteX25" fmla="*/ 88712 w 253259"/>
              <a:gd name="connsiteY25" fmla="*/ 133440 h 254177"/>
              <a:gd name="connsiteX26" fmla="*/ 92202 w 253259"/>
              <a:gd name="connsiteY26" fmla="*/ 174114 h 254177"/>
              <a:gd name="connsiteX27" fmla="*/ 126640 w 253259"/>
              <a:gd name="connsiteY27" fmla="*/ 171565 h 254177"/>
              <a:gd name="connsiteX28" fmla="*/ 161067 w 253259"/>
              <a:gd name="connsiteY28" fmla="*/ 174113 h 254177"/>
              <a:gd name="connsiteX29" fmla="*/ 161067 w 253259"/>
              <a:gd name="connsiteY29" fmla="*/ 174114 h 254177"/>
              <a:gd name="connsiteX30" fmla="*/ 161078 w 253259"/>
              <a:gd name="connsiteY30" fmla="*/ 174114 h 254177"/>
              <a:gd name="connsiteX31" fmla="*/ 161067 w 253259"/>
              <a:gd name="connsiteY31" fmla="*/ 174113 h 254177"/>
              <a:gd name="connsiteX32" fmla="*/ 164557 w 253259"/>
              <a:gd name="connsiteY32" fmla="*/ 133440 h 254177"/>
              <a:gd name="connsiteX33" fmla="*/ 177227 w 253259"/>
              <a:gd name="connsiteY33" fmla="*/ 133439 h 254177"/>
              <a:gd name="connsiteX34" fmla="*/ 173476 w 253259"/>
              <a:gd name="connsiteY34" fmla="*/ 176377 h 254177"/>
              <a:gd name="connsiteX35" fmla="*/ 219690 w 253259"/>
              <a:gd name="connsiteY35" fmla="*/ 193104 h 254177"/>
              <a:gd name="connsiteX36" fmla="*/ 219690 w 253259"/>
              <a:gd name="connsiteY36" fmla="*/ 193094 h 254177"/>
              <a:gd name="connsiteX37" fmla="*/ 240430 w 253259"/>
              <a:gd name="connsiteY37" fmla="*/ 133439 h 254177"/>
              <a:gd name="connsiteX38" fmla="*/ 12833 w 253259"/>
              <a:gd name="connsiteY38" fmla="*/ 133429 h 254177"/>
              <a:gd name="connsiteX39" fmla="*/ 12833 w 253259"/>
              <a:gd name="connsiteY39" fmla="*/ 133439 h 254177"/>
              <a:gd name="connsiteX40" fmla="*/ 33572 w 253259"/>
              <a:gd name="connsiteY40" fmla="*/ 193094 h 254177"/>
              <a:gd name="connsiteX41" fmla="*/ 79787 w 253259"/>
              <a:gd name="connsiteY41" fmla="*/ 176366 h 254177"/>
              <a:gd name="connsiteX42" fmla="*/ 76035 w 253259"/>
              <a:gd name="connsiteY42" fmla="*/ 133429 h 254177"/>
              <a:gd name="connsiteX43" fmla="*/ 92180 w 253259"/>
              <a:gd name="connsiteY43" fmla="*/ 80052 h 254177"/>
              <a:gd name="connsiteX44" fmla="*/ 92191 w 253259"/>
              <a:gd name="connsiteY44" fmla="*/ 80053 h 254177"/>
              <a:gd name="connsiteX45" fmla="*/ 88701 w 253259"/>
              <a:gd name="connsiteY45" fmla="*/ 120727 h 254177"/>
              <a:gd name="connsiteX46" fmla="*/ 164547 w 253259"/>
              <a:gd name="connsiteY46" fmla="*/ 120727 h 254177"/>
              <a:gd name="connsiteX47" fmla="*/ 161057 w 253259"/>
              <a:gd name="connsiteY47" fmla="*/ 80052 h 254177"/>
              <a:gd name="connsiteX48" fmla="*/ 126618 w 253259"/>
              <a:gd name="connsiteY48" fmla="*/ 82601 h 254177"/>
              <a:gd name="connsiteX49" fmla="*/ 92191 w 253259"/>
              <a:gd name="connsiteY49" fmla="*/ 80053 h 254177"/>
              <a:gd name="connsiteX50" fmla="*/ 92191 w 253259"/>
              <a:gd name="connsiteY50" fmla="*/ 80052 h 254177"/>
              <a:gd name="connsiteX51" fmla="*/ 219690 w 253259"/>
              <a:gd name="connsiteY51" fmla="*/ 61071 h 254177"/>
              <a:gd name="connsiteX52" fmla="*/ 173476 w 253259"/>
              <a:gd name="connsiteY52" fmla="*/ 77799 h 254177"/>
              <a:gd name="connsiteX53" fmla="*/ 177227 w 253259"/>
              <a:gd name="connsiteY53" fmla="*/ 120737 h 254177"/>
              <a:gd name="connsiteX54" fmla="*/ 240430 w 253259"/>
              <a:gd name="connsiteY54" fmla="*/ 120737 h 254177"/>
              <a:gd name="connsiteX55" fmla="*/ 240430 w 253259"/>
              <a:gd name="connsiteY55" fmla="*/ 120727 h 254177"/>
              <a:gd name="connsiteX56" fmla="*/ 219690 w 253259"/>
              <a:gd name="connsiteY56" fmla="*/ 61071 h 254177"/>
              <a:gd name="connsiteX57" fmla="*/ 33573 w 253259"/>
              <a:gd name="connsiteY57" fmla="*/ 61061 h 254177"/>
              <a:gd name="connsiteX58" fmla="*/ 33572 w 253259"/>
              <a:gd name="connsiteY58" fmla="*/ 61071 h 254177"/>
              <a:gd name="connsiteX59" fmla="*/ 12833 w 253259"/>
              <a:gd name="connsiteY59" fmla="*/ 120727 h 254177"/>
              <a:gd name="connsiteX60" fmla="*/ 76036 w 253259"/>
              <a:gd name="connsiteY60" fmla="*/ 120727 h 254177"/>
              <a:gd name="connsiteX61" fmla="*/ 79787 w 253259"/>
              <a:gd name="connsiteY61" fmla="*/ 77789 h 254177"/>
              <a:gd name="connsiteX62" fmla="*/ 33573 w 253259"/>
              <a:gd name="connsiteY62" fmla="*/ 61061 h 254177"/>
              <a:gd name="connsiteX63" fmla="*/ 151669 w 253259"/>
              <a:gd name="connsiteY63" fmla="*/ 15489 h 254177"/>
              <a:gd name="connsiteX64" fmla="*/ 152155 w 253259"/>
              <a:gd name="connsiteY64" fmla="*/ 16168 h 254177"/>
              <a:gd name="connsiteX65" fmla="*/ 171138 w 253259"/>
              <a:gd name="connsiteY65" fmla="*/ 65325 h 254177"/>
              <a:gd name="connsiteX66" fmla="*/ 211677 w 253259"/>
              <a:gd name="connsiteY66" fmla="*/ 50981 h 254177"/>
              <a:gd name="connsiteX67" fmla="*/ 211678 w 253259"/>
              <a:gd name="connsiteY67" fmla="*/ 50982 h 254177"/>
              <a:gd name="connsiteX68" fmla="*/ 211678 w 253259"/>
              <a:gd name="connsiteY68" fmla="*/ 50981 h 254177"/>
              <a:gd name="connsiteX69" fmla="*/ 211677 w 253259"/>
              <a:gd name="connsiteY69" fmla="*/ 50981 h 254177"/>
              <a:gd name="connsiteX70" fmla="*/ 184687 w 253259"/>
              <a:gd name="connsiteY70" fmla="*/ 28665 h 254177"/>
              <a:gd name="connsiteX71" fmla="*/ 151669 w 253259"/>
              <a:gd name="connsiteY71" fmla="*/ 15489 h 254177"/>
              <a:gd name="connsiteX72" fmla="*/ 101595 w 253259"/>
              <a:gd name="connsiteY72" fmla="*/ 15489 h 254177"/>
              <a:gd name="connsiteX73" fmla="*/ 41586 w 253259"/>
              <a:gd name="connsiteY73" fmla="*/ 50982 h 254177"/>
              <a:gd name="connsiteX74" fmla="*/ 82127 w 253259"/>
              <a:gd name="connsiteY74" fmla="*/ 65327 h 254177"/>
              <a:gd name="connsiteX75" fmla="*/ 101109 w 253259"/>
              <a:gd name="connsiteY75" fmla="*/ 16169 h 254177"/>
              <a:gd name="connsiteX76" fmla="*/ 101595 w 253259"/>
              <a:gd name="connsiteY76" fmla="*/ 15491 h 254177"/>
              <a:gd name="connsiteX77" fmla="*/ 126617 w 253259"/>
              <a:gd name="connsiteY77" fmla="*/ 12714 h 254177"/>
              <a:gd name="connsiteX78" fmla="*/ 116859 w 253259"/>
              <a:gd name="connsiteY78" fmla="*/ 17229 h 254177"/>
              <a:gd name="connsiteX79" fmla="*/ 106103 w 253259"/>
              <a:gd name="connsiteY79" fmla="*/ 32515 h 254177"/>
              <a:gd name="connsiteX80" fmla="*/ 94493 w 253259"/>
              <a:gd name="connsiteY80" fmla="*/ 67566 h 254177"/>
              <a:gd name="connsiteX81" fmla="*/ 126604 w 253259"/>
              <a:gd name="connsiteY81" fmla="*/ 69901 h 254177"/>
              <a:gd name="connsiteX82" fmla="*/ 158714 w 253259"/>
              <a:gd name="connsiteY82" fmla="*/ 67566 h 254177"/>
              <a:gd name="connsiteX83" fmla="*/ 158740 w 253259"/>
              <a:gd name="connsiteY83" fmla="*/ 67566 h 254177"/>
              <a:gd name="connsiteX84" fmla="*/ 147130 w 253259"/>
              <a:gd name="connsiteY84" fmla="*/ 32515 h 254177"/>
              <a:gd name="connsiteX85" fmla="*/ 136375 w 253259"/>
              <a:gd name="connsiteY85" fmla="*/ 17229 h 254177"/>
              <a:gd name="connsiteX86" fmla="*/ 126617 w 253259"/>
              <a:gd name="connsiteY86" fmla="*/ 12714 h 254177"/>
              <a:gd name="connsiteX87" fmla="*/ 126630 w 253259"/>
              <a:gd name="connsiteY87" fmla="*/ 0 h 254177"/>
              <a:gd name="connsiteX88" fmla="*/ 226264 w 253259"/>
              <a:gd name="connsiteY88" fmla="*/ 48681 h 254177"/>
              <a:gd name="connsiteX89" fmla="*/ 226431 w 253259"/>
              <a:gd name="connsiteY89" fmla="*/ 48896 h 254177"/>
              <a:gd name="connsiteX90" fmla="*/ 253259 w 253259"/>
              <a:gd name="connsiteY90" fmla="*/ 127089 h 254177"/>
              <a:gd name="connsiteX91" fmla="*/ 226431 w 253259"/>
              <a:gd name="connsiteY91" fmla="*/ 205282 h 254177"/>
              <a:gd name="connsiteX92" fmla="*/ 226264 w 253259"/>
              <a:gd name="connsiteY92" fmla="*/ 205496 h 254177"/>
              <a:gd name="connsiteX93" fmla="*/ 126630 w 253259"/>
              <a:gd name="connsiteY93" fmla="*/ 254177 h 254177"/>
              <a:gd name="connsiteX94" fmla="*/ 26995 w 253259"/>
              <a:gd name="connsiteY94" fmla="*/ 205496 h 254177"/>
              <a:gd name="connsiteX95" fmla="*/ 26829 w 253259"/>
              <a:gd name="connsiteY95" fmla="*/ 205282 h 254177"/>
              <a:gd name="connsiteX96" fmla="*/ 0 w 253259"/>
              <a:gd name="connsiteY96" fmla="*/ 127089 h 254177"/>
              <a:gd name="connsiteX97" fmla="*/ 26829 w 253259"/>
              <a:gd name="connsiteY97" fmla="*/ 48896 h 254177"/>
              <a:gd name="connsiteX98" fmla="*/ 26995 w 253259"/>
              <a:gd name="connsiteY98" fmla="*/ 48681 h 254177"/>
              <a:gd name="connsiteX99" fmla="*/ 126630 w 253259"/>
              <a:gd name="connsiteY99" fmla="*/ 0 h 254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253259" h="254177">
                <a:moveTo>
                  <a:pt x="82125" y="188840"/>
                </a:moveTo>
                <a:lnTo>
                  <a:pt x="41586" y="203184"/>
                </a:lnTo>
                <a:lnTo>
                  <a:pt x="41585" y="203183"/>
                </a:lnTo>
                <a:lnTo>
                  <a:pt x="41584" y="203185"/>
                </a:lnTo>
                <a:lnTo>
                  <a:pt x="41586" y="203184"/>
                </a:lnTo>
                <a:lnTo>
                  <a:pt x="68575" y="225500"/>
                </a:lnTo>
                <a:cubicBezTo>
                  <a:pt x="78682" y="231521"/>
                  <a:pt x="89793" y="236019"/>
                  <a:pt x="101594" y="238676"/>
                </a:cubicBezTo>
                <a:cubicBezTo>
                  <a:pt x="101428" y="238450"/>
                  <a:pt x="101262" y="238236"/>
                  <a:pt x="101107" y="237997"/>
                </a:cubicBezTo>
                <a:cubicBezTo>
                  <a:pt x="93237" y="226881"/>
                  <a:pt x="86601" y="209749"/>
                  <a:pt x="82125" y="188840"/>
                </a:cubicBezTo>
                <a:close/>
                <a:moveTo>
                  <a:pt x="171136" y="188839"/>
                </a:moveTo>
                <a:cubicBezTo>
                  <a:pt x="166660" y="209748"/>
                  <a:pt x="160025" y="226882"/>
                  <a:pt x="152154" y="237996"/>
                </a:cubicBezTo>
                <a:cubicBezTo>
                  <a:pt x="151999" y="238222"/>
                  <a:pt x="151833" y="238449"/>
                  <a:pt x="151667" y="238675"/>
                </a:cubicBezTo>
                <a:lnTo>
                  <a:pt x="151668" y="238676"/>
                </a:lnTo>
                <a:cubicBezTo>
                  <a:pt x="175268" y="233362"/>
                  <a:pt x="196114" y="220686"/>
                  <a:pt x="211677" y="203183"/>
                </a:cubicBezTo>
                <a:cubicBezTo>
                  <a:pt x="200126" y="197012"/>
                  <a:pt x="186379" y="192103"/>
                  <a:pt x="171136" y="188839"/>
                </a:cubicBezTo>
                <a:close/>
                <a:moveTo>
                  <a:pt x="126655" y="184265"/>
                </a:moveTo>
                <a:cubicBezTo>
                  <a:pt x="115555" y="184265"/>
                  <a:pt x="104776" y="185076"/>
                  <a:pt x="94544" y="186601"/>
                </a:cubicBezTo>
                <a:lnTo>
                  <a:pt x="94518" y="186601"/>
                </a:lnTo>
                <a:cubicBezTo>
                  <a:pt x="97474" y="200325"/>
                  <a:pt x="101415" y="212264"/>
                  <a:pt x="106128" y="221651"/>
                </a:cubicBezTo>
                <a:cubicBezTo>
                  <a:pt x="109393" y="228168"/>
                  <a:pt x="112966" y="233387"/>
                  <a:pt x="116884" y="236937"/>
                </a:cubicBezTo>
                <a:cubicBezTo>
                  <a:pt x="119982" y="239748"/>
                  <a:pt x="123199" y="241452"/>
                  <a:pt x="126642" y="241452"/>
                </a:cubicBezTo>
                <a:cubicBezTo>
                  <a:pt x="130084" y="241452"/>
                  <a:pt x="133301" y="239749"/>
                  <a:pt x="136400" y="236937"/>
                </a:cubicBezTo>
                <a:cubicBezTo>
                  <a:pt x="140317" y="233387"/>
                  <a:pt x="143890" y="228156"/>
                  <a:pt x="147155" y="221651"/>
                </a:cubicBezTo>
                <a:cubicBezTo>
                  <a:pt x="151856" y="212263"/>
                  <a:pt x="155809" y="200325"/>
                  <a:pt x="158765" y="186601"/>
                </a:cubicBezTo>
                <a:cubicBezTo>
                  <a:pt x="148532" y="185076"/>
                  <a:pt x="137753" y="184265"/>
                  <a:pt x="126655" y="184265"/>
                </a:cubicBezTo>
                <a:close/>
                <a:moveTo>
                  <a:pt x="88712" y="133440"/>
                </a:moveTo>
                <a:cubicBezTo>
                  <a:pt x="88985" y="147844"/>
                  <a:pt x="90208" y="161545"/>
                  <a:pt x="92202" y="174114"/>
                </a:cubicBezTo>
                <a:cubicBezTo>
                  <a:pt x="103183" y="172446"/>
                  <a:pt x="114722" y="171565"/>
                  <a:pt x="126640" y="171565"/>
                </a:cubicBezTo>
                <a:lnTo>
                  <a:pt x="161067" y="174113"/>
                </a:lnTo>
                <a:lnTo>
                  <a:pt x="161067" y="174114"/>
                </a:lnTo>
                <a:lnTo>
                  <a:pt x="161078" y="174114"/>
                </a:lnTo>
                <a:lnTo>
                  <a:pt x="161067" y="174113"/>
                </a:lnTo>
                <a:lnTo>
                  <a:pt x="164557" y="133440"/>
                </a:lnTo>
                <a:close/>
                <a:moveTo>
                  <a:pt x="177227" y="133439"/>
                </a:moveTo>
                <a:cubicBezTo>
                  <a:pt x="176942" y="148629"/>
                  <a:pt x="175624" y="163093"/>
                  <a:pt x="173476" y="176377"/>
                </a:cubicBezTo>
                <a:cubicBezTo>
                  <a:pt x="190997" y="180118"/>
                  <a:pt x="206704" y="185873"/>
                  <a:pt x="219690" y="193104"/>
                </a:cubicBezTo>
                <a:lnTo>
                  <a:pt x="219690" y="193094"/>
                </a:lnTo>
                <a:cubicBezTo>
                  <a:pt x="231716" y="176057"/>
                  <a:pt x="239219" y="155576"/>
                  <a:pt x="240430" y="133439"/>
                </a:cubicBezTo>
                <a:close/>
                <a:moveTo>
                  <a:pt x="12833" y="133429"/>
                </a:moveTo>
                <a:lnTo>
                  <a:pt x="12833" y="133439"/>
                </a:lnTo>
                <a:cubicBezTo>
                  <a:pt x="14044" y="155587"/>
                  <a:pt x="21547" y="176069"/>
                  <a:pt x="33572" y="193094"/>
                </a:cubicBezTo>
                <a:cubicBezTo>
                  <a:pt x="46547" y="185862"/>
                  <a:pt x="62265" y="180108"/>
                  <a:pt x="79787" y="176366"/>
                </a:cubicBezTo>
                <a:cubicBezTo>
                  <a:pt x="77638" y="163082"/>
                  <a:pt x="76320" y="148619"/>
                  <a:pt x="76035" y="133429"/>
                </a:cubicBezTo>
                <a:close/>
                <a:moveTo>
                  <a:pt x="92180" y="80052"/>
                </a:moveTo>
                <a:lnTo>
                  <a:pt x="92191" y="80053"/>
                </a:lnTo>
                <a:lnTo>
                  <a:pt x="88701" y="120727"/>
                </a:lnTo>
                <a:lnTo>
                  <a:pt x="164547" y="120727"/>
                </a:lnTo>
                <a:cubicBezTo>
                  <a:pt x="164273" y="106322"/>
                  <a:pt x="163051" y="92621"/>
                  <a:pt x="161057" y="80052"/>
                </a:cubicBezTo>
                <a:cubicBezTo>
                  <a:pt x="150075" y="81720"/>
                  <a:pt x="138537" y="82601"/>
                  <a:pt x="126618" y="82601"/>
                </a:cubicBezTo>
                <a:lnTo>
                  <a:pt x="92191" y="80053"/>
                </a:lnTo>
                <a:lnTo>
                  <a:pt x="92191" y="80052"/>
                </a:lnTo>
                <a:close/>
                <a:moveTo>
                  <a:pt x="219690" y="61071"/>
                </a:moveTo>
                <a:cubicBezTo>
                  <a:pt x="206715" y="68303"/>
                  <a:pt x="190998" y="74058"/>
                  <a:pt x="173476" y="77799"/>
                </a:cubicBezTo>
                <a:cubicBezTo>
                  <a:pt x="175625" y="91083"/>
                  <a:pt x="176942" y="105547"/>
                  <a:pt x="177227" y="120737"/>
                </a:cubicBezTo>
                <a:lnTo>
                  <a:pt x="240430" y="120737"/>
                </a:lnTo>
                <a:lnTo>
                  <a:pt x="240430" y="120727"/>
                </a:lnTo>
                <a:cubicBezTo>
                  <a:pt x="239219" y="98578"/>
                  <a:pt x="231716" y="78096"/>
                  <a:pt x="219690" y="61071"/>
                </a:cubicBezTo>
                <a:close/>
                <a:moveTo>
                  <a:pt x="33573" y="61061"/>
                </a:moveTo>
                <a:lnTo>
                  <a:pt x="33572" y="61071"/>
                </a:lnTo>
                <a:cubicBezTo>
                  <a:pt x="21547" y="78108"/>
                  <a:pt x="14044" y="98590"/>
                  <a:pt x="12833" y="120727"/>
                </a:cubicBezTo>
                <a:lnTo>
                  <a:pt x="76036" y="120727"/>
                </a:lnTo>
                <a:cubicBezTo>
                  <a:pt x="76321" y="105536"/>
                  <a:pt x="77639" y="91072"/>
                  <a:pt x="79787" y="77789"/>
                </a:cubicBezTo>
                <a:cubicBezTo>
                  <a:pt x="62265" y="74047"/>
                  <a:pt x="46559" y="68293"/>
                  <a:pt x="33573" y="61061"/>
                </a:cubicBezTo>
                <a:close/>
                <a:moveTo>
                  <a:pt x="151669" y="15489"/>
                </a:moveTo>
                <a:cubicBezTo>
                  <a:pt x="151835" y="15716"/>
                  <a:pt x="152001" y="15930"/>
                  <a:pt x="152155" y="16168"/>
                </a:cubicBezTo>
                <a:cubicBezTo>
                  <a:pt x="160026" y="27284"/>
                  <a:pt x="166662" y="44416"/>
                  <a:pt x="171138" y="65325"/>
                </a:cubicBezTo>
                <a:lnTo>
                  <a:pt x="211677" y="50981"/>
                </a:lnTo>
                <a:lnTo>
                  <a:pt x="211678" y="50982"/>
                </a:lnTo>
                <a:lnTo>
                  <a:pt x="211678" y="50981"/>
                </a:lnTo>
                <a:lnTo>
                  <a:pt x="211677" y="50981"/>
                </a:lnTo>
                <a:lnTo>
                  <a:pt x="184687" y="28665"/>
                </a:lnTo>
                <a:cubicBezTo>
                  <a:pt x="174581" y="22644"/>
                  <a:pt x="163469" y="18146"/>
                  <a:pt x="151669" y="15489"/>
                </a:cubicBezTo>
                <a:close/>
                <a:moveTo>
                  <a:pt x="101595" y="15489"/>
                </a:moveTo>
                <a:cubicBezTo>
                  <a:pt x="77995" y="20803"/>
                  <a:pt x="57149" y="33479"/>
                  <a:pt x="41586" y="50982"/>
                </a:cubicBezTo>
                <a:cubicBezTo>
                  <a:pt x="53137" y="57154"/>
                  <a:pt x="66884" y="62062"/>
                  <a:pt x="82127" y="65327"/>
                </a:cubicBezTo>
                <a:cubicBezTo>
                  <a:pt x="86602" y="44417"/>
                  <a:pt x="93238" y="27284"/>
                  <a:pt x="101109" y="16169"/>
                </a:cubicBezTo>
                <a:cubicBezTo>
                  <a:pt x="101263" y="15943"/>
                  <a:pt x="101429" y="15717"/>
                  <a:pt x="101595" y="15491"/>
                </a:cubicBezTo>
                <a:close/>
                <a:moveTo>
                  <a:pt x="126617" y="12714"/>
                </a:moveTo>
                <a:cubicBezTo>
                  <a:pt x="123174" y="12714"/>
                  <a:pt x="119957" y="14417"/>
                  <a:pt x="116859" y="17229"/>
                </a:cubicBezTo>
                <a:cubicBezTo>
                  <a:pt x="112941" y="20780"/>
                  <a:pt x="109368" y="26010"/>
                  <a:pt x="106103" y="32515"/>
                </a:cubicBezTo>
                <a:cubicBezTo>
                  <a:pt x="101402" y="41903"/>
                  <a:pt x="97449" y="53841"/>
                  <a:pt x="94493" y="67566"/>
                </a:cubicBezTo>
                <a:cubicBezTo>
                  <a:pt x="104726" y="69090"/>
                  <a:pt x="115505" y="69901"/>
                  <a:pt x="126604" y="69901"/>
                </a:cubicBezTo>
                <a:cubicBezTo>
                  <a:pt x="137703" y="69901"/>
                  <a:pt x="148482" y="69090"/>
                  <a:pt x="158714" y="67566"/>
                </a:cubicBezTo>
                <a:lnTo>
                  <a:pt x="158740" y="67566"/>
                </a:lnTo>
                <a:cubicBezTo>
                  <a:pt x="155784" y="53840"/>
                  <a:pt x="151843" y="41902"/>
                  <a:pt x="147130" y="32515"/>
                </a:cubicBezTo>
                <a:cubicBezTo>
                  <a:pt x="143866" y="25998"/>
                  <a:pt x="140292" y="20779"/>
                  <a:pt x="136375" y="17229"/>
                </a:cubicBezTo>
                <a:cubicBezTo>
                  <a:pt x="133276" y="14417"/>
                  <a:pt x="130059" y="12714"/>
                  <a:pt x="126617" y="12714"/>
                </a:cubicBezTo>
                <a:close/>
                <a:moveTo>
                  <a:pt x="126630" y="0"/>
                </a:moveTo>
                <a:cubicBezTo>
                  <a:pt x="167052" y="0"/>
                  <a:pt x="203067" y="19051"/>
                  <a:pt x="226264" y="48681"/>
                </a:cubicBezTo>
                <a:cubicBezTo>
                  <a:pt x="226324" y="48753"/>
                  <a:pt x="226383" y="48824"/>
                  <a:pt x="226431" y="48896"/>
                </a:cubicBezTo>
                <a:cubicBezTo>
                  <a:pt x="243228" y="70460"/>
                  <a:pt x="253259" y="97613"/>
                  <a:pt x="253259" y="127089"/>
                </a:cubicBezTo>
                <a:cubicBezTo>
                  <a:pt x="253259" y="156564"/>
                  <a:pt x="243240" y="183715"/>
                  <a:pt x="226431" y="205282"/>
                </a:cubicBezTo>
                <a:cubicBezTo>
                  <a:pt x="226371" y="205353"/>
                  <a:pt x="226312" y="205425"/>
                  <a:pt x="226264" y="205496"/>
                </a:cubicBezTo>
                <a:cubicBezTo>
                  <a:pt x="203080" y="235126"/>
                  <a:pt x="167052" y="254177"/>
                  <a:pt x="126630" y="254177"/>
                </a:cubicBezTo>
                <a:cubicBezTo>
                  <a:pt x="86208" y="254177"/>
                  <a:pt x="50192" y="235127"/>
                  <a:pt x="26995" y="205496"/>
                </a:cubicBezTo>
                <a:cubicBezTo>
                  <a:pt x="26936" y="205425"/>
                  <a:pt x="26876" y="205353"/>
                  <a:pt x="26829" y="205282"/>
                </a:cubicBezTo>
                <a:cubicBezTo>
                  <a:pt x="10031" y="183717"/>
                  <a:pt x="0" y="156564"/>
                  <a:pt x="0" y="127089"/>
                </a:cubicBezTo>
                <a:cubicBezTo>
                  <a:pt x="0" y="97613"/>
                  <a:pt x="10020" y="70462"/>
                  <a:pt x="26829" y="48896"/>
                </a:cubicBezTo>
                <a:cubicBezTo>
                  <a:pt x="26888" y="48824"/>
                  <a:pt x="26948" y="48753"/>
                  <a:pt x="26995" y="48681"/>
                </a:cubicBezTo>
                <a:cubicBezTo>
                  <a:pt x="50180" y="19051"/>
                  <a:pt x="86208" y="0"/>
                  <a:pt x="126630" y="0"/>
                </a:cubicBezTo>
                <a:close/>
              </a:path>
            </a:pathLst>
          </a:custGeom>
          <a:solidFill>
            <a:schemeClr val="bg1"/>
          </a:solidFill>
        </p:spPr>
        <p:txBody>
          <a:bodyPr wrap="square">
            <a:noAutofit/>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 </a:t>
            </a:r>
          </a:p>
        </p:txBody>
      </p:sp>
      <p:grpSp>
        <p:nvGrpSpPr>
          <p:cNvPr id="2" name="Groep 1">
            <a:extLst>
              <a:ext uri="{FF2B5EF4-FFF2-40B4-BE49-F238E27FC236}">
                <a16:creationId xmlns:a16="http://schemas.microsoft.com/office/drawing/2014/main" id="{909E9243-67D9-1FA9-49FF-50C4BC9B66CE}"/>
              </a:ext>
            </a:extLst>
          </p:cNvPr>
          <p:cNvGrpSpPr/>
          <p:nvPr userDrawn="1"/>
        </p:nvGrpSpPr>
        <p:grpSpPr>
          <a:xfrm>
            <a:off x="-3620530" y="0"/>
            <a:ext cx="3527668" cy="3899322"/>
            <a:chOff x="-3913429" y="2864654"/>
            <a:chExt cx="3820567" cy="3899322"/>
          </a:xfrm>
        </p:grpSpPr>
        <p:sp>
          <p:nvSpPr>
            <p:cNvPr id="3" name="Rechthoek: afgeronde hoeken 2">
              <a:extLst>
                <a:ext uri="{FF2B5EF4-FFF2-40B4-BE49-F238E27FC236}">
                  <a16:creationId xmlns:a16="http://schemas.microsoft.com/office/drawing/2014/main" id="{8D649075-8051-7E7A-E747-4AB125342446}"/>
                </a:ext>
              </a:extLst>
            </p:cNvPr>
            <p:cNvSpPr/>
            <p:nvPr userDrawn="1"/>
          </p:nvSpPr>
          <p:spPr>
            <a:xfrm>
              <a:off x="-3913429" y="3343976"/>
              <a:ext cx="3820567" cy="3420000"/>
            </a:xfrm>
            <a:prstGeom prst="roundRect">
              <a:avLst>
                <a:gd name="adj" fmla="val 0"/>
              </a:avLst>
            </a:prstGeom>
            <a:solidFill>
              <a:schemeClr val="bg1"/>
            </a:solidFill>
            <a:ln w="7620" cap="flat">
              <a:noFill/>
              <a:prstDash val="solid"/>
              <a:miter/>
            </a:ln>
          </p:spPr>
          <p:txBody>
            <a:bodyPr lIns="216000" tIns="144000" rIns="216000" rtlCol="0" anchor="t"/>
            <a:lstStyle/>
            <a:p>
              <a:pPr marL="171450" indent="-171450" algn="l">
                <a:spcAft>
                  <a:spcPts val="400"/>
                </a:spcAft>
                <a:buClr>
                  <a:schemeClr val="tx1"/>
                </a:buClr>
                <a:buFont typeface="Arial" panose="020B0604020202020204" pitchFamily="34" charset="0"/>
                <a:buChar char="•"/>
              </a:pPr>
              <a:r>
                <a:rPr lang="nl-NL" sz="1000" b="0" dirty="0">
                  <a:latin typeface="Arial" panose="020B0604020202020204" pitchFamily="34" charset="0"/>
                  <a:cs typeface="Arial" panose="020B0604020202020204" pitchFamily="34" charset="0"/>
                </a:rPr>
                <a:t>Voeg een afbeelding toe door een afbeelding vanaf je bestanden naar deze slide te slepen. Of door op het icoon te klikken en een afbeelding in te voegen.</a:t>
              </a:r>
            </a:p>
            <a:p>
              <a:pPr marL="171450" indent="-171450" algn="l">
                <a:spcAft>
                  <a:spcPts val="400"/>
                </a:spcAft>
                <a:buClr>
                  <a:schemeClr val="tx1"/>
                </a:buClr>
                <a:buFont typeface="Arial" panose="020B0604020202020204" pitchFamily="34" charset="0"/>
                <a:buChar char="•"/>
              </a:pPr>
              <a:r>
                <a:rPr lang="nl-NL" sz="1000" b="0" dirty="0">
                  <a:latin typeface="Arial" panose="020B0604020202020204" pitchFamily="34" charset="0"/>
                  <a:cs typeface="Arial" panose="020B0604020202020204" pitchFamily="34" charset="0"/>
                </a:rPr>
                <a:t>Als er al een afbeelding is toegevoegd, moet je deze eerst verwijderen. Nadat je dit hebt gedaan, komen er iconen tevoorschijn in het kader. </a:t>
              </a:r>
            </a:p>
            <a:p>
              <a:pPr marL="171450" indent="-171450">
                <a:spcAft>
                  <a:spcPts val="400"/>
                </a:spcAft>
                <a:buClr>
                  <a:schemeClr val="tx1"/>
                </a:buClr>
                <a:buFont typeface="Arial" panose="020B0604020202020204" pitchFamily="34" charset="0"/>
                <a:buChar char="•"/>
              </a:pPr>
              <a:r>
                <a:rPr lang="nl-NL" sz="1000" b="0" dirty="0">
                  <a:latin typeface="Arial" panose="020B0604020202020204" pitchFamily="34" charset="0"/>
                  <a:cs typeface="Arial" panose="020B0604020202020204" pitchFamily="34" charset="0"/>
                </a:rPr>
                <a:t>Wanneer je de afbeelding bij wilt snijden of een andere positie in het kader wilt geven, </a:t>
              </a:r>
              <a:r>
                <a:rPr lang="nl-NL" sz="1000" dirty="0">
                  <a:latin typeface="Arial" panose="020B0604020202020204" pitchFamily="34" charset="0"/>
                  <a:cs typeface="Arial" panose="020B0604020202020204" pitchFamily="34" charset="0"/>
                </a:rPr>
                <a:t>d</a:t>
              </a:r>
              <a:r>
                <a:rPr lang="nl-NL" sz="1000" b="0" dirty="0">
                  <a:latin typeface="Arial" panose="020B0604020202020204" pitchFamily="34" charset="0"/>
                  <a:cs typeface="Arial" panose="020B0604020202020204" pitchFamily="34" charset="0"/>
                </a:rPr>
                <a:t>an kun je dit doen door:</a:t>
              </a:r>
            </a:p>
            <a:p>
              <a:pPr marL="447675" indent="-180975">
                <a:spcAft>
                  <a:spcPts val="400"/>
                </a:spcAft>
                <a:buClr>
                  <a:schemeClr val="tx1"/>
                </a:buClr>
                <a:buFont typeface="+mj-lt"/>
                <a:buAutoNum type="arabicPeriod"/>
              </a:pPr>
              <a:r>
                <a:rPr lang="nl-NL" sz="1000" dirty="0">
                  <a:latin typeface="Arial" panose="020B0604020202020204" pitchFamily="34" charset="0"/>
                  <a:cs typeface="Arial" panose="020B0604020202020204" pitchFamily="34" charset="0"/>
                </a:rPr>
                <a:t>Klik op</a:t>
              </a:r>
              <a:r>
                <a:rPr lang="nl-NL" sz="1000" b="0" dirty="0">
                  <a:latin typeface="Arial" panose="020B0604020202020204" pitchFamily="34" charset="0"/>
                  <a:cs typeface="Arial" panose="020B0604020202020204" pitchFamily="34" charset="0"/>
                </a:rPr>
                <a:t> de afbeelding met de rechtermuisknop en kies voor: “Bijsnijden”. </a:t>
              </a:r>
            </a:p>
            <a:p>
              <a:pPr marL="447675" indent="-180975">
                <a:spcAft>
                  <a:spcPts val="400"/>
                </a:spcAft>
                <a:buClr>
                  <a:schemeClr val="tx1"/>
                </a:buClr>
                <a:buFont typeface="+mj-lt"/>
                <a:buAutoNum type="arabicPeriod"/>
              </a:pPr>
              <a:r>
                <a:rPr lang="nl-NL" sz="1000" b="0" dirty="0">
                  <a:latin typeface="Arial" panose="020B0604020202020204" pitchFamily="34" charset="0"/>
                  <a:cs typeface="Arial" panose="020B0604020202020204" pitchFamily="34" charset="0"/>
                </a:rPr>
                <a:t>Nu kun je de uitsnede van de afbeelding aanpassen door de afbeelding te verplaatsen of de witte bollen gebruiken om de grootte van de afbeelding te bepalen.</a:t>
              </a:r>
            </a:p>
            <a:p>
              <a:pPr marL="171450" indent="-171450">
                <a:spcAft>
                  <a:spcPts val="400"/>
                </a:spcAft>
                <a:buClr>
                  <a:schemeClr val="tx1"/>
                </a:buClr>
                <a:buFont typeface="Arial" panose="020B0604020202020204" pitchFamily="34" charset="0"/>
                <a:buChar char="•"/>
              </a:pPr>
              <a:r>
                <a:rPr lang="nl-NL" sz="1000" b="0" dirty="0">
                  <a:latin typeface="Arial" panose="020B0604020202020204" pitchFamily="34" charset="0"/>
                  <a:cs typeface="Arial" panose="020B0604020202020204" pitchFamily="34" charset="0"/>
                </a:rPr>
                <a:t>Nadat je de wijzingen hebt doorgevoerd, klik je nogmaals op: “Bijsnijden”. Nu is de afbeelding gewijzigd. </a:t>
              </a:r>
            </a:p>
          </p:txBody>
        </p:sp>
        <p:sp>
          <p:nvSpPr>
            <p:cNvPr id="9" name="Rechthoek: afgeronde hoeken 8">
              <a:extLst>
                <a:ext uri="{FF2B5EF4-FFF2-40B4-BE49-F238E27FC236}">
                  <a16:creationId xmlns:a16="http://schemas.microsoft.com/office/drawing/2014/main" id="{34CCA91A-6405-3C02-6681-F8239C090A07}"/>
                </a:ext>
              </a:extLst>
            </p:cNvPr>
            <p:cNvSpPr/>
            <p:nvPr userDrawn="1"/>
          </p:nvSpPr>
          <p:spPr>
            <a:xfrm>
              <a:off x="-3913429" y="2864654"/>
              <a:ext cx="3820567" cy="479322"/>
            </a:xfrm>
            <a:prstGeom prst="roundRect">
              <a:avLst>
                <a:gd name="adj" fmla="val 0"/>
              </a:avLst>
            </a:prstGeom>
            <a:solidFill>
              <a:schemeClr val="tx1"/>
            </a:solidFill>
            <a:ln w="7620" cap="flat">
              <a:noFill/>
              <a:prstDash val="solid"/>
              <a:miter/>
            </a:ln>
          </p:spPr>
          <p:txBody>
            <a:bodyPr lIns="216000" tIns="90000" rIns="216000" bIns="90000" rtlCol="0" anchor="ctr"/>
            <a:lstStyle/>
            <a:p>
              <a:pPr>
                <a:spcAft>
                  <a:spcPts val="600"/>
                </a:spcAft>
              </a:pPr>
              <a:r>
                <a:rPr lang="nl-NL" sz="1400" b="1" dirty="0">
                  <a:solidFill>
                    <a:schemeClr val="bg1"/>
                  </a:solidFill>
                  <a:latin typeface="Arial" panose="020B0604020202020204" pitchFamily="34" charset="0"/>
                  <a:cs typeface="Arial" panose="020B0604020202020204" pitchFamily="34" charset="0"/>
                </a:rPr>
                <a:t>Afbeeldingen toevoegen of wijzigen</a:t>
              </a:r>
              <a:endParaRPr lang="nl-NL" sz="900" b="0" dirty="0">
                <a:solidFill>
                  <a:schemeClr val="bg1"/>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1139357355"/>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index">
    <p:spTree>
      <p:nvGrpSpPr>
        <p:cNvPr id="1" name=""/>
        <p:cNvGrpSpPr/>
        <p:nvPr/>
      </p:nvGrpSpPr>
      <p:grpSpPr>
        <a:xfrm>
          <a:off x="0" y="0"/>
          <a:ext cx="0" cy="0"/>
          <a:chOff x="0" y="0"/>
          <a:chExt cx="0" cy="0"/>
        </a:xfrm>
      </p:grpSpPr>
      <p:sp>
        <p:nvSpPr>
          <p:cNvPr id="6" name="Vrije vorm 5">
            <a:extLst>
              <a:ext uri="{FF2B5EF4-FFF2-40B4-BE49-F238E27FC236}">
                <a16:creationId xmlns:a16="http://schemas.microsoft.com/office/drawing/2014/main" id="{0C9D0AB4-732A-F089-071A-2C7794069FB6}"/>
              </a:ext>
            </a:extLst>
          </p:cNvPr>
          <p:cNvSpPr/>
          <p:nvPr/>
        </p:nvSpPr>
        <p:spPr>
          <a:xfrm>
            <a:off x="0" y="0"/>
            <a:ext cx="12192000" cy="4348480"/>
          </a:xfrm>
          <a:custGeom>
            <a:avLst/>
            <a:gdLst>
              <a:gd name="connsiteX0" fmla="*/ 0 w 12192000"/>
              <a:gd name="connsiteY0" fmla="*/ 0 h 4348480"/>
              <a:gd name="connsiteX1" fmla="*/ 12192000 w 12192000"/>
              <a:gd name="connsiteY1" fmla="*/ 0 h 4348480"/>
              <a:gd name="connsiteX2" fmla="*/ 12192000 w 12192000"/>
              <a:gd name="connsiteY2" fmla="*/ 4348480 h 4348480"/>
              <a:gd name="connsiteX3" fmla="*/ 0 w 12192000"/>
              <a:gd name="connsiteY3" fmla="*/ 4348480 h 4348480"/>
            </a:gdLst>
            <a:ahLst/>
            <a:cxnLst>
              <a:cxn ang="0">
                <a:pos x="connsiteX0" y="connsiteY0"/>
              </a:cxn>
              <a:cxn ang="0">
                <a:pos x="connsiteX1" y="connsiteY1"/>
              </a:cxn>
              <a:cxn ang="0">
                <a:pos x="connsiteX2" y="connsiteY2"/>
              </a:cxn>
              <a:cxn ang="0">
                <a:pos x="connsiteX3" y="connsiteY3"/>
              </a:cxn>
            </a:cxnLst>
            <a:rect l="l" t="t" r="r" b="b"/>
            <a:pathLst>
              <a:path w="12192000" h="4348480">
                <a:moveTo>
                  <a:pt x="0" y="0"/>
                </a:moveTo>
                <a:lnTo>
                  <a:pt x="12192000" y="0"/>
                </a:lnTo>
                <a:lnTo>
                  <a:pt x="12192000" y="4348480"/>
                </a:lnTo>
                <a:lnTo>
                  <a:pt x="0" y="4348480"/>
                </a:lnTo>
                <a:close/>
              </a:path>
            </a:pathLst>
          </a:custGeom>
          <a:solidFill>
            <a:schemeClr val="accent1"/>
          </a:solidFill>
          <a:ln w="12700" cap="flat">
            <a:noFill/>
            <a:prstDash val="solid"/>
            <a:miter/>
          </a:ln>
        </p:spPr>
        <p:txBody>
          <a:bodyPr rtlCol="0" anchor="ctr"/>
          <a:lstStyle/>
          <a:p>
            <a:endParaRPr lang="nl-NL"/>
          </a:p>
        </p:txBody>
      </p:sp>
      <p:sp>
        <p:nvSpPr>
          <p:cNvPr id="8" name="Vrije vorm 7">
            <a:extLst>
              <a:ext uri="{FF2B5EF4-FFF2-40B4-BE49-F238E27FC236}">
                <a16:creationId xmlns:a16="http://schemas.microsoft.com/office/drawing/2014/main" id="{77C3A42B-5AB8-B7E8-624F-A256FD9E1759}"/>
              </a:ext>
            </a:extLst>
          </p:cNvPr>
          <p:cNvSpPr/>
          <p:nvPr/>
        </p:nvSpPr>
        <p:spPr>
          <a:xfrm>
            <a:off x="0" y="1700213"/>
            <a:ext cx="11732259" cy="4360866"/>
          </a:xfrm>
          <a:custGeom>
            <a:avLst/>
            <a:gdLst>
              <a:gd name="connsiteX0" fmla="*/ 11179810 w 11685269"/>
              <a:gd name="connsiteY0" fmla="*/ 4342130 h 4343400"/>
              <a:gd name="connsiteX1" fmla="*/ 0 w 11685269"/>
              <a:gd name="connsiteY1" fmla="*/ 4342130 h 4343400"/>
              <a:gd name="connsiteX2" fmla="*/ 0 w 11685269"/>
              <a:gd name="connsiteY2" fmla="*/ 0 h 4343400"/>
              <a:gd name="connsiteX3" fmla="*/ 11179810 w 11685269"/>
              <a:gd name="connsiteY3" fmla="*/ 0 h 4343400"/>
              <a:gd name="connsiteX4" fmla="*/ 11685270 w 11685269"/>
              <a:gd name="connsiteY4" fmla="*/ 469900 h 4343400"/>
              <a:gd name="connsiteX5" fmla="*/ 11685270 w 11685269"/>
              <a:gd name="connsiteY5" fmla="*/ 3873500 h 4343400"/>
              <a:gd name="connsiteX6" fmla="*/ 11179810 w 11685269"/>
              <a:gd name="connsiteY6" fmla="*/ 4343400 h 434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685269" h="4343400">
                <a:moveTo>
                  <a:pt x="11179810" y="4342130"/>
                </a:moveTo>
                <a:lnTo>
                  <a:pt x="0" y="4342130"/>
                </a:lnTo>
                <a:lnTo>
                  <a:pt x="0" y="0"/>
                </a:lnTo>
                <a:lnTo>
                  <a:pt x="11179810" y="0"/>
                </a:lnTo>
                <a:cubicBezTo>
                  <a:pt x="11459210" y="0"/>
                  <a:pt x="11685270" y="210820"/>
                  <a:pt x="11685270" y="469900"/>
                </a:cubicBezTo>
                <a:lnTo>
                  <a:pt x="11685270" y="3873500"/>
                </a:lnTo>
                <a:cubicBezTo>
                  <a:pt x="11685270" y="4132580"/>
                  <a:pt x="11459210" y="4343400"/>
                  <a:pt x="11179810" y="4343400"/>
                </a:cubicBezTo>
                <a:close/>
              </a:path>
            </a:pathLst>
          </a:custGeom>
          <a:solidFill>
            <a:srgbClr val="FFFFFF"/>
          </a:solidFill>
          <a:ln w="12700" cap="flat">
            <a:noFill/>
            <a:prstDash val="solid"/>
            <a:miter/>
          </a:ln>
          <a:effectLst>
            <a:outerShdw blurRad="381000" algn="ctr" rotWithShape="0">
              <a:prstClr val="black">
                <a:alpha val="20000"/>
              </a:prstClr>
            </a:outerShdw>
          </a:effectLst>
        </p:spPr>
        <p:txBody>
          <a:bodyPr rtlCol="0" anchor="ctr"/>
          <a:lstStyle/>
          <a:p>
            <a:endParaRPr lang="nl-NL"/>
          </a:p>
        </p:txBody>
      </p:sp>
      <p:grpSp>
        <p:nvGrpSpPr>
          <p:cNvPr id="45" name="Graphic 2">
            <a:extLst>
              <a:ext uri="{FF2B5EF4-FFF2-40B4-BE49-F238E27FC236}">
                <a16:creationId xmlns:a16="http://schemas.microsoft.com/office/drawing/2014/main" id="{6D422D49-3145-5B6D-A825-5BDDB020630D}"/>
              </a:ext>
            </a:extLst>
          </p:cNvPr>
          <p:cNvGrpSpPr/>
          <p:nvPr/>
        </p:nvGrpSpPr>
        <p:grpSpPr>
          <a:xfrm>
            <a:off x="10507980" y="6248785"/>
            <a:ext cx="1240789" cy="435224"/>
            <a:chOff x="10507980" y="6248785"/>
            <a:chExt cx="1240789" cy="435224"/>
          </a:xfrm>
        </p:grpSpPr>
        <p:grpSp>
          <p:nvGrpSpPr>
            <p:cNvPr id="46" name="Graphic 2">
              <a:extLst>
                <a:ext uri="{FF2B5EF4-FFF2-40B4-BE49-F238E27FC236}">
                  <a16:creationId xmlns:a16="http://schemas.microsoft.com/office/drawing/2014/main" id="{5A6585A7-9740-54AF-BDDF-E2BDC8F48F26}"/>
                </a:ext>
              </a:extLst>
            </p:cNvPr>
            <p:cNvGrpSpPr/>
            <p:nvPr/>
          </p:nvGrpSpPr>
          <p:grpSpPr>
            <a:xfrm>
              <a:off x="11283950" y="6421120"/>
              <a:ext cx="464819" cy="115570"/>
              <a:chOff x="11283950" y="6421120"/>
              <a:chExt cx="464819" cy="115570"/>
            </a:xfrm>
            <a:solidFill>
              <a:srgbClr val="333333"/>
            </a:solidFill>
          </p:grpSpPr>
          <p:sp>
            <p:nvSpPr>
              <p:cNvPr id="53" name="Vrije vorm 52">
                <a:extLst>
                  <a:ext uri="{FF2B5EF4-FFF2-40B4-BE49-F238E27FC236}">
                    <a16:creationId xmlns:a16="http://schemas.microsoft.com/office/drawing/2014/main" id="{A148A93B-83C6-2505-BF12-551CCDC80FD8}"/>
                  </a:ext>
                </a:extLst>
              </p:cNvPr>
              <p:cNvSpPr/>
              <p:nvPr/>
            </p:nvSpPr>
            <p:spPr>
              <a:xfrm>
                <a:off x="11283950" y="6422390"/>
                <a:ext cx="95250" cy="114300"/>
              </a:xfrm>
              <a:custGeom>
                <a:avLst/>
                <a:gdLst>
                  <a:gd name="connsiteX0" fmla="*/ 0 w 95250"/>
                  <a:gd name="connsiteY0" fmla="*/ 0 h 114300"/>
                  <a:gd name="connsiteX1" fmla="*/ 49530 w 95250"/>
                  <a:gd name="connsiteY1" fmla="*/ 0 h 114300"/>
                  <a:gd name="connsiteX2" fmla="*/ 90170 w 95250"/>
                  <a:gd name="connsiteY2" fmla="*/ 36830 h 114300"/>
                  <a:gd name="connsiteX3" fmla="*/ 64770 w 95250"/>
                  <a:gd name="connsiteY3" fmla="*/ 72390 h 114300"/>
                  <a:gd name="connsiteX4" fmla="*/ 95250 w 95250"/>
                  <a:gd name="connsiteY4" fmla="*/ 114300 h 114300"/>
                  <a:gd name="connsiteX5" fmla="*/ 73660 w 95250"/>
                  <a:gd name="connsiteY5" fmla="*/ 114300 h 114300"/>
                  <a:gd name="connsiteX6" fmla="*/ 46990 w 95250"/>
                  <a:gd name="connsiteY6" fmla="*/ 73660 h 114300"/>
                  <a:gd name="connsiteX7" fmla="*/ 20320 w 95250"/>
                  <a:gd name="connsiteY7" fmla="*/ 73660 h 114300"/>
                  <a:gd name="connsiteX8" fmla="*/ 20320 w 95250"/>
                  <a:gd name="connsiteY8" fmla="*/ 114300 h 114300"/>
                  <a:gd name="connsiteX9" fmla="*/ 2540 w 95250"/>
                  <a:gd name="connsiteY9" fmla="*/ 114300 h 114300"/>
                  <a:gd name="connsiteX10" fmla="*/ 2540 w 95250"/>
                  <a:gd name="connsiteY10" fmla="*/ 0 h 114300"/>
                  <a:gd name="connsiteX11" fmla="*/ 49530 w 95250"/>
                  <a:gd name="connsiteY11" fmla="*/ 55880 h 114300"/>
                  <a:gd name="connsiteX12" fmla="*/ 71120 w 95250"/>
                  <a:gd name="connsiteY12" fmla="*/ 35560 h 114300"/>
                  <a:gd name="connsiteX13" fmla="*/ 49530 w 95250"/>
                  <a:gd name="connsiteY13" fmla="*/ 15240 h 114300"/>
                  <a:gd name="connsiteX14" fmla="*/ 17780 w 95250"/>
                  <a:gd name="connsiteY14" fmla="*/ 15240 h 114300"/>
                  <a:gd name="connsiteX15" fmla="*/ 17780 w 95250"/>
                  <a:gd name="connsiteY15" fmla="*/ 55880 h 114300"/>
                  <a:gd name="connsiteX16" fmla="*/ 49530 w 95250"/>
                  <a:gd name="connsiteY16" fmla="*/ 55880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5250" h="114300">
                    <a:moveTo>
                      <a:pt x="0" y="0"/>
                    </a:moveTo>
                    <a:lnTo>
                      <a:pt x="49530" y="0"/>
                    </a:lnTo>
                    <a:cubicBezTo>
                      <a:pt x="77470" y="0"/>
                      <a:pt x="90170" y="15240"/>
                      <a:pt x="90170" y="36830"/>
                    </a:cubicBezTo>
                    <a:cubicBezTo>
                      <a:pt x="90170" y="58420"/>
                      <a:pt x="82550" y="67310"/>
                      <a:pt x="64770" y="72390"/>
                    </a:cubicBezTo>
                    <a:lnTo>
                      <a:pt x="95250" y="114300"/>
                    </a:lnTo>
                    <a:lnTo>
                      <a:pt x="73660" y="114300"/>
                    </a:lnTo>
                    <a:lnTo>
                      <a:pt x="46990" y="73660"/>
                    </a:lnTo>
                    <a:lnTo>
                      <a:pt x="20320" y="73660"/>
                    </a:lnTo>
                    <a:lnTo>
                      <a:pt x="20320" y="114300"/>
                    </a:lnTo>
                    <a:lnTo>
                      <a:pt x="2540" y="114300"/>
                    </a:lnTo>
                    <a:lnTo>
                      <a:pt x="2540" y="0"/>
                    </a:lnTo>
                    <a:close/>
                    <a:moveTo>
                      <a:pt x="49530" y="55880"/>
                    </a:moveTo>
                    <a:cubicBezTo>
                      <a:pt x="66040" y="55880"/>
                      <a:pt x="71120" y="46990"/>
                      <a:pt x="71120" y="35560"/>
                    </a:cubicBezTo>
                    <a:cubicBezTo>
                      <a:pt x="71120" y="24130"/>
                      <a:pt x="64770" y="15240"/>
                      <a:pt x="49530" y="15240"/>
                    </a:cubicBezTo>
                    <a:lnTo>
                      <a:pt x="17780" y="15240"/>
                    </a:lnTo>
                    <a:lnTo>
                      <a:pt x="17780" y="55880"/>
                    </a:lnTo>
                    <a:lnTo>
                      <a:pt x="49530" y="55880"/>
                    </a:lnTo>
                    <a:close/>
                  </a:path>
                </a:pathLst>
              </a:custGeom>
              <a:solidFill>
                <a:srgbClr val="333333"/>
              </a:solidFill>
              <a:ln w="12700" cap="flat">
                <a:noFill/>
                <a:prstDash val="solid"/>
                <a:miter/>
              </a:ln>
            </p:spPr>
            <p:txBody>
              <a:bodyPr rtlCol="0" anchor="ctr"/>
              <a:lstStyle/>
              <a:p>
                <a:endParaRPr lang="nl-NL"/>
              </a:p>
            </p:txBody>
          </p:sp>
          <p:sp>
            <p:nvSpPr>
              <p:cNvPr id="55" name="Vrije vorm 54">
                <a:extLst>
                  <a:ext uri="{FF2B5EF4-FFF2-40B4-BE49-F238E27FC236}">
                    <a16:creationId xmlns:a16="http://schemas.microsoft.com/office/drawing/2014/main" id="{10B572A1-A498-A20E-344F-F180E138B07B}"/>
                  </a:ext>
                </a:extLst>
              </p:cNvPr>
              <p:cNvSpPr/>
              <p:nvPr/>
            </p:nvSpPr>
            <p:spPr>
              <a:xfrm>
                <a:off x="11388090" y="6445250"/>
                <a:ext cx="91440" cy="91440"/>
              </a:xfrm>
              <a:custGeom>
                <a:avLst/>
                <a:gdLst>
                  <a:gd name="connsiteX0" fmla="*/ 0 w 91440"/>
                  <a:gd name="connsiteY0" fmla="*/ 45720 h 91440"/>
                  <a:gd name="connsiteX1" fmla="*/ 45720 w 91440"/>
                  <a:gd name="connsiteY1" fmla="*/ 0 h 91440"/>
                  <a:gd name="connsiteX2" fmla="*/ 91440 w 91440"/>
                  <a:gd name="connsiteY2" fmla="*/ 45720 h 91440"/>
                  <a:gd name="connsiteX3" fmla="*/ 91440 w 91440"/>
                  <a:gd name="connsiteY3" fmla="*/ 52070 h 91440"/>
                  <a:gd name="connsiteX4" fmla="*/ 16510 w 91440"/>
                  <a:gd name="connsiteY4" fmla="*/ 52070 h 91440"/>
                  <a:gd name="connsiteX5" fmla="*/ 45720 w 91440"/>
                  <a:gd name="connsiteY5" fmla="*/ 76200 h 91440"/>
                  <a:gd name="connsiteX6" fmla="*/ 69850 w 91440"/>
                  <a:gd name="connsiteY6" fmla="*/ 64770 h 91440"/>
                  <a:gd name="connsiteX7" fmla="*/ 87630 w 91440"/>
                  <a:gd name="connsiteY7" fmla="*/ 64770 h 91440"/>
                  <a:gd name="connsiteX8" fmla="*/ 45720 w 91440"/>
                  <a:gd name="connsiteY8" fmla="*/ 91440 h 91440"/>
                  <a:gd name="connsiteX9" fmla="*/ 0 w 91440"/>
                  <a:gd name="connsiteY9" fmla="*/ 45720 h 91440"/>
                  <a:gd name="connsiteX10" fmla="*/ 73660 w 91440"/>
                  <a:gd name="connsiteY10" fmla="*/ 36830 h 91440"/>
                  <a:gd name="connsiteX11" fmla="*/ 45720 w 91440"/>
                  <a:gd name="connsiteY11" fmla="*/ 15240 h 91440"/>
                  <a:gd name="connsiteX12" fmla="*/ 17780 w 91440"/>
                  <a:gd name="connsiteY12" fmla="*/ 36830 h 91440"/>
                  <a:gd name="connsiteX13" fmla="*/ 74930 w 91440"/>
                  <a:gd name="connsiteY13" fmla="*/ 36830 h 91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1440" h="91440">
                    <a:moveTo>
                      <a:pt x="0" y="45720"/>
                    </a:moveTo>
                    <a:cubicBezTo>
                      <a:pt x="0" y="19050"/>
                      <a:pt x="19050" y="0"/>
                      <a:pt x="45720" y="0"/>
                    </a:cubicBezTo>
                    <a:cubicBezTo>
                      <a:pt x="72390" y="0"/>
                      <a:pt x="91440" y="19050"/>
                      <a:pt x="91440" y="45720"/>
                    </a:cubicBezTo>
                    <a:lnTo>
                      <a:pt x="91440" y="52070"/>
                    </a:lnTo>
                    <a:lnTo>
                      <a:pt x="16510" y="52070"/>
                    </a:lnTo>
                    <a:cubicBezTo>
                      <a:pt x="19050" y="67310"/>
                      <a:pt x="30480" y="76200"/>
                      <a:pt x="45720" y="76200"/>
                    </a:cubicBezTo>
                    <a:cubicBezTo>
                      <a:pt x="60960" y="76200"/>
                      <a:pt x="64770" y="72390"/>
                      <a:pt x="69850" y="64770"/>
                    </a:cubicBezTo>
                    <a:lnTo>
                      <a:pt x="87630" y="64770"/>
                    </a:lnTo>
                    <a:cubicBezTo>
                      <a:pt x="81280" y="81280"/>
                      <a:pt x="64770" y="91440"/>
                      <a:pt x="45720" y="91440"/>
                    </a:cubicBezTo>
                    <a:cubicBezTo>
                      <a:pt x="19050" y="91440"/>
                      <a:pt x="0" y="72390"/>
                      <a:pt x="0" y="45720"/>
                    </a:cubicBezTo>
                    <a:close/>
                    <a:moveTo>
                      <a:pt x="73660" y="36830"/>
                    </a:moveTo>
                    <a:cubicBezTo>
                      <a:pt x="69850" y="22860"/>
                      <a:pt x="59690" y="15240"/>
                      <a:pt x="45720" y="15240"/>
                    </a:cubicBezTo>
                    <a:cubicBezTo>
                      <a:pt x="31750" y="15240"/>
                      <a:pt x="20320" y="22860"/>
                      <a:pt x="17780" y="36830"/>
                    </a:cubicBezTo>
                    <a:lnTo>
                      <a:pt x="74930" y="36830"/>
                    </a:lnTo>
                    <a:close/>
                  </a:path>
                </a:pathLst>
              </a:custGeom>
              <a:solidFill>
                <a:srgbClr val="333333"/>
              </a:solidFill>
              <a:ln w="12700" cap="flat">
                <a:noFill/>
                <a:prstDash val="solid"/>
                <a:miter/>
              </a:ln>
            </p:spPr>
            <p:txBody>
              <a:bodyPr rtlCol="0" anchor="ctr"/>
              <a:lstStyle/>
              <a:p>
                <a:endParaRPr lang="nl-NL"/>
              </a:p>
            </p:txBody>
          </p:sp>
          <p:sp>
            <p:nvSpPr>
              <p:cNvPr id="56" name="Vrije vorm 55">
                <a:extLst>
                  <a:ext uri="{FF2B5EF4-FFF2-40B4-BE49-F238E27FC236}">
                    <a16:creationId xmlns:a16="http://schemas.microsoft.com/office/drawing/2014/main" id="{23B9173D-4D87-9D87-BFD7-82F658FED4CB}"/>
                  </a:ext>
                </a:extLst>
              </p:cNvPr>
              <p:cNvSpPr/>
              <p:nvPr/>
            </p:nvSpPr>
            <p:spPr>
              <a:xfrm>
                <a:off x="11494769" y="6421120"/>
                <a:ext cx="68580" cy="114299"/>
              </a:xfrm>
              <a:custGeom>
                <a:avLst/>
                <a:gdLst>
                  <a:gd name="connsiteX0" fmla="*/ 0 w 68580"/>
                  <a:gd name="connsiteY0" fmla="*/ 80010 h 114299"/>
                  <a:gd name="connsiteX1" fmla="*/ 0 w 68580"/>
                  <a:gd name="connsiteY1" fmla="*/ 0 h 114299"/>
                  <a:gd name="connsiteX2" fmla="*/ 16511 w 68580"/>
                  <a:gd name="connsiteY2" fmla="*/ 0 h 114299"/>
                  <a:gd name="connsiteX3" fmla="*/ 16511 w 68580"/>
                  <a:gd name="connsiteY3" fmla="*/ 26670 h 114299"/>
                  <a:gd name="connsiteX4" fmla="*/ 63500 w 68580"/>
                  <a:gd name="connsiteY4" fmla="*/ 26670 h 114299"/>
                  <a:gd name="connsiteX5" fmla="*/ 63500 w 68580"/>
                  <a:gd name="connsiteY5" fmla="*/ 41910 h 114299"/>
                  <a:gd name="connsiteX6" fmla="*/ 16511 w 68580"/>
                  <a:gd name="connsiteY6" fmla="*/ 41910 h 114299"/>
                  <a:gd name="connsiteX7" fmla="*/ 16511 w 68580"/>
                  <a:gd name="connsiteY7" fmla="*/ 80010 h 114299"/>
                  <a:gd name="connsiteX8" fmla="*/ 34290 w 68580"/>
                  <a:gd name="connsiteY8" fmla="*/ 99060 h 114299"/>
                  <a:gd name="connsiteX9" fmla="*/ 52070 w 68580"/>
                  <a:gd name="connsiteY9" fmla="*/ 80010 h 114299"/>
                  <a:gd name="connsiteX10" fmla="*/ 52070 w 68580"/>
                  <a:gd name="connsiteY10" fmla="*/ 77470 h 114299"/>
                  <a:gd name="connsiteX11" fmla="*/ 68580 w 68580"/>
                  <a:gd name="connsiteY11" fmla="*/ 77470 h 114299"/>
                  <a:gd name="connsiteX12" fmla="*/ 68580 w 68580"/>
                  <a:gd name="connsiteY12" fmla="*/ 80010 h 114299"/>
                  <a:gd name="connsiteX13" fmla="*/ 34290 w 68580"/>
                  <a:gd name="connsiteY13" fmla="*/ 114300 h 114299"/>
                  <a:gd name="connsiteX14" fmla="*/ 0 w 68580"/>
                  <a:gd name="connsiteY14" fmla="*/ 80010 h 114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8580" h="114299">
                    <a:moveTo>
                      <a:pt x="0" y="80010"/>
                    </a:moveTo>
                    <a:lnTo>
                      <a:pt x="0" y="0"/>
                    </a:lnTo>
                    <a:lnTo>
                      <a:pt x="16511" y="0"/>
                    </a:lnTo>
                    <a:lnTo>
                      <a:pt x="16511" y="26670"/>
                    </a:lnTo>
                    <a:lnTo>
                      <a:pt x="63500" y="26670"/>
                    </a:lnTo>
                    <a:lnTo>
                      <a:pt x="63500" y="41910"/>
                    </a:lnTo>
                    <a:lnTo>
                      <a:pt x="16511" y="41910"/>
                    </a:lnTo>
                    <a:lnTo>
                      <a:pt x="16511" y="80010"/>
                    </a:lnTo>
                    <a:cubicBezTo>
                      <a:pt x="16511" y="93980"/>
                      <a:pt x="24130" y="99060"/>
                      <a:pt x="34290" y="99060"/>
                    </a:cubicBezTo>
                    <a:cubicBezTo>
                      <a:pt x="44450" y="99060"/>
                      <a:pt x="52070" y="92710"/>
                      <a:pt x="52070" y="80010"/>
                    </a:cubicBezTo>
                    <a:lnTo>
                      <a:pt x="52070" y="77470"/>
                    </a:lnTo>
                    <a:lnTo>
                      <a:pt x="68580" y="77470"/>
                    </a:lnTo>
                    <a:lnTo>
                      <a:pt x="68580" y="80010"/>
                    </a:lnTo>
                    <a:cubicBezTo>
                      <a:pt x="68580" y="102870"/>
                      <a:pt x="54611" y="114300"/>
                      <a:pt x="34290" y="114300"/>
                    </a:cubicBezTo>
                    <a:cubicBezTo>
                      <a:pt x="13970" y="114300"/>
                      <a:pt x="0" y="102870"/>
                      <a:pt x="0" y="80010"/>
                    </a:cubicBezTo>
                    <a:close/>
                  </a:path>
                </a:pathLst>
              </a:custGeom>
              <a:solidFill>
                <a:srgbClr val="333333"/>
              </a:solidFill>
              <a:ln w="12700" cap="flat">
                <a:noFill/>
                <a:prstDash val="solid"/>
                <a:miter/>
              </a:ln>
            </p:spPr>
            <p:txBody>
              <a:bodyPr rtlCol="0" anchor="ctr"/>
              <a:lstStyle/>
              <a:p>
                <a:endParaRPr lang="nl-NL"/>
              </a:p>
            </p:txBody>
          </p:sp>
          <p:sp>
            <p:nvSpPr>
              <p:cNvPr id="66" name="Vrije vorm 65">
                <a:extLst>
                  <a:ext uri="{FF2B5EF4-FFF2-40B4-BE49-F238E27FC236}">
                    <a16:creationId xmlns:a16="http://schemas.microsoft.com/office/drawing/2014/main" id="{FBC98F36-2202-6F5D-3DC5-873368CD9B84}"/>
                  </a:ext>
                </a:extLst>
              </p:cNvPr>
              <p:cNvSpPr/>
              <p:nvPr/>
            </p:nvSpPr>
            <p:spPr>
              <a:xfrm>
                <a:off x="11576050" y="6445250"/>
                <a:ext cx="92709" cy="90169"/>
              </a:xfrm>
              <a:custGeom>
                <a:avLst/>
                <a:gdLst>
                  <a:gd name="connsiteX0" fmla="*/ 0 w 92709"/>
                  <a:gd name="connsiteY0" fmla="*/ 45720 h 90169"/>
                  <a:gd name="connsiteX1" fmla="*/ 46990 w 92709"/>
                  <a:gd name="connsiteY1" fmla="*/ 0 h 90169"/>
                  <a:gd name="connsiteX2" fmla="*/ 92710 w 92709"/>
                  <a:gd name="connsiteY2" fmla="*/ 45720 h 90169"/>
                  <a:gd name="connsiteX3" fmla="*/ 92710 w 92709"/>
                  <a:gd name="connsiteY3" fmla="*/ 90170 h 90169"/>
                  <a:gd name="connsiteX4" fmla="*/ 77470 w 92709"/>
                  <a:gd name="connsiteY4" fmla="*/ 90170 h 90169"/>
                  <a:gd name="connsiteX5" fmla="*/ 77470 w 92709"/>
                  <a:gd name="connsiteY5" fmla="*/ 68580 h 90169"/>
                  <a:gd name="connsiteX6" fmla="*/ 44450 w 92709"/>
                  <a:gd name="connsiteY6" fmla="*/ 90170 h 90169"/>
                  <a:gd name="connsiteX7" fmla="*/ 1270 w 92709"/>
                  <a:gd name="connsiteY7" fmla="*/ 45720 h 90169"/>
                  <a:gd name="connsiteX8" fmla="*/ 76200 w 92709"/>
                  <a:gd name="connsiteY8" fmla="*/ 45720 h 90169"/>
                  <a:gd name="connsiteX9" fmla="*/ 46990 w 92709"/>
                  <a:gd name="connsiteY9" fmla="*/ 15240 h 90169"/>
                  <a:gd name="connsiteX10" fmla="*/ 17780 w 92709"/>
                  <a:gd name="connsiteY10" fmla="*/ 45720 h 90169"/>
                  <a:gd name="connsiteX11" fmla="*/ 46990 w 92709"/>
                  <a:gd name="connsiteY11" fmla="*/ 76200 h 90169"/>
                  <a:gd name="connsiteX12" fmla="*/ 76200 w 92709"/>
                  <a:gd name="connsiteY12" fmla="*/ 45720 h 90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2709" h="90169">
                    <a:moveTo>
                      <a:pt x="0" y="45720"/>
                    </a:moveTo>
                    <a:cubicBezTo>
                      <a:pt x="0" y="19050"/>
                      <a:pt x="19050" y="0"/>
                      <a:pt x="46990" y="0"/>
                    </a:cubicBezTo>
                    <a:cubicBezTo>
                      <a:pt x="74930" y="0"/>
                      <a:pt x="92710" y="19050"/>
                      <a:pt x="92710" y="45720"/>
                    </a:cubicBezTo>
                    <a:lnTo>
                      <a:pt x="92710" y="90170"/>
                    </a:lnTo>
                    <a:lnTo>
                      <a:pt x="77470" y="90170"/>
                    </a:lnTo>
                    <a:lnTo>
                      <a:pt x="77470" y="68580"/>
                    </a:lnTo>
                    <a:cubicBezTo>
                      <a:pt x="71120" y="82550"/>
                      <a:pt x="58420" y="90170"/>
                      <a:pt x="44450" y="90170"/>
                    </a:cubicBezTo>
                    <a:cubicBezTo>
                      <a:pt x="21590" y="90170"/>
                      <a:pt x="1270" y="73660"/>
                      <a:pt x="1270" y="45720"/>
                    </a:cubicBezTo>
                    <a:close/>
                    <a:moveTo>
                      <a:pt x="76200" y="45720"/>
                    </a:moveTo>
                    <a:cubicBezTo>
                      <a:pt x="76200" y="27940"/>
                      <a:pt x="64770" y="15240"/>
                      <a:pt x="46990" y="15240"/>
                    </a:cubicBezTo>
                    <a:cubicBezTo>
                      <a:pt x="29210" y="15240"/>
                      <a:pt x="17780" y="27940"/>
                      <a:pt x="17780" y="45720"/>
                    </a:cubicBezTo>
                    <a:cubicBezTo>
                      <a:pt x="17780" y="63500"/>
                      <a:pt x="29210" y="76200"/>
                      <a:pt x="46990" y="76200"/>
                    </a:cubicBezTo>
                    <a:cubicBezTo>
                      <a:pt x="64770" y="76200"/>
                      <a:pt x="76200" y="63500"/>
                      <a:pt x="76200" y="45720"/>
                    </a:cubicBezTo>
                    <a:close/>
                  </a:path>
                </a:pathLst>
              </a:custGeom>
              <a:solidFill>
                <a:srgbClr val="333333"/>
              </a:solidFill>
              <a:ln w="12700" cap="flat">
                <a:noFill/>
                <a:prstDash val="solid"/>
                <a:miter/>
              </a:ln>
            </p:spPr>
            <p:txBody>
              <a:bodyPr rtlCol="0" anchor="ctr"/>
              <a:lstStyle/>
              <a:p>
                <a:endParaRPr lang="nl-NL"/>
              </a:p>
            </p:txBody>
          </p:sp>
          <p:sp>
            <p:nvSpPr>
              <p:cNvPr id="68" name="Vrije vorm 67">
                <a:extLst>
                  <a:ext uri="{FF2B5EF4-FFF2-40B4-BE49-F238E27FC236}">
                    <a16:creationId xmlns:a16="http://schemas.microsoft.com/office/drawing/2014/main" id="{9AAC2179-FD4B-13FC-0C21-C4E974F7BD5A}"/>
                  </a:ext>
                </a:extLst>
              </p:cNvPr>
              <p:cNvSpPr/>
              <p:nvPr/>
            </p:nvSpPr>
            <p:spPr>
              <a:xfrm>
                <a:off x="11690350" y="6460490"/>
                <a:ext cx="16509" cy="74929"/>
              </a:xfrm>
              <a:custGeom>
                <a:avLst/>
                <a:gdLst>
                  <a:gd name="connsiteX0" fmla="*/ 0 w 16509"/>
                  <a:gd name="connsiteY0" fmla="*/ 0 h 74929"/>
                  <a:gd name="connsiteX1" fmla="*/ 16510 w 16509"/>
                  <a:gd name="connsiteY1" fmla="*/ 0 h 74929"/>
                  <a:gd name="connsiteX2" fmla="*/ 16510 w 16509"/>
                  <a:gd name="connsiteY2" fmla="*/ 74930 h 74929"/>
                  <a:gd name="connsiteX3" fmla="*/ 0 w 16509"/>
                  <a:gd name="connsiteY3" fmla="*/ 74930 h 74929"/>
                  <a:gd name="connsiteX4" fmla="*/ 0 w 16509"/>
                  <a:gd name="connsiteY4" fmla="*/ 0 h 749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09" h="74929">
                    <a:moveTo>
                      <a:pt x="0" y="0"/>
                    </a:moveTo>
                    <a:lnTo>
                      <a:pt x="16510" y="0"/>
                    </a:lnTo>
                    <a:lnTo>
                      <a:pt x="16510" y="74930"/>
                    </a:lnTo>
                    <a:lnTo>
                      <a:pt x="0" y="74930"/>
                    </a:lnTo>
                    <a:lnTo>
                      <a:pt x="0" y="0"/>
                    </a:lnTo>
                    <a:close/>
                  </a:path>
                </a:pathLst>
              </a:custGeom>
              <a:solidFill>
                <a:srgbClr val="333333"/>
              </a:solidFill>
              <a:ln w="12700" cap="flat">
                <a:noFill/>
                <a:prstDash val="solid"/>
                <a:miter/>
              </a:ln>
            </p:spPr>
            <p:txBody>
              <a:bodyPr rtlCol="0" anchor="ctr"/>
              <a:lstStyle/>
              <a:p>
                <a:endParaRPr lang="nl-NL"/>
              </a:p>
            </p:txBody>
          </p:sp>
          <p:sp>
            <p:nvSpPr>
              <p:cNvPr id="69" name="Vrije vorm 68">
                <a:extLst>
                  <a:ext uri="{FF2B5EF4-FFF2-40B4-BE49-F238E27FC236}">
                    <a16:creationId xmlns:a16="http://schemas.microsoft.com/office/drawing/2014/main" id="{97B9BC2D-0351-0514-6FDC-BD4BD96E0108}"/>
                  </a:ext>
                </a:extLst>
              </p:cNvPr>
              <p:cNvSpPr/>
              <p:nvPr/>
            </p:nvSpPr>
            <p:spPr>
              <a:xfrm>
                <a:off x="11732259" y="6422390"/>
                <a:ext cx="16509" cy="114300"/>
              </a:xfrm>
              <a:custGeom>
                <a:avLst/>
                <a:gdLst>
                  <a:gd name="connsiteX0" fmla="*/ 0 w 16509"/>
                  <a:gd name="connsiteY0" fmla="*/ 0 h 114300"/>
                  <a:gd name="connsiteX1" fmla="*/ 16510 w 16509"/>
                  <a:gd name="connsiteY1" fmla="*/ 0 h 114300"/>
                  <a:gd name="connsiteX2" fmla="*/ 16510 w 16509"/>
                  <a:gd name="connsiteY2" fmla="*/ 114300 h 114300"/>
                  <a:gd name="connsiteX3" fmla="*/ 0 w 16509"/>
                  <a:gd name="connsiteY3" fmla="*/ 114300 h 114300"/>
                  <a:gd name="connsiteX4" fmla="*/ 0 w 16509"/>
                  <a:gd name="connsiteY4" fmla="*/ 0 h 114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09" h="114300">
                    <a:moveTo>
                      <a:pt x="0" y="0"/>
                    </a:moveTo>
                    <a:lnTo>
                      <a:pt x="16510" y="0"/>
                    </a:lnTo>
                    <a:lnTo>
                      <a:pt x="16510" y="114300"/>
                    </a:lnTo>
                    <a:lnTo>
                      <a:pt x="0" y="114300"/>
                    </a:lnTo>
                    <a:lnTo>
                      <a:pt x="0" y="0"/>
                    </a:lnTo>
                    <a:close/>
                  </a:path>
                </a:pathLst>
              </a:custGeom>
              <a:solidFill>
                <a:srgbClr val="333333"/>
              </a:solidFill>
              <a:ln w="12700" cap="flat">
                <a:noFill/>
                <a:prstDash val="solid"/>
                <a:miter/>
              </a:ln>
            </p:spPr>
            <p:txBody>
              <a:bodyPr rtlCol="0" anchor="ctr"/>
              <a:lstStyle/>
              <a:p>
                <a:endParaRPr lang="nl-NL"/>
              </a:p>
            </p:txBody>
          </p:sp>
        </p:grpSp>
        <p:sp>
          <p:nvSpPr>
            <p:cNvPr id="70" name="Vrije vorm 69">
              <a:extLst>
                <a:ext uri="{FF2B5EF4-FFF2-40B4-BE49-F238E27FC236}">
                  <a16:creationId xmlns:a16="http://schemas.microsoft.com/office/drawing/2014/main" id="{5E63BDB6-CAA5-4684-2967-930E54458B73}"/>
                </a:ext>
              </a:extLst>
            </p:cNvPr>
            <p:cNvSpPr/>
            <p:nvPr/>
          </p:nvSpPr>
          <p:spPr>
            <a:xfrm>
              <a:off x="11686540" y="6421120"/>
              <a:ext cx="22859" cy="22859"/>
            </a:xfrm>
            <a:custGeom>
              <a:avLst/>
              <a:gdLst>
                <a:gd name="connsiteX0" fmla="*/ 0 w 22859"/>
                <a:gd name="connsiteY0" fmla="*/ 11430 h 22859"/>
                <a:gd name="connsiteX1" fmla="*/ 11430 w 22859"/>
                <a:gd name="connsiteY1" fmla="*/ 0 h 22859"/>
                <a:gd name="connsiteX2" fmla="*/ 22860 w 22859"/>
                <a:gd name="connsiteY2" fmla="*/ 11430 h 22859"/>
                <a:gd name="connsiteX3" fmla="*/ 11430 w 22859"/>
                <a:gd name="connsiteY3" fmla="*/ 22860 h 22859"/>
                <a:gd name="connsiteX4" fmla="*/ 0 w 22859"/>
                <a:gd name="connsiteY4" fmla="*/ 11430 h 22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59" h="22859">
                  <a:moveTo>
                    <a:pt x="0" y="11430"/>
                  </a:moveTo>
                  <a:cubicBezTo>
                    <a:pt x="0" y="5080"/>
                    <a:pt x="5080" y="0"/>
                    <a:pt x="11430" y="0"/>
                  </a:cubicBezTo>
                  <a:cubicBezTo>
                    <a:pt x="17780" y="0"/>
                    <a:pt x="22860" y="5080"/>
                    <a:pt x="22860" y="11430"/>
                  </a:cubicBezTo>
                  <a:cubicBezTo>
                    <a:pt x="22860" y="17780"/>
                    <a:pt x="17780" y="22860"/>
                    <a:pt x="11430" y="22860"/>
                  </a:cubicBezTo>
                  <a:cubicBezTo>
                    <a:pt x="5080" y="22860"/>
                    <a:pt x="0" y="17780"/>
                    <a:pt x="0" y="11430"/>
                  </a:cubicBezTo>
                  <a:close/>
                </a:path>
              </a:pathLst>
            </a:custGeom>
            <a:solidFill>
              <a:srgbClr val="333333"/>
            </a:solidFill>
            <a:ln w="12700" cap="flat">
              <a:noFill/>
              <a:prstDash val="solid"/>
              <a:miter/>
            </a:ln>
          </p:spPr>
          <p:txBody>
            <a:bodyPr rtlCol="0" anchor="ctr"/>
            <a:lstStyle/>
            <a:p>
              <a:endParaRPr lang="nl-NL"/>
            </a:p>
          </p:txBody>
        </p:sp>
        <p:sp>
          <p:nvSpPr>
            <p:cNvPr id="71" name="Vrije vorm 70">
              <a:extLst>
                <a:ext uri="{FF2B5EF4-FFF2-40B4-BE49-F238E27FC236}">
                  <a16:creationId xmlns:a16="http://schemas.microsoft.com/office/drawing/2014/main" id="{031D6B68-AF12-4DEA-6ECF-B55D74441E08}"/>
                </a:ext>
              </a:extLst>
            </p:cNvPr>
            <p:cNvSpPr/>
            <p:nvPr/>
          </p:nvSpPr>
          <p:spPr>
            <a:xfrm>
              <a:off x="10731884" y="6248785"/>
              <a:ext cx="52569" cy="52569"/>
            </a:xfrm>
            <a:custGeom>
              <a:avLst/>
              <a:gdLst>
                <a:gd name="connsiteX0" fmla="*/ 32635 w 52569"/>
                <a:gd name="connsiteY0" fmla="*/ 885 h 52569"/>
                <a:gd name="connsiteX1" fmla="*/ 885 w 52569"/>
                <a:gd name="connsiteY1" fmla="*/ 19935 h 52569"/>
                <a:gd name="connsiteX2" fmla="*/ 19935 w 52569"/>
                <a:gd name="connsiteY2" fmla="*/ 51685 h 52569"/>
                <a:gd name="connsiteX3" fmla="*/ 51685 w 52569"/>
                <a:gd name="connsiteY3" fmla="*/ 32635 h 52569"/>
                <a:gd name="connsiteX4" fmla="*/ 32635 w 52569"/>
                <a:gd name="connsiteY4" fmla="*/ 885 h 525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569" h="52569">
                  <a:moveTo>
                    <a:pt x="32635" y="885"/>
                  </a:moveTo>
                  <a:cubicBezTo>
                    <a:pt x="18665" y="-2925"/>
                    <a:pt x="4695" y="5965"/>
                    <a:pt x="885" y="19935"/>
                  </a:cubicBezTo>
                  <a:cubicBezTo>
                    <a:pt x="-2925" y="33905"/>
                    <a:pt x="5965" y="47875"/>
                    <a:pt x="19935" y="51685"/>
                  </a:cubicBezTo>
                  <a:cubicBezTo>
                    <a:pt x="33905" y="55495"/>
                    <a:pt x="47875" y="46605"/>
                    <a:pt x="51685" y="32635"/>
                  </a:cubicBezTo>
                  <a:cubicBezTo>
                    <a:pt x="55495" y="18665"/>
                    <a:pt x="46605" y="4695"/>
                    <a:pt x="32635" y="885"/>
                  </a:cubicBezTo>
                  <a:close/>
                </a:path>
              </a:pathLst>
            </a:custGeom>
            <a:solidFill>
              <a:srgbClr val="ED602F"/>
            </a:solidFill>
            <a:ln w="12700" cap="flat">
              <a:noFill/>
              <a:prstDash val="solid"/>
              <a:miter/>
            </a:ln>
          </p:spPr>
          <p:txBody>
            <a:bodyPr rtlCol="0" anchor="ctr"/>
            <a:lstStyle/>
            <a:p>
              <a:endParaRPr lang="nl-NL"/>
            </a:p>
          </p:txBody>
        </p:sp>
        <p:sp>
          <p:nvSpPr>
            <p:cNvPr id="72" name="Vrije vorm 71">
              <a:extLst>
                <a:ext uri="{FF2B5EF4-FFF2-40B4-BE49-F238E27FC236}">
                  <a16:creationId xmlns:a16="http://schemas.microsoft.com/office/drawing/2014/main" id="{0B0D4466-7ED2-9548-6815-DADDD6F94243}"/>
                </a:ext>
              </a:extLst>
            </p:cNvPr>
            <p:cNvSpPr/>
            <p:nvPr/>
          </p:nvSpPr>
          <p:spPr>
            <a:xfrm>
              <a:off x="10800465" y="6271645"/>
              <a:ext cx="52569" cy="52569"/>
            </a:xfrm>
            <a:custGeom>
              <a:avLst/>
              <a:gdLst>
                <a:gd name="connsiteX0" fmla="*/ 32635 w 52569"/>
                <a:gd name="connsiteY0" fmla="*/ 885 h 52569"/>
                <a:gd name="connsiteX1" fmla="*/ 885 w 52569"/>
                <a:gd name="connsiteY1" fmla="*/ 19935 h 52569"/>
                <a:gd name="connsiteX2" fmla="*/ 19935 w 52569"/>
                <a:gd name="connsiteY2" fmla="*/ 51685 h 52569"/>
                <a:gd name="connsiteX3" fmla="*/ 51685 w 52569"/>
                <a:gd name="connsiteY3" fmla="*/ 32635 h 52569"/>
                <a:gd name="connsiteX4" fmla="*/ 32635 w 52569"/>
                <a:gd name="connsiteY4" fmla="*/ 885 h 525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569" h="52569">
                  <a:moveTo>
                    <a:pt x="32635" y="885"/>
                  </a:moveTo>
                  <a:cubicBezTo>
                    <a:pt x="18665" y="-2925"/>
                    <a:pt x="4695" y="5965"/>
                    <a:pt x="885" y="19935"/>
                  </a:cubicBezTo>
                  <a:cubicBezTo>
                    <a:pt x="-2925" y="33905"/>
                    <a:pt x="5965" y="47875"/>
                    <a:pt x="19935" y="51685"/>
                  </a:cubicBezTo>
                  <a:cubicBezTo>
                    <a:pt x="33904" y="55495"/>
                    <a:pt x="47875" y="46605"/>
                    <a:pt x="51685" y="32635"/>
                  </a:cubicBezTo>
                  <a:cubicBezTo>
                    <a:pt x="55495" y="18665"/>
                    <a:pt x="46604" y="4695"/>
                    <a:pt x="32635" y="885"/>
                  </a:cubicBezTo>
                  <a:close/>
                </a:path>
              </a:pathLst>
            </a:custGeom>
            <a:solidFill>
              <a:srgbClr val="ED602F"/>
            </a:solidFill>
            <a:ln w="12700" cap="flat">
              <a:noFill/>
              <a:prstDash val="solid"/>
              <a:miter/>
            </a:ln>
          </p:spPr>
          <p:txBody>
            <a:bodyPr rtlCol="0" anchor="ctr"/>
            <a:lstStyle/>
            <a:p>
              <a:endParaRPr lang="nl-NL"/>
            </a:p>
          </p:txBody>
        </p:sp>
        <p:sp>
          <p:nvSpPr>
            <p:cNvPr id="73" name="Vrije vorm 72">
              <a:extLst>
                <a:ext uri="{FF2B5EF4-FFF2-40B4-BE49-F238E27FC236}">
                  <a16:creationId xmlns:a16="http://schemas.microsoft.com/office/drawing/2014/main" id="{8BCD82F7-29AE-3AD6-73A4-57732C4C0842}"/>
                </a:ext>
              </a:extLst>
            </p:cNvPr>
            <p:cNvSpPr/>
            <p:nvPr/>
          </p:nvSpPr>
          <p:spPr>
            <a:xfrm>
              <a:off x="10855075" y="6317365"/>
              <a:ext cx="52569" cy="52569"/>
            </a:xfrm>
            <a:custGeom>
              <a:avLst/>
              <a:gdLst>
                <a:gd name="connsiteX0" fmla="*/ 32635 w 52569"/>
                <a:gd name="connsiteY0" fmla="*/ 885 h 52569"/>
                <a:gd name="connsiteX1" fmla="*/ 885 w 52569"/>
                <a:gd name="connsiteY1" fmla="*/ 19935 h 52569"/>
                <a:gd name="connsiteX2" fmla="*/ 19935 w 52569"/>
                <a:gd name="connsiteY2" fmla="*/ 51685 h 52569"/>
                <a:gd name="connsiteX3" fmla="*/ 51685 w 52569"/>
                <a:gd name="connsiteY3" fmla="*/ 32635 h 52569"/>
                <a:gd name="connsiteX4" fmla="*/ 32635 w 52569"/>
                <a:gd name="connsiteY4" fmla="*/ 885 h 525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569" h="52569">
                  <a:moveTo>
                    <a:pt x="32635" y="885"/>
                  </a:moveTo>
                  <a:cubicBezTo>
                    <a:pt x="18665" y="-2925"/>
                    <a:pt x="4695" y="5965"/>
                    <a:pt x="885" y="19935"/>
                  </a:cubicBezTo>
                  <a:cubicBezTo>
                    <a:pt x="-2925" y="33905"/>
                    <a:pt x="5965" y="47875"/>
                    <a:pt x="19935" y="51685"/>
                  </a:cubicBezTo>
                  <a:cubicBezTo>
                    <a:pt x="33905" y="55495"/>
                    <a:pt x="47875" y="46605"/>
                    <a:pt x="51685" y="32635"/>
                  </a:cubicBezTo>
                  <a:cubicBezTo>
                    <a:pt x="55495" y="18665"/>
                    <a:pt x="46605" y="4695"/>
                    <a:pt x="32635" y="885"/>
                  </a:cubicBezTo>
                  <a:close/>
                </a:path>
              </a:pathLst>
            </a:custGeom>
            <a:solidFill>
              <a:srgbClr val="ED602F"/>
            </a:solidFill>
            <a:ln w="12700" cap="flat">
              <a:noFill/>
              <a:prstDash val="solid"/>
              <a:miter/>
            </a:ln>
          </p:spPr>
          <p:txBody>
            <a:bodyPr rtlCol="0" anchor="ctr"/>
            <a:lstStyle/>
            <a:p>
              <a:endParaRPr lang="nl-NL"/>
            </a:p>
          </p:txBody>
        </p:sp>
        <p:sp>
          <p:nvSpPr>
            <p:cNvPr id="80" name="Vrije vorm 79">
              <a:extLst>
                <a:ext uri="{FF2B5EF4-FFF2-40B4-BE49-F238E27FC236}">
                  <a16:creationId xmlns:a16="http://schemas.microsoft.com/office/drawing/2014/main" id="{9E27D782-1186-EDE1-DC6F-AC66CB608B3D}"/>
                </a:ext>
              </a:extLst>
            </p:cNvPr>
            <p:cNvSpPr/>
            <p:nvPr/>
          </p:nvSpPr>
          <p:spPr>
            <a:xfrm>
              <a:off x="10507980" y="6251325"/>
              <a:ext cx="410209" cy="432684"/>
            </a:xfrm>
            <a:custGeom>
              <a:avLst/>
              <a:gdLst>
                <a:gd name="connsiteX0" fmla="*/ 396239 w 410209"/>
                <a:gd name="connsiteY0" fmla="*/ 303145 h 432684"/>
                <a:gd name="connsiteX1" fmla="*/ 387350 w 410209"/>
                <a:gd name="connsiteY1" fmla="*/ 303145 h 432684"/>
                <a:gd name="connsiteX2" fmla="*/ 374650 w 410209"/>
                <a:gd name="connsiteY2" fmla="*/ 323465 h 432684"/>
                <a:gd name="connsiteX3" fmla="*/ 341630 w 410209"/>
                <a:gd name="connsiteY3" fmla="*/ 359025 h 432684"/>
                <a:gd name="connsiteX4" fmla="*/ 322580 w 410209"/>
                <a:gd name="connsiteY4" fmla="*/ 372995 h 432684"/>
                <a:gd name="connsiteX5" fmla="*/ 300989 w 410209"/>
                <a:gd name="connsiteY5" fmla="*/ 384425 h 432684"/>
                <a:gd name="connsiteX6" fmla="*/ 278130 w 410209"/>
                <a:gd name="connsiteY6" fmla="*/ 393315 h 432684"/>
                <a:gd name="connsiteX7" fmla="*/ 255270 w 410209"/>
                <a:gd name="connsiteY7" fmla="*/ 398395 h 432684"/>
                <a:gd name="connsiteX8" fmla="*/ 231139 w 410209"/>
                <a:gd name="connsiteY8" fmla="*/ 400935 h 432684"/>
                <a:gd name="connsiteX9" fmla="*/ 219710 w 410209"/>
                <a:gd name="connsiteY9" fmla="*/ 400935 h 432684"/>
                <a:gd name="connsiteX10" fmla="*/ 208280 w 410209"/>
                <a:gd name="connsiteY10" fmla="*/ 400935 h 432684"/>
                <a:gd name="connsiteX11" fmla="*/ 162560 w 410209"/>
                <a:gd name="connsiteY11" fmla="*/ 390775 h 432684"/>
                <a:gd name="connsiteX12" fmla="*/ 86360 w 410209"/>
                <a:gd name="connsiteY12" fmla="*/ 337435 h 432684"/>
                <a:gd name="connsiteX13" fmla="*/ 46989 w 410209"/>
                <a:gd name="connsiteY13" fmla="*/ 254885 h 432684"/>
                <a:gd name="connsiteX14" fmla="*/ 44450 w 410209"/>
                <a:gd name="connsiteY14" fmla="*/ 232025 h 432684"/>
                <a:gd name="connsiteX15" fmla="*/ 44450 w 410209"/>
                <a:gd name="connsiteY15" fmla="*/ 209165 h 432684"/>
                <a:gd name="connsiteX16" fmla="*/ 53339 w 410209"/>
                <a:gd name="connsiteY16" fmla="*/ 164715 h 432684"/>
                <a:gd name="connsiteX17" fmla="*/ 102870 w 410209"/>
                <a:gd name="connsiteY17" fmla="*/ 91055 h 432684"/>
                <a:gd name="connsiteX18" fmla="*/ 181610 w 410209"/>
                <a:gd name="connsiteY18" fmla="*/ 51685 h 432684"/>
                <a:gd name="connsiteX19" fmla="*/ 181610 w 410209"/>
                <a:gd name="connsiteY19" fmla="*/ 51685 h 432684"/>
                <a:gd name="connsiteX20" fmla="*/ 200660 w 410209"/>
                <a:gd name="connsiteY20" fmla="*/ 19935 h 432684"/>
                <a:gd name="connsiteX21" fmla="*/ 168910 w 410209"/>
                <a:gd name="connsiteY21" fmla="*/ 885 h 432684"/>
                <a:gd name="connsiteX22" fmla="*/ 168910 w 410209"/>
                <a:gd name="connsiteY22" fmla="*/ 885 h 432684"/>
                <a:gd name="connsiteX23" fmla="*/ 115570 w 410209"/>
                <a:gd name="connsiteY23" fmla="*/ 21205 h 432684"/>
                <a:gd name="connsiteX24" fmla="*/ 68580 w 410209"/>
                <a:gd name="connsiteY24" fmla="*/ 55495 h 432684"/>
                <a:gd name="connsiteX25" fmla="*/ 8889 w 410209"/>
                <a:gd name="connsiteY25" fmla="*/ 152015 h 432684"/>
                <a:gd name="connsiteX26" fmla="*/ 0 w 410209"/>
                <a:gd name="connsiteY26" fmla="*/ 207895 h 432684"/>
                <a:gd name="connsiteX27" fmla="*/ 0 w 410209"/>
                <a:gd name="connsiteY27" fmla="*/ 235835 h 432684"/>
                <a:gd name="connsiteX28" fmla="*/ 5080 w 410209"/>
                <a:gd name="connsiteY28" fmla="*/ 263775 h 432684"/>
                <a:gd name="connsiteX29" fmla="*/ 57150 w 410209"/>
                <a:gd name="connsiteY29" fmla="*/ 362835 h 432684"/>
                <a:gd name="connsiteX30" fmla="*/ 149860 w 410209"/>
                <a:gd name="connsiteY30" fmla="*/ 422525 h 432684"/>
                <a:gd name="connsiteX31" fmla="*/ 204470 w 410209"/>
                <a:gd name="connsiteY31" fmla="*/ 432685 h 432684"/>
                <a:gd name="connsiteX32" fmla="*/ 218439 w 410209"/>
                <a:gd name="connsiteY32" fmla="*/ 432685 h 432684"/>
                <a:gd name="connsiteX33" fmla="*/ 232410 w 410209"/>
                <a:gd name="connsiteY33" fmla="*/ 432685 h 432684"/>
                <a:gd name="connsiteX34" fmla="*/ 259080 w 410209"/>
                <a:gd name="connsiteY34" fmla="*/ 428875 h 432684"/>
                <a:gd name="connsiteX35" fmla="*/ 285750 w 410209"/>
                <a:gd name="connsiteY35" fmla="*/ 421255 h 432684"/>
                <a:gd name="connsiteX36" fmla="*/ 311150 w 410209"/>
                <a:gd name="connsiteY36" fmla="*/ 411095 h 432684"/>
                <a:gd name="connsiteX37" fmla="*/ 335280 w 410209"/>
                <a:gd name="connsiteY37" fmla="*/ 397125 h 432684"/>
                <a:gd name="connsiteX38" fmla="*/ 356870 w 410209"/>
                <a:gd name="connsiteY38" fmla="*/ 380615 h 432684"/>
                <a:gd name="connsiteX39" fmla="*/ 392430 w 410209"/>
                <a:gd name="connsiteY39" fmla="*/ 339975 h 432684"/>
                <a:gd name="connsiteX40" fmla="*/ 410210 w 410209"/>
                <a:gd name="connsiteY40" fmla="*/ 306955 h 432684"/>
                <a:gd name="connsiteX41" fmla="*/ 393700 w 410209"/>
                <a:gd name="connsiteY41" fmla="*/ 306955 h 43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410209" h="432684">
                  <a:moveTo>
                    <a:pt x="396239" y="303145"/>
                  </a:moveTo>
                  <a:lnTo>
                    <a:pt x="387350" y="303145"/>
                  </a:lnTo>
                  <a:cubicBezTo>
                    <a:pt x="383539" y="310765"/>
                    <a:pt x="379730" y="317115"/>
                    <a:pt x="374650" y="323465"/>
                  </a:cubicBezTo>
                  <a:cubicBezTo>
                    <a:pt x="365760" y="336165"/>
                    <a:pt x="354330" y="348865"/>
                    <a:pt x="341630" y="359025"/>
                  </a:cubicBezTo>
                  <a:cubicBezTo>
                    <a:pt x="335280" y="364105"/>
                    <a:pt x="328930" y="369185"/>
                    <a:pt x="322580" y="372995"/>
                  </a:cubicBezTo>
                  <a:cubicBezTo>
                    <a:pt x="316230" y="376805"/>
                    <a:pt x="308610" y="380615"/>
                    <a:pt x="300989" y="384425"/>
                  </a:cubicBezTo>
                  <a:cubicBezTo>
                    <a:pt x="293370" y="388235"/>
                    <a:pt x="285750" y="390775"/>
                    <a:pt x="278130" y="393315"/>
                  </a:cubicBezTo>
                  <a:cubicBezTo>
                    <a:pt x="270510" y="395855"/>
                    <a:pt x="262889" y="397125"/>
                    <a:pt x="255270" y="398395"/>
                  </a:cubicBezTo>
                  <a:cubicBezTo>
                    <a:pt x="247650" y="399665"/>
                    <a:pt x="240030" y="400935"/>
                    <a:pt x="231139" y="400935"/>
                  </a:cubicBezTo>
                  <a:cubicBezTo>
                    <a:pt x="227330" y="400935"/>
                    <a:pt x="223520" y="400935"/>
                    <a:pt x="219710" y="400935"/>
                  </a:cubicBezTo>
                  <a:cubicBezTo>
                    <a:pt x="215900" y="400935"/>
                    <a:pt x="212089" y="400935"/>
                    <a:pt x="208280" y="400935"/>
                  </a:cubicBezTo>
                  <a:cubicBezTo>
                    <a:pt x="193039" y="399665"/>
                    <a:pt x="176530" y="395855"/>
                    <a:pt x="162560" y="390775"/>
                  </a:cubicBezTo>
                  <a:cubicBezTo>
                    <a:pt x="133350" y="380615"/>
                    <a:pt x="106680" y="361565"/>
                    <a:pt x="86360" y="337435"/>
                  </a:cubicBezTo>
                  <a:cubicBezTo>
                    <a:pt x="66039" y="313305"/>
                    <a:pt x="52070" y="285365"/>
                    <a:pt x="46989" y="254885"/>
                  </a:cubicBezTo>
                  <a:cubicBezTo>
                    <a:pt x="45720" y="247265"/>
                    <a:pt x="44450" y="239645"/>
                    <a:pt x="44450" y="232025"/>
                  </a:cubicBezTo>
                  <a:cubicBezTo>
                    <a:pt x="44450" y="224405"/>
                    <a:pt x="44450" y="216785"/>
                    <a:pt x="44450" y="209165"/>
                  </a:cubicBezTo>
                  <a:cubicBezTo>
                    <a:pt x="44450" y="193925"/>
                    <a:pt x="48260" y="178685"/>
                    <a:pt x="53339" y="164715"/>
                  </a:cubicBezTo>
                  <a:cubicBezTo>
                    <a:pt x="63500" y="135505"/>
                    <a:pt x="81280" y="110105"/>
                    <a:pt x="102870" y="91055"/>
                  </a:cubicBezTo>
                  <a:cubicBezTo>
                    <a:pt x="125730" y="70735"/>
                    <a:pt x="153670" y="58035"/>
                    <a:pt x="181610" y="51685"/>
                  </a:cubicBezTo>
                  <a:cubicBezTo>
                    <a:pt x="181610" y="51685"/>
                    <a:pt x="181610" y="51685"/>
                    <a:pt x="181610" y="51685"/>
                  </a:cubicBezTo>
                  <a:cubicBezTo>
                    <a:pt x="195580" y="47875"/>
                    <a:pt x="204470" y="33905"/>
                    <a:pt x="200660" y="19935"/>
                  </a:cubicBezTo>
                  <a:cubicBezTo>
                    <a:pt x="196850" y="5965"/>
                    <a:pt x="182880" y="-2925"/>
                    <a:pt x="168910" y="885"/>
                  </a:cubicBezTo>
                  <a:lnTo>
                    <a:pt x="168910" y="885"/>
                  </a:lnTo>
                  <a:cubicBezTo>
                    <a:pt x="149860" y="5965"/>
                    <a:pt x="132080" y="12315"/>
                    <a:pt x="115570" y="21205"/>
                  </a:cubicBezTo>
                  <a:cubicBezTo>
                    <a:pt x="99060" y="30095"/>
                    <a:pt x="82550" y="41525"/>
                    <a:pt x="68580" y="55495"/>
                  </a:cubicBezTo>
                  <a:cubicBezTo>
                    <a:pt x="40639" y="82165"/>
                    <a:pt x="20320" y="115185"/>
                    <a:pt x="8889" y="152015"/>
                  </a:cubicBezTo>
                  <a:cubicBezTo>
                    <a:pt x="3810" y="169795"/>
                    <a:pt x="0" y="188845"/>
                    <a:pt x="0" y="207895"/>
                  </a:cubicBezTo>
                  <a:cubicBezTo>
                    <a:pt x="0" y="216785"/>
                    <a:pt x="0" y="226945"/>
                    <a:pt x="0" y="235835"/>
                  </a:cubicBezTo>
                  <a:cubicBezTo>
                    <a:pt x="0" y="244725"/>
                    <a:pt x="2539" y="254885"/>
                    <a:pt x="5080" y="263775"/>
                  </a:cubicBezTo>
                  <a:cubicBezTo>
                    <a:pt x="12700" y="300605"/>
                    <a:pt x="31750" y="334895"/>
                    <a:pt x="57150" y="362835"/>
                  </a:cubicBezTo>
                  <a:cubicBezTo>
                    <a:pt x="82550" y="390775"/>
                    <a:pt x="114300" y="411095"/>
                    <a:pt x="149860" y="422525"/>
                  </a:cubicBezTo>
                  <a:cubicBezTo>
                    <a:pt x="167639" y="427605"/>
                    <a:pt x="185420" y="431415"/>
                    <a:pt x="204470" y="432685"/>
                  </a:cubicBezTo>
                  <a:cubicBezTo>
                    <a:pt x="209550" y="432685"/>
                    <a:pt x="213360" y="432685"/>
                    <a:pt x="218439" y="432685"/>
                  </a:cubicBezTo>
                  <a:cubicBezTo>
                    <a:pt x="223520" y="432685"/>
                    <a:pt x="227330" y="432685"/>
                    <a:pt x="232410" y="432685"/>
                  </a:cubicBezTo>
                  <a:cubicBezTo>
                    <a:pt x="241300" y="432685"/>
                    <a:pt x="250189" y="430145"/>
                    <a:pt x="259080" y="428875"/>
                  </a:cubicBezTo>
                  <a:cubicBezTo>
                    <a:pt x="267970" y="426335"/>
                    <a:pt x="276860" y="425065"/>
                    <a:pt x="285750" y="421255"/>
                  </a:cubicBezTo>
                  <a:cubicBezTo>
                    <a:pt x="294639" y="418715"/>
                    <a:pt x="302260" y="414905"/>
                    <a:pt x="311150" y="411095"/>
                  </a:cubicBezTo>
                  <a:cubicBezTo>
                    <a:pt x="318770" y="407285"/>
                    <a:pt x="327660" y="402205"/>
                    <a:pt x="335280" y="397125"/>
                  </a:cubicBezTo>
                  <a:cubicBezTo>
                    <a:pt x="342900" y="392045"/>
                    <a:pt x="350520" y="386965"/>
                    <a:pt x="356870" y="380615"/>
                  </a:cubicBezTo>
                  <a:cubicBezTo>
                    <a:pt x="370839" y="369185"/>
                    <a:pt x="382270" y="355215"/>
                    <a:pt x="392430" y="339975"/>
                  </a:cubicBezTo>
                  <a:cubicBezTo>
                    <a:pt x="400050" y="329815"/>
                    <a:pt x="405130" y="318385"/>
                    <a:pt x="410210" y="306955"/>
                  </a:cubicBezTo>
                  <a:cubicBezTo>
                    <a:pt x="405130" y="306955"/>
                    <a:pt x="400050" y="306955"/>
                    <a:pt x="393700" y="306955"/>
                  </a:cubicBezTo>
                  <a:close/>
                </a:path>
              </a:pathLst>
            </a:custGeom>
            <a:solidFill>
              <a:srgbClr val="03569F"/>
            </a:solidFill>
            <a:ln w="12700" cap="flat">
              <a:noFill/>
              <a:prstDash val="solid"/>
              <a:miter/>
            </a:ln>
          </p:spPr>
          <p:txBody>
            <a:bodyPr rtlCol="0" anchor="ctr"/>
            <a:lstStyle/>
            <a:p>
              <a:endParaRPr lang="nl-NL"/>
            </a:p>
          </p:txBody>
        </p:sp>
        <p:grpSp>
          <p:nvGrpSpPr>
            <p:cNvPr id="81" name="Graphic 2">
              <a:extLst>
                <a:ext uri="{FF2B5EF4-FFF2-40B4-BE49-F238E27FC236}">
                  <a16:creationId xmlns:a16="http://schemas.microsoft.com/office/drawing/2014/main" id="{9C62DCF3-4487-29F1-F785-E835821C5FD0}"/>
                </a:ext>
              </a:extLst>
            </p:cNvPr>
            <p:cNvGrpSpPr/>
            <p:nvPr/>
          </p:nvGrpSpPr>
          <p:grpSpPr>
            <a:xfrm>
              <a:off x="10681969" y="6421120"/>
              <a:ext cx="542290" cy="115570"/>
              <a:chOff x="10681969" y="6421120"/>
              <a:chExt cx="542290" cy="115570"/>
            </a:xfrm>
            <a:solidFill>
              <a:srgbClr val="333333"/>
            </a:solidFill>
          </p:grpSpPr>
          <p:sp>
            <p:nvSpPr>
              <p:cNvPr id="82" name="Vrije vorm 81">
                <a:extLst>
                  <a:ext uri="{FF2B5EF4-FFF2-40B4-BE49-F238E27FC236}">
                    <a16:creationId xmlns:a16="http://schemas.microsoft.com/office/drawing/2014/main" id="{06B58730-46EB-D225-80D4-9A9CA5838993}"/>
                  </a:ext>
                </a:extLst>
              </p:cNvPr>
              <p:cNvSpPr/>
              <p:nvPr/>
            </p:nvSpPr>
            <p:spPr>
              <a:xfrm>
                <a:off x="10681969" y="6422390"/>
                <a:ext cx="96520" cy="114300"/>
              </a:xfrm>
              <a:custGeom>
                <a:avLst/>
                <a:gdLst>
                  <a:gd name="connsiteX0" fmla="*/ 0 w 96520"/>
                  <a:gd name="connsiteY0" fmla="*/ 66040 h 114300"/>
                  <a:gd name="connsiteX1" fmla="*/ 0 w 96520"/>
                  <a:gd name="connsiteY1" fmla="*/ 0 h 114300"/>
                  <a:gd name="connsiteX2" fmla="*/ 27940 w 96520"/>
                  <a:gd name="connsiteY2" fmla="*/ 0 h 114300"/>
                  <a:gd name="connsiteX3" fmla="*/ 27940 w 96520"/>
                  <a:gd name="connsiteY3" fmla="*/ 66040 h 114300"/>
                  <a:gd name="connsiteX4" fmla="*/ 48261 w 96520"/>
                  <a:gd name="connsiteY4" fmla="*/ 87630 h 114300"/>
                  <a:gd name="connsiteX5" fmla="*/ 68580 w 96520"/>
                  <a:gd name="connsiteY5" fmla="*/ 66040 h 114300"/>
                  <a:gd name="connsiteX6" fmla="*/ 68580 w 96520"/>
                  <a:gd name="connsiteY6" fmla="*/ 0 h 114300"/>
                  <a:gd name="connsiteX7" fmla="*/ 96520 w 96520"/>
                  <a:gd name="connsiteY7" fmla="*/ 0 h 114300"/>
                  <a:gd name="connsiteX8" fmla="*/ 96520 w 96520"/>
                  <a:gd name="connsiteY8" fmla="*/ 66040 h 114300"/>
                  <a:gd name="connsiteX9" fmla="*/ 48261 w 96520"/>
                  <a:gd name="connsiteY9" fmla="*/ 114300 h 114300"/>
                  <a:gd name="connsiteX10" fmla="*/ 0 w 96520"/>
                  <a:gd name="connsiteY10" fmla="*/ 66040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520" h="114300">
                    <a:moveTo>
                      <a:pt x="0" y="66040"/>
                    </a:moveTo>
                    <a:lnTo>
                      <a:pt x="0" y="0"/>
                    </a:lnTo>
                    <a:lnTo>
                      <a:pt x="27940" y="0"/>
                    </a:lnTo>
                    <a:lnTo>
                      <a:pt x="27940" y="66040"/>
                    </a:lnTo>
                    <a:cubicBezTo>
                      <a:pt x="27940" y="80010"/>
                      <a:pt x="34290" y="87630"/>
                      <a:pt x="48261" y="87630"/>
                    </a:cubicBezTo>
                    <a:cubicBezTo>
                      <a:pt x="62230" y="87630"/>
                      <a:pt x="68580" y="80010"/>
                      <a:pt x="68580" y="66040"/>
                    </a:cubicBezTo>
                    <a:lnTo>
                      <a:pt x="68580" y="0"/>
                    </a:lnTo>
                    <a:lnTo>
                      <a:pt x="96520" y="0"/>
                    </a:lnTo>
                    <a:lnTo>
                      <a:pt x="96520" y="66040"/>
                    </a:lnTo>
                    <a:cubicBezTo>
                      <a:pt x="96520" y="95250"/>
                      <a:pt x="78740" y="114300"/>
                      <a:pt x="48261" y="114300"/>
                    </a:cubicBezTo>
                    <a:cubicBezTo>
                      <a:pt x="17780" y="114300"/>
                      <a:pt x="0" y="95250"/>
                      <a:pt x="0" y="66040"/>
                    </a:cubicBezTo>
                    <a:close/>
                  </a:path>
                </a:pathLst>
              </a:custGeom>
              <a:solidFill>
                <a:srgbClr val="333333"/>
              </a:solidFill>
              <a:ln w="12700" cap="flat">
                <a:noFill/>
                <a:prstDash val="solid"/>
                <a:miter/>
              </a:ln>
            </p:spPr>
            <p:txBody>
              <a:bodyPr rtlCol="0" anchor="ctr"/>
              <a:lstStyle/>
              <a:p>
                <a:endParaRPr lang="nl-NL"/>
              </a:p>
            </p:txBody>
          </p:sp>
          <p:sp>
            <p:nvSpPr>
              <p:cNvPr id="83" name="Vrije vorm 82">
                <a:extLst>
                  <a:ext uri="{FF2B5EF4-FFF2-40B4-BE49-F238E27FC236}">
                    <a16:creationId xmlns:a16="http://schemas.microsoft.com/office/drawing/2014/main" id="{A91FD850-D683-6D3E-DD82-9B4B6EFAA1E1}"/>
                  </a:ext>
                </a:extLst>
              </p:cNvPr>
              <p:cNvSpPr/>
              <p:nvPr/>
            </p:nvSpPr>
            <p:spPr>
              <a:xfrm>
                <a:off x="10788650" y="6447790"/>
                <a:ext cx="86359" cy="87629"/>
              </a:xfrm>
              <a:custGeom>
                <a:avLst/>
                <a:gdLst>
                  <a:gd name="connsiteX0" fmla="*/ 2540 w 86359"/>
                  <a:gd name="connsiteY0" fmla="*/ 43180 h 87629"/>
                  <a:gd name="connsiteX1" fmla="*/ 44450 w 86359"/>
                  <a:gd name="connsiteY1" fmla="*/ 0 h 87629"/>
                  <a:gd name="connsiteX2" fmla="*/ 86360 w 86359"/>
                  <a:gd name="connsiteY2" fmla="*/ 43180 h 87629"/>
                  <a:gd name="connsiteX3" fmla="*/ 86360 w 86359"/>
                  <a:gd name="connsiteY3" fmla="*/ 87630 h 87629"/>
                  <a:gd name="connsiteX4" fmla="*/ 59690 w 86359"/>
                  <a:gd name="connsiteY4" fmla="*/ 87630 h 87629"/>
                  <a:gd name="connsiteX5" fmla="*/ 59690 w 86359"/>
                  <a:gd name="connsiteY5" fmla="*/ 43180 h 87629"/>
                  <a:gd name="connsiteX6" fmla="*/ 43180 w 86359"/>
                  <a:gd name="connsiteY6" fmla="*/ 24130 h 87629"/>
                  <a:gd name="connsiteX7" fmla="*/ 26670 w 86359"/>
                  <a:gd name="connsiteY7" fmla="*/ 43180 h 87629"/>
                  <a:gd name="connsiteX8" fmla="*/ 26670 w 86359"/>
                  <a:gd name="connsiteY8" fmla="*/ 87630 h 87629"/>
                  <a:gd name="connsiteX9" fmla="*/ 0 w 86359"/>
                  <a:gd name="connsiteY9" fmla="*/ 87630 h 87629"/>
                  <a:gd name="connsiteX10" fmla="*/ 0 w 86359"/>
                  <a:gd name="connsiteY10" fmla="*/ 43180 h 87629"/>
                  <a:gd name="connsiteX11" fmla="*/ 0 w 86359"/>
                  <a:gd name="connsiteY11" fmla="*/ 43180 h 87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359" h="87629">
                    <a:moveTo>
                      <a:pt x="2540" y="43180"/>
                    </a:moveTo>
                    <a:cubicBezTo>
                      <a:pt x="2540" y="13970"/>
                      <a:pt x="19050" y="0"/>
                      <a:pt x="44450" y="0"/>
                    </a:cubicBezTo>
                    <a:cubicBezTo>
                      <a:pt x="69850" y="0"/>
                      <a:pt x="86360" y="13970"/>
                      <a:pt x="86360" y="43180"/>
                    </a:cubicBezTo>
                    <a:lnTo>
                      <a:pt x="86360" y="87630"/>
                    </a:lnTo>
                    <a:lnTo>
                      <a:pt x="59690" y="87630"/>
                    </a:lnTo>
                    <a:lnTo>
                      <a:pt x="59690" y="43180"/>
                    </a:lnTo>
                    <a:cubicBezTo>
                      <a:pt x="59690" y="29210"/>
                      <a:pt x="53340" y="24130"/>
                      <a:pt x="43180" y="24130"/>
                    </a:cubicBezTo>
                    <a:cubicBezTo>
                      <a:pt x="33020" y="24130"/>
                      <a:pt x="26670" y="30480"/>
                      <a:pt x="26670" y="43180"/>
                    </a:cubicBezTo>
                    <a:lnTo>
                      <a:pt x="26670" y="87630"/>
                    </a:lnTo>
                    <a:lnTo>
                      <a:pt x="0" y="87630"/>
                    </a:lnTo>
                    <a:lnTo>
                      <a:pt x="0" y="43180"/>
                    </a:lnTo>
                    <a:lnTo>
                      <a:pt x="0" y="43180"/>
                    </a:lnTo>
                    <a:close/>
                  </a:path>
                </a:pathLst>
              </a:custGeom>
              <a:solidFill>
                <a:srgbClr val="333333"/>
              </a:solidFill>
              <a:ln w="12700" cap="flat">
                <a:noFill/>
                <a:prstDash val="solid"/>
                <a:miter/>
              </a:ln>
            </p:spPr>
            <p:txBody>
              <a:bodyPr rtlCol="0" anchor="ctr"/>
              <a:lstStyle/>
              <a:p>
                <a:endParaRPr lang="nl-NL"/>
              </a:p>
            </p:txBody>
          </p:sp>
          <p:sp>
            <p:nvSpPr>
              <p:cNvPr id="84" name="Vrije vorm 83">
                <a:extLst>
                  <a:ext uri="{FF2B5EF4-FFF2-40B4-BE49-F238E27FC236}">
                    <a16:creationId xmlns:a16="http://schemas.microsoft.com/office/drawing/2014/main" id="{4888971A-0986-4366-BB3A-0FE22AA55729}"/>
                  </a:ext>
                </a:extLst>
              </p:cNvPr>
              <p:cNvSpPr/>
              <p:nvPr/>
            </p:nvSpPr>
            <p:spPr>
              <a:xfrm>
                <a:off x="10896600" y="6460490"/>
                <a:ext cx="26669" cy="74929"/>
              </a:xfrm>
              <a:custGeom>
                <a:avLst/>
                <a:gdLst>
                  <a:gd name="connsiteX0" fmla="*/ 0 w 26669"/>
                  <a:gd name="connsiteY0" fmla="*/ 0 h 74929"/>
                  <a:gd name="connsiteX1" fmla="*/ 26670 w 26669"/>
                  <a:gd name="connsiteY1" fmla="*/ 0 h 74929"/>
                  <a:gd name="connsiteX2" fmla="*/ 26670 w 26669"/>
                  <a:gd name="connsiteY2" fmla="*/ 74930 h 74929"/>
                  <a:gd name="connsiteX3" fmla="*/ 0 w 26669"/>
                  <a:gd name="connsiteY3" fmla="*/ 74930 h 74929"/>
                  <a:gd name="connsiteX4" fmla="*/ 0 w 26669"/>
                  <a:gd name="connsiteY4" fmla="*/ 0 h 749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69" h="74929">
                    <a:moveTo>
                      <a:pt x="0" y="0"/>
                    </a:moveTo>
                    <a:lnTo>
                      <a:pt x="26670" y="0"/>
                    </a:lnTo>
                    <a:lnTo>
                      <a:pt x="26670" y="74930"/>
                    </a:lnTo>
                    <a:lnTo>
                      <a:pt x="0" y="74930"/>
                    </a:lnTo>
                    <a:lnTo>
                      <a:pt x="0" y="0"/>
                    </a:lnTo>
                    <a:close/>
                  </a:path>
                </a:pathLst>
              </a:custGeom>
              <a:solidFill>
                <a:srgbClr val="333333"/>
              </a:solidFill>
              <a:ln w="12700" cap="flat">
                <a:noFill/>
                <a:prstDash val="solid"/>
                <a:miter/>
              </a:ln>
            </p:spPr>
            <p:txBody>
              <a:bodyPr rtlCol="0" anchor="ctr"/>
              <a:lstStyle/>
              <a:p>
                <a:endParaRPr lang="nl-NL"/>
              </a:p>
            </p:txBody>
          </p:sp>
          <p:sp>
            <p:nvSpPr>
              <p:cNvPr id="85" name="Vrije vorm 84">
                <a:extLst>
                  <a:ext uri="{FF2B5EF4-FFF2-40B4-BE49-F238E27FC236}">
                    <a16:creationId xmlns:a16="http://schemas.microsoft.com/office/drawing/2014/main" id="{90E7FE86-E73F-46A9-9F0D-B446E2E37E88}"/>
                  </a:ext>
                </a:extLst>
              </p:cNvPr>
              <p:cNvSpPr/>
              <p:nvPr/>
            </p:nvSpPr>
            <p:spPr>
              <a:xfrm>
                <a:off x="10944859" y="6421120"/>
                <a:ext cx="73659" cy="114299"/>
              </a:xfrm>
              <a:custGeom>
                <a:avLst/>
                <a:gdLst>
                  <a:gd name="connsiteX0" fmla="*/ 0 w 73659"/>
                  <a:gd name="connsiteY0" fmla="*/ 78740 h 114299"/>
                  <a:gd name="connsiteX1" fmla="*/ 0 w 73659"/>
                  <a:gd name="connsiteY1" fmla="*/ 0 h 114299"/>
                  <a:gd name="connsiteX2" fmla="*/ 26670 w 73659"/>
                  <a:gd name="connsiteY2" fmla="*/ 0 h 114299"/>
                  <a:gd name="connsiteX3" fmla="*/ 26670 w 73659"/>
                  <a:gd name="connsiteY3" fmla="*/ 26670 h 114299"/>
                  <a:gd name="connsiteX4" fmla="*/ 67310 w 73659"/>
                  <a:gd name="connsiteY4" fmla="*/ 26670 h 114299"/>
                  <a:gd name="connsiteX5" fmla="*/ 67310 w 73659"/>
                  <a:gd name="connsiteY5" fmla="*/ 50800 h 114299"/>
                  <a:gd name="connsiteX6" fmla="*/ 26670 w 73659"/>
                  <a:gd name="connsiteY6" fmla="*/ 50800 h 114299"/>
                  <a:gd name="connsiteX7" fmla="*/ 26670 w 73659"/>
                  <a:gd name="connsiteY7" fmla="*/ 78740 h 114299"/>
                  <a:gd name="connsiteX8" fmla="*/ 36830 w 73659"/>
                  <a:gd name="connsiteY8" fmla="*/ 90170 h 114299"/>
                  <a:gd name="connsiteX9" fmla="*/ 46990 w 73659"/>
                  <a:gd name="connsiteY9" fmla="*/ 78740 h 114299"/>
                  <a:gd name="connsiteX10" fmla="*/ 46990 w 73659"/>
                  <a:gd name="connsiteY10" fmla="*/ 76200 h 114299"/>
                  <a:gd name="connsiteX11" fmla="*/ 73660 w 73659"/>
                  <a:gd name="connsiteY11" fmla="*/ 76200 h 114299"/>
                  <a:gd name="connsiteX12" fmla="*/ 73660 w 73659"/>
                  <a:gd name="connsiteY12" fmla="*/ 78740 h 114299"/>
                  <a:gd name="connsiteX13" fmla="*/ 38100 w 73659"/>
                  <a:gd name="connsiteY13" fmla="*/ 114300 h 114299"/>
                  <a:gd name="connsiteX14" fmla="*/ 2540 w 73659"/>
                  <a:gd name="connsiteY14" fmla="*/ 78740 h 114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3659" h="114299">
                    <a:moveTo>
                      <a:pt x="0" y="78740"/>
                    </a:moveTo>
                    <a:lnTo>
                      <a:pt x="0" y="0"/>
                    </a:lnTo>
                    <a:lnTo>
                      <a:pt x="26670" y="0"/>
                    </a:lnTo>
                    <a:lnTo>
                      <a:pt x="26670" y="26670"/>
                    </a:lnTo>
                    <a:lnTo>
                      <a:pt x="67310" y="26670"/>
                    </a:lnTo>
                    <a:lnTo>
                      <a:pt x="67310" y="50800"/>
                    </a:lnTo>
                    <a:lnTo>
                      <a:pt x="26670" y="50800"/>
                    </a:lnTo>
                    <a:lnTo>
                      <a:pt x="26670" y="78740"/>
                    </a:lnTo>
                    <a:cubicBezTo>
                      <a:pt x="26670" y="87630"/>
                      <a:pt x="30480" y="90170"/>
                      <a:pt x="36830" y="90170"/>
                    </a:cubicBezTo>
                    <a:cubicBezTo>
                      <a:pt x="43180" y="90170"/>
                      <a:pt x="46990" y="87630"/>
                      <a:pt x="46990" y="78740"/>
                    </a:cubicBezTo>
                    <a:lnTo>
                      <a:pt x="46990" y="76200"/>
                    </a:lnTo>
                    <a:lnTo>
                      <a:pt x="73660" y="76200"/>
                    </a:lnTo>
                    <a:lnTo>
                      <a:pt x="73660" y="78740"/>
                    </a:lnTo>
                    <a:cubicBezTo>
                      <a:pt x="73660" y="102870"/>
                      <a:pt x="59690" y="114300"/>
                      <a:pt x="38100" y="114300"/>
                    </a:cubicBezTo>
                    <a:cubicBezTo>
                      <a:pt x="16510" y="114300"/>
                      <a:pt x="2540" y="102870"/>
                      <a:pt x="2540" y="78740"/>
                    </a:cubicBezTo>
                    <a:close/>
                  </a:path>
                </a:pathLst>
              </a:custGeom>
              <a:solidFill>
                <a:srgbClr val="333333"/>
              </a:solidFill>
              <a:ln w="12700" cap="flat">
                <a:noFill/>
                <a:prstDash val="solid"/>
                <a:miter/>
              </a:ln>
            </p:spPr>
            <p:txBody>
              <a:bodyPr rtlCol="0" anchor="ctr"/>
              <a:lstStyle/>
              <a:p>
                <a:endParaRPr lang="nl-NL"/>
              </a:p>
            </p:txBody>
          </p:sp>
          <p:sp>
            <p:nvSpPr>
              <p:cNvPr id="86" name="Vrije vorm 85">
                <a:extLst>
                  <a:ext uri="{FF2B5EF4-FFF2-40B4-BE49-F238E27FC236}">
                    <a16:creationId xmlns:a16="http://schemas.microsoft.com/office/drawing/2014/main" id="{1351D594-5A11-6BFC-A863-7040ED819C5B}"/>
                  </a:ext>
                </a:extLst>
              </p:cNvPr>
              <p:cNvSpPr/>
              <p:nvPr/>
            </p:nvSpPr>
            <p:spPr>
              <a:xfrm>
                <a:off x="11027409" y="6445250"/>
                <a:ext cx="91440" cy="90169"/>
              </a:xfrm>
              <a:custGeom>
                <a:avLst/>
                <a:gdLst>
                  <a:gd name="connsiteX0" fmla="*/ 0 w 91440"/>
                  <a:gd name="connsiteY0" fmla="*/ 45720 h 90169"/>
                  <a:gd name="connsiteX1" fmla="*/ 45720 w 91440"/>
                  <a:gd name="connsiteY1" fmla="*/ 0 h 90169"/>
                  <a:gd name="connsiteX2" fmla="*/ 91440 w 91440"/>
                  <a:gd name="connsiteY2" fmla="*/ 45720 h 90169"/>
                  <a:gd name="connsiteX3" fmla="*/ 91440 w 91440"/>
                  <a:gd name="connsiteY3" fmla="*/ 53340 h 90169"/>
                  <a:gd name="connsiteX4" fmla="*/ 26670 w 91440"/>
                  <a:gd name="connsiteY4" fmla="*/ 53340 h 90169"/>
                  <a:gd name="connsiteX5" fmla="*/ 45720 w 91440"/>
                  <a:gd name="connsiteY5" fmla="*/ 67310 h 90169"/>
                  <a:gd name="connsiteX6" fmla="*/ 62230 w 91440"/>
                  <a:gd name="connsiteY6" fmla="*/ 60960 h 90169"/>
                  <a:gd name="connsiteX7" fmla="*/ 88900 w 91440"/>
                  <a:gd name="connsiteY7" fmla="*/ 60960 h 90169"/>
                  <a:gd name="connsiteX8" fmla="*/ 45720 w 91440"/>
                  <a:gd name="connsiteY8" fmla="*/ 90170 h 90169"/>
                  <a:gd name="connsiteX9" fmla="*/ 0 w 91440"/>
                  <a:gd name="connsiteY9" fmla="*/ 44450 h 90169"/>
                  <a:gd name="connsiteX10" fmla="*/ 64770 w 91440"/>
                  <a:gd name="connsiteY10" fmla="*/ 36830 h 90169"/>
                  <a:gd name="connsiteX11" fmla="*/ 45720 w 91440"/>
                  <a:gd name="connsiteY11" fmla="*/ 24130 h 90169"/>
                  <a:gd name="connsiteX12" fmla="*/ 26670 w 91440"/>
                  <a:gd name="connsiteY12" fmla="*/ 36830 h 90169"/>
                  <a:gd name="connsiteX13" fmla="*/ 64770 w 91440"/>
                  <a:gd name="connsiteY13" fmla="*/ 36830 h 90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1440" h="90169">
                    <a:moveTo>
                      <a:pt x="0" y="45720"/>
                    </a:moveTo>
                    <a:cubicBezTo>
                      <a:pt x="0" y="19050"/>
                      <a:pt x="19050" y="0"/>
                      <a:pt x="45720" y="0"/>
                    </a:cubicBezTo>
                    <a:cubicBezTo>
                      <a:pt x="72390" y="0"/>
                      <a:pt x="91440" y="19050"/>
                      <a:pt x="91440" y="45720"/>
                    </a:cubicBezTo>
                    <a:lnTo>
                      <a:pt x="91440" y="53340"/>
                    </a:lnTo>
                    <a:lnTo>
                      <a:pt x="26670" y="53340"/>
                    </a:lnTo>
                    <a:cubicBezTo>
                      <a:pt x="29210" y="63500"/>
                      <a:pt x="36830" y="67310"/>
                      <a:pt x="45720" y="67310"/>
                    </a:cubicBezTo>
                    <a:cubicBezTo>
                      <a:pt x="54610" y="67310"/>
                      <a:pt x="58420" y="66040"/>
                      <a:pt x="62230" y="60960"/>
                    </a:cubicBezTo>
                    <a:lnTo>
                      <a:pt x="88900" y="60960"/>
                    </a:lnTo>
                    <a:cubicBezTo>
                      <a:pt x="83820" y="78740"/>
                      <a:pt x="67310" y="90170"/>
                      <a:pt x="45720" y="90170"/>
                    </a:cubicBezTo>
                    <a:cubicBezTo>
                      <a:pt x="19050" y="90170"/>
                      <a:pt x="0" y="71120"/>
                      <a:pt x="0" y="44450"/>
                    </a:cubicBezTo>
                    <a:close/>
                    <a:moveTo>
                      <a:pt x="64770" y="36830"/>
                    </a:moveTo>
                    <a:cubicBezTo>
                      <a:pt x="62230" y="27940"/>
                      <a:pt x="54610" y="24130"/>
                      <a:pt x="45720" y="24130"/>
                    </a:cubicBezTo>
                    <a:cubicBezTo>
                      <a:pt x="36830" y="24130"/>
                      <a:pt x="29210" y="27940"/>
                      <a:pt x="26670" y="36830"/>
                    </a:cubicBezTo>
                    <a:lnTo>
                      <a:pt x="64770" y="36830"/>
                    </a:lnTo>
                    <a:close/>
                  </a:path>
                </a:pathLst>
              </a:custGeom>
              <a:solidFill>
                <a:srgbClr val="333333"/>
              </a:solidFill>
              <a:ln w="12700" cap="flat">
                <a:noFill/>
                <a:prstDash val="solid"/>
                <a:miter/>
              </a:ln>
            </p:spPr>
            <p:txBody>
              <a:bodyPr rtlCol="0" anchor="ctr"/>
              <a:lstStyle/>
              <a:p>
                <a:endParaRPr lang="nl-NL"/>
              </a:p>
            </p:txBody>
          </p:sp>
          <p:sp>
            <p:nvSpPr>
              <p:cNvPr id="87" name="Vrije vorm 86">
                <a:extLst>
                  <a:ext uri="{FF2B5EF4-FFF2-40B4-BE49-F238E27FC236}">
                    <a16:creationId xmlns:a16="http://schemas.microsoft.com/office/drawing/2014/main" id="{52DF02CA-B02C-F017-3A64-AA0831B688DF}"/>
                  </a:ext>
                </a:extLst>
              </p:cNvPr>
              <p:cNvSpPr/>
              <p:nvPr/>
            </p:nvSpPr>
            <p:spPr>
              <a:xfrm>
                <a:off x="11131550" y="6421120"/>
                <a:ext cx="92709" cy="113029"/>
              </a:xfrm>
              <a:custGeom>
                <a:avLst/>
                <a:gdLst>
                  <a:gd name="connsiteX0" fmla="*/ 0 w 92709"/>
                  <a:gd name="connsiteY0" fmla="*/ 68580 h 113029"/>
                  <a:gd name="connsiteX1" fmla="*/ 41910 w 92709"/>
                  <a:gd name="connsiteY1" fmla="*/ 24130 h 113029"/>
                  <a:gd name="connsiteX2" fmla="*/ 66040 w 92709"/>
                  <a:gd name="connsiteY2" fmla="*/ 35560 h 113029"/>
                  <a:gd name="connsiteX3" fmla="*/ 66040 w 92709"/>
                  <a:gd name="connsiteY3" fmla="*/ 0 h 113029"/>
                  <a:gd name="connsiteX4" fmla="*/ 92710 w 92709"/>
                  <a:gd name="connsiteY4" fmla="*/ 0 h 113029"/>
                  <a:gd name="connsiteX5" fmla="*/ 92710 w 92709"/>
                  <a:gd name="connsiteY5" fmla="*/ 67310 h 113029"/>
                  <a:gd name="connsiteX6" fmla="*/ 46990 w 92709"/>
                  <a:gd name="connsiteY6" fmla="*/ 113030 h 113029"/>
                  <a:gd name="connsiteX7" fmla="*/ 0 w 92709"/>
                  <a:gd name="connsiteY7" fmla="*/ 66040 h 113029"/>
                  <a:gd name="connsiteX8" fmla="*/ 66040 w 92709"/>
                  <a:gd name="connsiteY8" fmla="*/ 69850 h 113029"/>
                  <a:gd name="connsiteX9" fmla="*/ 45720 w 92709"/>
                  <a:gd name="connsiteY9" fmla="*/ 49530 h 113029"/>
                  <a:gd name="connsiteX10" fmla="*/ 25400 w 92709"/>
                  <a:gd name="connsiteY10" fmla="*/ 69850 h 113029"/>
                  <a:gd name="connsiteX11" fmla="*/ 45720 w 92709"/>
                  <a:gd name="connsiteY11" fmla="*/ 90170 h 113029"/>
                  <a:gd name="connsiteX12" fmla="*/ 66040 w 92709"/>
                  <a:gd name="connsiteY12" fmla="*/ 69850 h 113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2709" h="113029">
                    <a:moveTo>
                      <a:pt x="0" y="68580"/>
                    </a:moveTo>
                    <a:cubicBezTo>
                      <a:pt x="0" y="38100"/>
                      <a:pt x="22860" y="24130"/>
                      <a:pt x="41910" y="24130"/>
                    </a:cubicBezTo>
                    <a:cubicBezTo>
                      <a:pt x="60960" y="24130"/>
                      <a:pt x="60960" y="27940"/>
                      <a:pt x="66040" y="35560"/>
                    </a:cubicBezTo>
                    <a:lnTo>
                      <a:pt x="66040" y="0"/>
                    </a:lnTo>
                    <a:lnTo>
                      <a:pt x="92710" y="0"/>
                    </a:lnTo>
                    <a:lnTo>
                      <a:pt x="92710" y="67310"/>
                    </a:lnTo>
                    <a:cubicBezTo>
                      <a:pt x="92710" y="96520"/>
                      <a:pt x="73660" y="113030"/>
                      <a:pt x="46990" y="113030"/>
                    </a:cubicBezTo>
                    <a:cubicBezTo>
                      <a:pt x="20320" y="113030"/>
                      <a:pt x="0" y="93980"/>
                      <a:pt x="0" y="66040"/>
                    </a:cubicBezTo>
                    <a:close/>
                    <a:moveTo>
                      <a:pt x="66040" y="69850"/>
                    </a:moveTo>
                    <a:cubicBezTo>
                      <a:pt x="66040" y="57150"/>
                      <a:pt x="58420" y="49530"/>
                      <a:pt x="45720" y="49530"/>
                    </a:cubicBezTo>
                    <a:cubicBezTo>
                      <a:pt x="33020" y="49530"/>
                      <a:pt x="25400" y="58420"/>
                      <a:pt x="25400" y="69850"/>
                    </a:cubicBezTo>
                    <a:cubicBezTo>
                      <a:pt x="25400" y="81280"/>
                      <a:pt x="33020" y="90170"/>
                      <a:pt x="45720" y="90170"/>
                    </a:cubicBezTo>
                    <a:cubicBezTo>
                      <a:pt x="58420" y="90170"/>
                      <a:pt x="66040" y="81280"/>
                      <a:pt x="66040" y="69850"/>
                    </a:cubicBezTo>
                    <a:close/>
                  </a:path>
                </a:pathLst>
              </a:custGeom>
              <a:solidFill>
                <a:srgbClr val="333333"/>
              </a:solidFill>
              <a:ln w="12700" cap="flat">
                <a:noFill/>
                <a:prstDash val="solid"/>
                <a:miter/>
              </a:ln>
            </p:spPr>
            <p:txBody>
              <a:bodyPr rtlCol="0" anchor="ctr"/>
              <a:lstStyle/>
              <a:p>
                <a:endParaRPr lang="nl-NL"/>
              </a:p>
            </p:txBody>
          </p:sp>
          <p:sp>
            <p:nvSpPr>
              <p:cNvPr id="88" name="Vrije vorm 87">
                <a:extLst>
                  <a:ext uri="{FF2B5EF4-FFF2-40B4-BE49-F238E27FC236}">
                    <a16:creationId xmlns:a16="http://schemas.microsoft.com/office/drawing/2014/main" id="{29C80BEA-0877-6DFD-437D-9FF49796F97F}"/>
                  </a:ext>
                </a:extLst>
              </p:cNvPr>
              <p:cNvSpPr/>
              <p:nvPr/>
            </p:nvSpPr>
            <p:spPr>
              <a:xfrm>
                <a:off x="10894676" y="6422151"/>
                <a:ext cx="30517" cy="29686"/>
              </a:xfrm>
              <a:custGeom>
                <a:avLst/>
                <a:gdLst>
                  <a:gd name="connsiteX0" fmla="*/ 18433 w 30517"/>
                  <a:gd name="connsiteY0" fmla="*/ 238 h 29686"/>
                  <a:gd name="connsiteX1" fmla="*/ 654 w 30517"/>
                  <a:gd name="connsiteY1" fmla="*/ 11668 h 29686"/>
                  <a:gd name="connsiteX2" fmla="*/ 12083 w 30517"/>
                  <a:gd name="connsiteY2" fmla="*/ 29448 h 29686"/>
                  <a:gd name="connsiteX3" fmla="*/ 29864 w 30517"/>
                  <a:gd name="connsiteY3" fmla="*/ 18018 h 29686"/>
                  <a:gd name="connsiteX4" fmla="*/ 18433 w 30517"/>
                  <a:gd name="connsiteY4" fmla="*/ 238 h 296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517" h="29686">
                    <a:moveTo>
                      <a:pt x="18433" y="238"/>
                    </a:moveTo>
                    <a:cubicBezTo>
                      <a:pt x="10814" y="-1032"/>
                      <a:pt x="3193" y="2778"/>
                      <a:pt x="654" y="11668"/>
                    </a:cubicBezTo>
                    <a:cubicBezTo>
                      <a:pt x="-1886" y="20558"/>
                      <a:pt x="3193" y="26908"/>
                      <a:pt x="12083" y="29448"/>
                    </a:cubicBezTo>
                    <a:cubicBezTo>
                      <a:pt x="19704" y="30718"/>
                      <a:pt x="27324" y="26908"/>
                      <a:pt x="29864" y="18018"/>
                    </a:cubicBezTo>
                    <a:cubicBezTo>
                      <a:pt x="32404" y="9128"/>
                      <a:pt x="27324" y="2778"/>
                      <a:pt x="18433" y="238"/>
                    </a:cubicBezTo>
                    <a:close/>
                  </a:path>
                </a:pathLst>
              </a:custGeom>
              <a:solidFill>
                <a:srgbClr val="333333"/>
              </a:solidFill>
              <a:ln w="12700" cap="flat">
                <a:noFill/>
                <a:prstDash val="solid"/>
                <a:miter/>
              </a:ln>
            </p:spPr>
            <p:txBody>
              <a:bodyPr rtlCol="0" anchor="ctr"/>
              <a:lstStyle/>
              <a:p>
                <a:endParaRPr lang="nl-NL"/>
              </a:p>
            </p:txBody>
          </p:sp>
        </p:grpSp>
      </p:grpSp>
      <p:sp>
        <p:nvSpPr>
          <p:cNvPr id="90" name="Tijdelijke aanduiding voor tekst 89">
            <a:extLst>
              <a:ext uri="{FF2B5EF4-FFF2-40B4-BE49-F238E27FC236}">
                <a16:creationId xmlns:a16="http://schemas.microsoft.com/office/drawing/2014/main" id="{BDC64663-21E8-65E4-5A0C-51D715ED7D57}"/>
              </a:ext>
            </a:extLst>
          </p:cNvPr>
          <p:cNvSpPr>
            <a:spLocks noGrp="1"/>
          </p:cNvSpPr>
          <p:nvPr>
            <p:ph type="body" sz="quarter" idx="10" hasCustomPrompt="1"/>
          </p:nvPr>
        </p:nvSpPr>
        <p:spPr>
          <a:xfrm>
            <a:off x="838199" y="2343150"/>
            <a:ext cx="400051" cy="3209925"/>
          </a:xfrm>
        </p:spPr>
        <p:txBody>
          <a:bodyPr>
            <a:norm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600" b="1">
                <a:solidFill>
                  <a:srgbClr val="004996"/>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01</a:t>
            </a:r>
            <a:br>
              <a:rPr lang="nl-NL" dirty="0"/>
            </a:br>
            <a:br>
              <a:rPr lang="nl-NL" dirty="0"/>
            </a:br>
            <a:r>
              <a:rPr lang="nl-NL" dirty="0"/>
              <a:t>02</a:t>
            </a:r>
            <a:br>
              <a:rPr lang="nl-NL" dirty="0"/>
            </a:br>
            <a:br>
              <a:rPr lang="nl-NL" dirty="0"/>
            </a:br>
            <a:r>
              <a:rPr lang="nl-NL" dirty="0"/>
              <a:t>03</a:t>
            </a:r>
            <a:br>
              <a:rPr lang="nl-NL" dirty="0"/>
            </a:br>
            <a:br>
              <a:rPr lang="nl-NL" dirty="0"/>
            </a:br>
            <a:r>
              <a:rPr lang="nl-NL" dirty="0"/>
              <a:t>04</a:t>
            </a:r>
            <a:br>
              <a:rPr lang="nl-NL" dirty="0"/>
            </a:br>
            <a:br>
              <a:rPr lang="nl-NL" dirty="0"/>
            </a:br>
            <a:r>
              <a:rPr lang="nl-NL" dirty="0"/>
              <a:t>05</a:t>
            </a:r>
          </a:p>
        </p:txBody>
      </p:sp>
      <p:sp>
        <p:nvSpPr>
          <p:cNvPr id="91" name="Titel 90">
            <a:extLst>
              <a:ext uri="{FF2B5EF4-FFF2-40B4-BE49-F238E27FC236}">
                <a16:creationId xmlns:a16="http://schemas.microsoft.com/office/drawing/2014/main" id="{F0FB96D1-2C7F-1AE6-8355-ED27867115E3}"/>
              </a:ext>
            </a:extLst>
          </p:cNvPr>
          <p:cNvSpPr>
            <a:spLocks noGrp="1"/>
          </p:cNvSpPr>
          <p:nvPr>
            <p:ph type="title" hasCustomPrompt="1"/>
          </p:nvPr>
        </p:nvSpPr>
        <p:spPr>
          <a:xfrm>
            <a:off x="838200" y="365126"/>
            <a:ext cx="10515600" cy="844550"/>
          </a:xfrm>
        </p:spPr>
        <p:txBody>
          <a:bodyPr>
            <a:normAutofit/>
          </a:bodyPr>
          <a:lstStyle>
            <a:lvl1pPr>
              <a:defRPr sz="7500">
                <a:solidFill>
                  <a:schemeClr val="bg1"/>
                </a:solidFill>
              </a:defRPr>
            </a:lvl1pPr>
          </a:lstStyle>
          <a:p>
            <a:r>
              <a:rPr lang="nl-NL" dirty="0"/>
              <a:t>Index</a:t>
            </a:r>
          </a:p>
        </p:txBody>
      </p:sp>
      <p:sp>
        <p:nvSpPr>
          <p:cNvPr id="92" name="Tijdelijke aanduiding voor tekst 89">
            <a:extLst>
              <a:ext uri="{FF2B5EF4-FFF2-40B4-BE49-F238E27FC236}">
                <a16:creationId xmlns:a16="http://schemas.microsoft.com/office/drawing/2014/main" id="{A8D128BA-E2C6-63D8-5F46-2A0BBC9BEC49}"/>
              </a:ext>
            </a:extLst>
          </p:cNvPr>
          <p:cNvSpPr>
            <a:spLocks noGrp="1"/>
          </p:cNvSpPr>
          <p:nvPr>
            <p:ph type="body" sz="quarter" idx="11" hasCustomPrompt="1"/>
          </p:nvPr>
        </p:nvSpPr>
        <p:spPr>
          <a:xfrm>
            <a:off x="1447799" y="2343150"/>
            <a:ext cx="3505201" cy="3209925"/>
          </a:xfrm>
        </p:spPr>
        <p:txBody>
          <a:bodyPr>
            <a:norm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600" b="0">
                <a:solidFill>
                  <a:srgbClr val="666666"/>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err="1"/>
              <a:t>Lorem</a:t>
            </a:r>
            <a:r>
              <a:rPr lang="nl-NL" dirty="0"/>
              <a:t> </a:t>
            </a:r>
            <a:r>
              <a:rPr lang="nl-NL" dirty="0" err="1"/>
              <a:t>ipsum</a:t>
            </a:r>
            <a:r>
              <a:rPr lang="nl-NL" dirty="0"/>
              <a:t> </a:t>
            </a:r>
            <a:r>
              <a:rPr lang="nl-NL" dirty="0" err="1"/>
              <a:t>dolor</a:t>
            </a:r>
            <a:r>
              <a:rPr lang="nl-NL" dirty="0"/>
              <a:t> </a:t>
            </a:r>
            <a:r>
              <a:rPr lang="nl-NL" dirty="0" err="1"/>
              <a:t>sit</a:t>
            </a:r>
            <a:r>
              <a:rPr lang="nl-NL" dirty="0"/>
              <a:t> </a:t>
            </a:r>
            <a:r>
              <a:rPr lang="nl-NL" dirty="0" err="1"/>
              <a:t>amet</a:t>
            </a:r>
            <a:br>
              <a:rPr lang="nl-NL" dirty="0"/>
            </a:br>
            <a:br>
              <a:rPr lang="nl-NL" dirty="0"/>
            </a:br>
            <a:r>
              <a:rPr lang="nl-NL" dirty="0" err="1"/>
              <a:t>Lorem</a:t>
            </a:r>
            <a:r>
              <a:rPr lang="nl-NL" dirty="0"/>
              <a:t> </a:t>
            </a:r>
            <a:r>
              <a:rPr lang="nl-NL" dirty="0" err="1"/>
              <a:t>ipsum</a:t>
            </a:r>
            <a:r>
              <a:rPr lang="nl-NL" dirty="0"/>
              <a:t> </a:t>
            </a:r>
            <a:r>
              <a:rPr lang="nl-NL" dirty="0" err="1"/>
              <a:t>dolor</a:t>
            </a:r>
            <a:r>
              <a:rPr lang="nl-NL" dirty="0"/>
              <a:t> </a:t>
            </a:r>
            <a:r>
              <a:rPr lang="nl-NL" dirty="0" err="1"/>
              <a:t>sit</a:t>
            </a:r>
            <a:r>
              <a:rPr lang="nl-NL" dirty="0"/>
              <a:t> </a:t>
            </a:r>
            <a:r>
              <a:rPr lang="nl-NL" dirty="0" err="1"/>
              <a:t>amet</a:t>
            </a:r>
            <a:br>
              <a:rPr lang="nl-NL" dirty="0"/>
            </a:br>
            <a:br>
              <a:rPr lang="nl-NL" dirty="0"/>
            </a:br>
            <a:r>
              <a:rPr lang="nl-NL" dirty="0" err="1"/>
              <a:t>Lorem</a:t>
            </a:r>
            <a:r>
              <a:rPr lang="nl-NL" dirty="0"/>
              <a:t> </a:t>
            </a:r>
            <a:r>
              <a:rPr lang="nl-NL" dirty="0" err="1"/>
              <a:t>ipsum</a:t>
            </a:r>
            <a:r>
              <a:rPr lang="nl-NL" dirty="0"/>
              <a:t> </a:t>
            </a:r>
            <a:r>
              <a:rPr lang="nl-NL" dirty="0" err="1"/>
              <a:t>dolor</a:t>
            </a:r>
            <a:r>
              <a:rPr lang="nl-NL" dirty="0"/>
              <a:t> </a:t>
            </a:r>
            <a:r>
              <a:rPr lang="nl-NL" dirty="0" err="1"/>
              <a:t>sit</a:t>
            </a:r>
            <a:r>
              <a:rPr lang="nl-NL" dirty="0"/>
              <a:t> </a:t>
            </a:r>
            <a:r>
              <a:rPr lang="nl-NL" dirty="0" err="1"/>
              <a:t>amet</a:t>
            </a:r>
            <a:br>
              <a:rPr lang="nl-NL" dirty="0"/>
            </a:br>
            <a:br>
              <a:rPr lang="nl-NL" dirty="0"/>
            </a:br>
            <a:r>
              <a:rPr lang="nl-NL" dirty="0" err="1"/>
              <a:t>Lorem</a:t>
            </a:r>
            <a:r>
              <a:rPr lang="nl-NL" dirty="0"/>
              <a:t> </a:t>
            </a:r>
            <a:r>
              <a:rPr lang="nl-NL" dirty="0" err="1"/>
              <a:t>ipsum</a:t>
            </a:r>
            <a:r>
              <a:rPr lang="nl-NL" dirty="0"/>
              <a:t> </a:t>
            </a:r>
            <a:r>
              <a:rPr lang="nl-NL" dirty="0" err="1"/>
              <a:t>dolor</a:t>
            </a:r>
            <a:r>
              <a:rPr lang="nl-NL" dirty="0"/>
              <a:t> </a:t>
            </a:r>
            <a:r>
              <a:rPr lang="nl-NL" dirty="0" err="1"/>
              <a:t>sit</a:t>
            </a:r>
            <a:r>
              <a:rPr lang="nl-NL" dirty="0"/>
              <a:t> </a:t>
            </a:r>
            <a:r>
              <a:rPr lang="nl-NL" dirty="0" err="1"/>
              <a:t>amet</a:t>
            </a:r>
            <a:br>
              <a:rPr lang="nl-NL" dirty="0"/>
            </a:br>
            <a:br>
              <a:rPr lang="nl-NL" dirty="0"/>
            </a:br>
            <a:r>
              <a:rPr lang="nl-NL" dirty="0" err="1"/>
              <a:t>Lorem</a:t>
            </a:r>
            <a:r>
              <a:rPr lang="nl-NL" dirty="0"/>
              <a:t> </a:t>
            </a:r>
            <a:r>
              <a:rPr lang="nl-NL" dirty="0" err="1"/>
              <a:t>ipsum</a:t>
            </a:r>
            <a:r>
              <a:rPr lang="nl-NL" dirty="0"/>
              <a:t> </a:t>
            </a:r>
            <a:r>
              <a:rPr lang="nl-NL" dirty="0" err="1"/>
              <a:t>dolor</a:t>
            </a:r>
            <a:r>
              <a:rPr lang="nl-NL" dirty="0"/>
              <a:t> </a:t>
            </a:r>
            <a:r>
              <a:rPr lang="nl-NL" dirty="0" err="1"/>
              <a:t>sit</a:t>
            </a:r>
            <a:r>
              <a:rPr lang="nl-NL" dirty="0"/>
              <a:t> </a:t>
            </a:r>
            <a:r>
              <a:rPr lang="nl-NL" dirty="0" err="1"/>
              <a:t>amet</a:t>
            </a:r>
            <a:endParaRPr lang="nl-NL" dirty="0"/>
          </a:p>
        </p:txBody>
      </p:sp>
      <p:sp>
        <p:nvSpPr>
          <p:cNvPr id="93" name="Tijdelijke aanduiding voor tekst 89">
            <a:extLst>
              <a:ext uri="{FF2B5EF4-FFF2-40B4-BE49-F238E27FC236}">
                <a16:creationId xmlns:a16="http://schemas.microsoft.com/office/drawing/2014/main" id="{FBF88782-7B08-BFB8-F998-B21F1D87A671}"/>
              </a:ext>
            </a:extLst>
          </p:cNvPr>
          <p:cNvSpPr>
            <a:spLocks noGrp="1"/>
          </p:cNvSpPr>
          <p:nvPr>
            <p:ph type="body" sz="quarter" idx="12" hasCustomPrompt="1"/>
          </p:nvPr>
        </p:nvSpPr>
        <p:spPr>
          <a:xfrm>
            <a:off x="5791199" y="2343150"/>
            <a:ext cx="400051" cy="3209925"/>
          </a:xfrm>
        </p:spPr>
        <p:txBody>
          <a:bodyPr>
            <a:norm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600" b="1">
                <a:solidFill>
                  <a:srgbClr val="004996"/>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01</a:t>
            </a:r>
            <a:br>
              <a:rPr lang="nl-NL" dirty="0"/>
            </a:br>
            <a:br>
              <a:rPr lang="nl-NL" dirty="0"/>
            </a:br>
            <a:r>
              <a:rPr lang="nl-NL" dirty="0"/>
              <a:t>02</a:t>
            </a:r>
            <a:br>
              <a:rPr lang="nl-NL" dirty="0"/>
            </a:br>
            <a:br>
              <a:rPr lang="nl-NL" dirty="0"/>
            </a:br>
            <a:r>
              <a:rPr lang="nl-NL" dirty="0"/>
              <a:t>03</a:t>
            </a:r>
            <a:br>
              <a:rPr lang="nl-NL" dirty="0"/>
            </a:br>
            <a:br>
              <a:rPr lang="nl-NL" dirty="0"/>
            </a:br>
            <a:r>
              <a:rPr lang="nl-NL" dirty="0"/>
              <a:t>04</a:t>
            </a:r>
            <a:br>
              <a:rPr lang="nl-NL" dirty="0"/>
            </a:br>
            <a:br>
              <a:rPr lang="nl-NL" dirty="0"/>
            </a:br>
            <a:r>
              <a:rPr lang="nl-NL" dirty="0"/>
              <a:t>05</a:t>
            </a:r>
          </a:p>
        </p:txBody>
      </p:sp>
      <p:sp>
        <p:nvSpPr>
          <p:cNvPr id="94" name="Tijdelijke aanduiding voor tekst 89">
            <a:extLst>
              <a:ext uri="{FF2B5EF4-FFF2-40B4-BE49-F238E27FC236}">
                <a16:creationId xmlns:a16="http://schemas.microsoft.com/office/drawing/2014/main" id="{27476D7F-A051-1E8E-4F9D-934CBC70B667}"/>
              </a:ext>
            </a:extLst>
          </p:cNvPr>
          <p:cNvSpPr>
            <a:spLocks noGrp="1"/>
          </p:cNvSpPr>
          <p:nvPr>
            <p:ph type="body" sz="quarter" idx="13" hasCustomPrompt="1"/>
          </p:nvPr>
        </p:nvSpPr>
        <p:spPr>
          <a:xfrm>
            <a:off x="6400799" y="2343150"/>
            <a:ext cx="3505201" cy="3209925"/>
          </a:xfrm>
        </p:spPr>
        <p:txBody>
          <a:bodyPr>
            <a:norm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600" b="0">
                <a:solidFill>
                  <a:srgbClr val="666666"/>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err="1"/>
              <a:t>Lorem</a:t>
            </a:r>
            <a:r>
              <a:rPr lang="nl-NL" dirty="0"/>
              <a:t> </a:t>
            </a:r>
            <a:r>
              <a:rPr lang="nl-NL" dirty="0" err="1"/>
              <a:t>ipsum</a:t>
            </a:r>
            <a:r>
              <a:rPr lang="nl-NL" dirty="0"/>
              <a:t> </a:t>
            </a:r>
            <a:r>
              <a:rPr lang="nl-NL" dirty="0" err="1"/>
              <a:t>dolor</a:t>
            </a:r>
            <a:r>
              <a:rPr lang="nl-NL" dirty="0"/>
              <a:t> </a:t>
            </a:r>
            <a:r>
              <a:rPr lang="nl-NL" dirty="0" err="1"/>
              <a:t>sit</a:t>
            </a:r>
            <a:r>
              <a:rPr lang="nl-NL" dirty="0"/>
              <a:t> </a:t>
            </a:r>
            <a:r>
              <a:rPr lang="nl-NL" dirty="0" err="1"/>
              <a:t>amet</a:t>
            </a:r>
            <a:br>
              <a:rPr lang="nl-NL" dirty="0"/>
            </a:br>
            <a:br>
              <a:rPr lang="nl-NL" dirty="0"/>
            </a:br>
            <a:r>
              <a:rPr lang="nl-NL" dirty="0" err="1"/>
              <a:t>Lorem</a:t>
            </a:r>
            <a:r>
              <a:rPr lang="nl-NL" dirty="0"/>
              <a:t> </a:t>
            </a:r>
            <a:r>
              <a:rPr lang="nl-NL" dirty="0" err="1"/>
              <a:t>ipsum</a:t>
            </a:r>
            <a:r>
              <a:rPr lang="nl-NL" dirty="0"/>
              <a:t> </a:t>
            </a:r>
            <a:r>
              <a:rPr lang="nl-NL" dirty="0" err="1"/>
              <a:t>dolor</a:t>
            </a:r>
            <a:r>
              <a:rPr lang="nl-NL" dirty="0"/>
              <a:t> </a:t>
            </a:r>
            <a:r>
              <a:rPr lang="nl-NL" dirty="0" err="1"/>
              <a:t>sit</a:t>
            </a:r>
            <a:r>
              <a:rPr lang="nl-NL" dirty="0"/>
              <a:t> </a:t>
            </a:r>
            <a:r>
              <a:rPr lang="nl-NL" dirty="0" err="1"/>
              <a:t>amet</a:t>
            </a:r>
            <a:br>
              <a:rPr lang="nl-NL" dirty="0"/>
            </a:br>
            <a:br>
              <a:rPr lang="nl-NL" dirty="0"/>
            </a:br>
            <a:r>
              <a:rPr lang="nl-NL" dirty="0" err="1"/>
              <a:t>Lorem</a:t>
            </a:r>
            <a:r>
              <a:rPr lang="nl-NL" dirty="0"/>
              <a:t> </a:t>
            </a:r>
            <a:r>
              <a:rPr lang="nl-NL" dirty="0" err="1"/>
              <a:t>ipsum</a:t>
            </a:r>
            <a:r>
              <a:rPr lang="nl-NL" dirty="0"/>
              <a:t> </a:t>
            </a:r>
            <a:r>
              <a:rPr lang="nl-NL" dirty="0" err="1"/>
              <a:t>dolor</a:t>
            </a:r>
            <a:r>
              <a:rPr lang="nl-NL" dirty="0"/>
              <a:t> </a:t>
            </a:r>
            <a:r>
              <a:rPr lang="nl-NL" dirty="0" err="1"/>
              <a:t>sit</a:t>
            </a:r>
            <a:r>
              <a:rPr lang="nl-NL" dirty="0"/>
              <a:t> </a:t>
            </a:r>
            <a:r>
              <a:rPr lang="nl-NL" dirty="0" err="1"/>
              <a:t>amet</a:t>
            </a:r>
            <a:br>
              <a:rPr lang="nl-NL" dirty="0"/>
            </a:br>
            <a:br>
              <a:rPr lang="nl-NL" dirty="0"/>
            </a:br>
            <a:r>
              <a:rPr lang="nl-NL" dirty="0" err="1"/>
              <a:t>Lorem</a:t>
            </a:r>
            <a:r>
              <a:rPr lang="nl-NL" dirty="0"/>
              <a:t> </a:t>
            </a:r>
            <a:r>
              <a:rPr lang="nl-NL" dirty="0" err="1"/>
              <a:t>ipsum</a:t>
            </a:r>
            <a:r>
              <a:rPr lang="nl-NL" dirty="0"/>
              <a:t> </a:t>
            </a:r>
            <a:r>
              <a:rPr lang="nl-NL" dirty="0" err="1"/>
              <a:t>dolor</a:t>
            </a:r>
            <a:r>
              <a:rPr lang="nl-NL" dirty="0"/>
              <a:t> </a:t>
            </a:r>
            <a:r>
              <a:rPr lang="nl-NL" dirty="0" err="1"/>
              <a:t>sit</a:t>
            </a:r>
            <a:r>
              <a:rPr lang="nl-NL" dirty="0"/>
              <a:t> </a:t>
            </a:r>
            <a:r>
              <a:rPr lang="nl-NL" dirty="0" err="1"/>
              <a:t>amet</a:t>
            </a:r>
            <a:br>
              <a:rPr lang="nl-NL" dirty="0"/>
            </a:br>
            <a:br>
              <a:rPr lang="nl-NL" dirty="0"/>
            </a:br>
            <a:r>
              <a:rPr lang="nl-NL" dirty="0" err="1"/>
              <a:t>Lorem</a:t>
            </a:r>
            <a:r>
              <a:rPr lang="nl-NL" dirty="0"/>
              <a:t> </a:t>
            </a:r>
            <a:r>
              <a:rPr lang="nl-NL" dirty="0" err="1"/>
              <a:t>ipsum</a:t>
            </a:r>
            <a:r>
              <a:rPr lang="nl-NL" dirty="0"/>
              <a:t> </a:t>
            </a:r>
            <a:r>
              <a:rPr lang="nl-NL" dirty="0" err="1"/>
              <a:t>dolor</a:t>
            </a:r>
            <a:r>
              <a:rPr lang="nl-NL" dirty="0"/>
              <a:t> </a:t>
            </a:r>
            <a:r>
              <a:rPr lang="nl-NL" dirty="0" err="1"/>
              <a:t>sit</a:t>
            </a:r>
            <a:r>
              <a:rPr lang="nl-NL" dirty="0"/>
              <a:t> </a:t>
            </a:r>
            <a:r>
              <a:rPr lang="nl-NL" dirty="0" err="1"/>
              <a:t>amet</a:t>
            </a:r>
            <a:endParaRPr lang="nl-NL" dirty="0"/>
          </a:p>
        </p:txBody>
      </p:sp>
    </p:spTree>
    <p:extLst>
      <p:ext uri="{BB962C8B-B14F-4D97-AF65-F5344CB8AC3E}">
        <p14:creationId xmlns:p14="http://schemas.microsoft.com/office/powerpoint/2010/main" val="2617205825"/>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 en tekst 01">
    <p:spTree>
      <p:nvGrpSpPr>
        <p:cNvPr id="1" name=""/>
        <p:cNvGrpSpPr/>
        <p:nvPr/>
      </p:nvGrpSpPr>
      <p:grpSpPr>
        <a:xfrm>
          <a:off x="0" y="0"/>
          <a:ext cx="0" cy="0"/>
          <a:chOff x="0" y="0"/>
          <a:chExt cx="0" cy="0"/>
        </a:xfrm>
      </p:grpSpPr>
      <p:sp>
        <p:nvSpPr>
          <p:cNvPr id="5" name="Vrije vorm 4">
            <a:extLst>
              <a:ext uri="{FF2B5EF4-FFF2-40B4-BE49-F238E27FC236}">
                <a16:creationId xmlns:a16="http://schemas.microsoft.com/office/drawing/2014/main" id="{818309C4-F0C2-28C7-C11D-6C86FFBD323E}"/>
              </a:ext>
            </a:extLst>
          </p:cNvPr>
          <p:cNvSpPr/>
          <p:nvPr/>
        </p:nvSpPr>
        <p:spPr>
          <a:xfrm>
            <a:off x="0" y="0"/>
            <a:ext cx="12192000" cy="1700213"/>
          </a:xfrm>
          <a:custGeom>
            <a:avLst/>
            <a:gdLst>
              <a:gd name="connsiteX0" fmla="*/ 0 w 12192000"/>
              <a:gd name="connsiteY0" fmla="*/ 0 h 1687829"/>
              <a:gd name="connsiteX1" fmla="*/ 12192000 w 12192000"/>
              <a:gd name="connsiteY1" fmla="*/ 0 h 1687829"/>
              <a:gd name="connsiteX2" fmla="*/ 12192000 w 12192000"/>
              <a:gd name="connsiteY2" fmla="*/ 1179830 h 1687829"/>
              <a:gd name="connsiteX3" fmla="*/ 11684000 w 12192000"/>
              <a:gd name="connsiteY3" fmla="*/ 1687830 h 1687829"/>
              <a:gd name="connsiteX4" fmla="*/ 0 w 12192000"/>
              <a:gd name="connsiteY4" fmla="*/ 1687830 h 1687829"/>
              <a:gd name="connsiteX5" fmla="*/ 0 w 12192000"/>
              <a:gd name="connsiteY5" fmla="*/ 0 h 1687829"/>
              <a:gd name="connsiteX6" fmla="*/ 0 w 12192000"/>
              <a:gd name="connsiteY6" fmla="*/ 0 h 1687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1687829">
                <a:moveTo>
                  <a:pt x="0" y="0"/>
                </a:moveTo>
                <a:lnTo>
                  <a:pt x="12192000" y="0"/>
                </a:lnTo>
                <a:lnTo>
                  <a:pt x="12192000" y="1179830"/>
                </a:lnTo>
                <a:cubicBezTo>
                  <a:pt x="12192000" y="1460500"/>
                  <a:pt x="11964670" y="1687830"/>
                  <a:pt x="11684000" y="1687830"/>
                </a:cubicBezTo>
                <a:lnTo>
                  <a:pt x="0" y="1687830"/>
                </a:lnTo>
                <a:lnTo>
                  <a:pt x="0" y="0"/>
                </a:lnTo>
                <a:lnTo>
                  <a:pt x="0" y="0"/>
                </a:lnTo>
                <a:close/>
              </a:path>
            </a:pathLst>
          </a:custGeom>
          <a:solidFill>
            <a:srgbClr val="F2F2F2"/>
          </a:solidFill>
          <a:ln w="12700" cap="flat">
            <a:noFill/>
            <a:prstDash val="solid"/>
            <a:miter/>
          </a:ln>
        </p:spPr>
        <p:txBody>
          <a:bodyPr rtlCol="0" anchor="ctr"/>
          <a:lstStyle/>
          <a:p>
            <a:endParaRPr lang="nl-NL"/>
          </a:p>
        </p:txBody>
      </p:sp>
      <p:sp>
        <p:nvSpPr>
          <p:cNvPr id="31" name="Vrije vorm 30">
            <a:extLst>
              <a:ext uri="{FF2B5EF4-FFF2-40B4-BE49-F238E27FC236}">
                <a16:creationId xmlns:a16="http://schemas.microsoft.com/office/drawing/2014/main" id="{25F2CF90-9F07-482B-CFBA-E899FA279844}"/>
              </a:ext>
            </a:extLst>
          </p:cNvPr>
          <p:cNvSpPr/>
          <p:nvPr/>
        </p:nvSpPr>
        <p:spPr>
          <a:xfrm>
            <a:off x="1424940" y="6545580"/>
            <a:ext cx="12700" cy="127000"/>
          </a:xfrm>
          <a:custGeom>
            <a:avLst/>
            <a:gdLst>
              <a:gd name="connsiteX0" fmla="*/ 0 w 12700"/>
              <a:gd name="connsiteY0" fmla="*/ 0 h 127000"/>
              <a:gd name="connsiteX1" fmla="*/ 0 w 12700"/>
              <a:gd name="connsiteY1" fmla="*/ 127000 h 127000"/>
            </a:gdLst>
            <a:ahLst/>
            <a:cxnLst>
              <a:cxn ang="0">
                <a:pos x="connsiteX0" y="connsiteY0"/>
              </a:cxn>
              <a:cxn ang="0">
                <a:pos x="connsiteX1" y="connsiteY1"/>
              </a:cxn>
            </a:cxnLst>
            <a:rect l="l" t="t" r="r" b="b"/>
            <a:pathLst>
              <a:path w="12700" h="127000">
                <a:moveTo>
                  <a:pt x="0" y="0"/>
                </a:moveTo>
                <a:lnTo>
                  <a:pt x="0" y="127000"/>
                </a:lnTo>
              </a:path>
            </a:pathLst>
          </a:custGeom>
          <a:ln w="12700" cap="flat">
            <a:solidFill>
              <a:srgbClr val="E95223"/>
            </a:solidFill>
            <a:prstDash val="solid"/>
            <a:miter/>
          </a:ln>
        </p:spPr>
        <p:txBody>
          <a:bodyPr rtlCol="0" anchor="ctr"/>
          <a:lstStyle/>
          <a:p>
            <a:endParaRPr lang="nl-NL"/>
          </a:p>
        </p:txBody>
      </p:sp>
      <p:sp>
        <p:nvSpPr>
          <p:cNvPr id="140" name="Tijdelijke aanduiding voor voettekst 139">
            <a:extLst>
              <a:ext uri="{FF2B5EF4-FFF2-40B4-BE49-F238E27FC236}">
                <a16:creationId xmlns:a16="http://schemas.microsoft.com/office/drawing/2014/main" id="{1F34F79B-9EBB-EFE6-5719-32BC0328B67C}"/>
              </a:ext>
            </a:extLst>
          </p:cNvPr>
          <p:cNvSpPr>
            <a:spLocks noGrp="1"/>
          </p:cNvSpPr>
          <p:nvPr>
            <p:ph type="ftr" sz="quarter" idx="11"/>
          </p:nvPr>
        </p:nvSpPr>
        <p:spPr>
          <a:xfrm>
            <a:off x="1599386" y="6416675"/>
            <a:ext cx="4891901" cy="441325"/>
          </a:xfrm>
        </p:spPr>
        <p:txBody>
          <a:bodyPr/>
          <a:lstStyle>
            <a:lvl1pPr>
              <a:defRPr sz="900" b="0" i="0">
                <a:latin typeface="Real Text Pro" panose="020B0504020204020204" pitchFamily="34" charset="77"/>
              </a:defRPr>
            </a:lvl1pPr>
          </a:lstStyle>
          <a:p>
            <a:pPr algn="l"/>
            <a:r>
              <a:rPr lang="nl-NL" dirty="0">
                <a:ln/>
                <a:solidFill>
                  <a:srgbClr val="B3B3B3"/>
                </a:solidFill>
                <a:sym typeface="RealTextPro-Regular"/>
                <a:rtl val="0"/>
              </a:rPr>
              <a:t>Optie voor presentatie titel of andere extra informatie.</a:t>
            </a:r>
          </a:p>
        </p:txBody>
      </p:sp>
      <p:sp>
        <p:nvSpPr>
          <p:cNvPr id="141" name="Tijdelijke aanduiding voor dianummer 140">
            <a:extLst>
              <a:ext uri="{FF2B5EF4-FFF2-40B4-BE49-F238E27FC236}">
                <a16:creationId xmlns:a16="http://schemas.microsoft.com/office/drawing/2014/main" id="{2D742E33-CD5B-1D65-A4BD-7EEA5D9DE0CE}"/>
              </a:ext>
            </a:extLst>
          </p:cNvPr>
          <p:cNvSpPr>
            <a:spLocks noGrp="1"/>
          </p:cNvSpPr>
          <p:nvPr>
            <p:ph type="sldNum" sz="quarter" idx="12"/>
          </p:nvPr>
        </p:nvSpPr>
        <p:spPr>
          <a:xfrm>
            <a:off x="8710930" y="6416675"/>
            <a:ext cx="3038157" cy="448819"/>
          </a:xfrm>
        </p:spPr>
        <p:txBody>
          <a:bodyPr/>
          <a:lstStyle>
            <a:lvl1pPr>
              <a:defRPr>
                <a:solidFill>
                  <a:srgbClr val="004996"/>
                </a:solidFill>
              </a:defRPr>
            </a:lvl1pPr>
          </a:lstStyle>
          <a:p>
            <a:fld id="{9F53E0E1-1632-AA43-9C83-C74C9E11BADB}" type="slidenum">
              <a:rPr lang="nl-NL" smtClean="0"/>
              <a:pPr/>
              <a:t>‹nr.›</a:t>
            </a:fld>
            <a:endParaRPr lang="nl-NL" dirty="0"/>
          </a:p>
        </p:txBody>
      </p:sp>
      <p:sp>
        <p:nvSpPr>
          <p:cNvPr id="142" name="Ovaal 141">
            <a:extLst>
              <a:ext uri="{FF2B5EF4-FFF2-40B4-BE49-F238E27FC236}">
                <a16:creationId xmlns:a16="http://schemas.microsoft.com/office/drawing/2014/main" id="{28D06BE5-A0EF-D136-C0E6-F8B6D97B28A5}"/>
              </a:ext>
            </a:extLst>
          </p:cNvPr>
          <p:cNvSpPr/>
          <p:nvPr userDrawn="1"/>
        </p:nvSpPr>
        <p:spPr>
          <a:xfrm>
            <a:off x="11779408" y="6661582"/>
            <a:ext cx="37785" cy="37785"/>
          </a:xfrm>
          <a:prstGeom prst="ellipse">
            <a:avLst/>
          </a:prstGeom>
          <a:solidFill>
            <a:srgbClr val="E9522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43" name="Titel 142">
            <a:extLst>
              <a:ext uri="{FF2B5EF4-FFF2-40B4-BE49-F238E27FC236}">
                <a16:creationId xmlns:a16="http://schemas.microsoft.com/office/drawing/2014/main" id="{AD090B86-1C0C-5835-FF3D-4D68EC1291F9}"/>
              </a:ext>
            </a:extLst>
          </p:cNvPr>
          <p:cNvSpPr>
            <a:spLocks noGrp="1"/>
          </p:cNvSpPr>
          <p:nvPr>
            <p:ph type="title" hasCustomPrompt="1"/>
          </p:nvPr>
        </p:nvSpPr>
        <p:spPr>
          <a:xfrm>
            <a:off x="455929" y="581257"/>
            <a:ext cx="11293157" cy="358082"/>
          </a:xfrm>
        </p:spPr>
        <p:txBody>
          <a:bodyPr/>
          <a:lstStyle>
            <a:lvl1pPr>
              <a:defRPr>
                <a:solidFill>
                  <a:srgbClr val="004996"/>
                </a:solidFill>
              </a:defRPr>
            </a:lvl1pPr>
          </a:lstStyle>
          <a:p>
            <a:r>
              <a:rPr lang="nl-NL" dirty="0"/>
              <a:t>Klikken om een titel toe te voegen</a:t>
            </a:r>
          </a:p>
        </p:txBody>
      </p:sp>
      <p:sp>
        <p:nvSpPr>
          <p:cNvPr id="145" name="Tijdelijke aanduiding voor tekst 144">
            <a:extLst>
              <a:ext uri="{FF2B5EF4-FFF2-40B4-BE49-F238E27FC236}">
                <a16:creationId xmlns:a16="http://schemas.microsoft.com/office/drawing/2014/main" id="{CCA02B37-8546-752C-93D5-94C5AE7991B5}"/>
              </a:ext>
            </a:extLst>
          </p:cNvPr>
          <p:cNvSpPr>
            <a:spLocks noGrp="1"/>
          </p:cNvSpPr>
          <p:nvPr>
            <p:ph type="body" sz="quarter" idx="13" hasCustomPrompt="1"/>
          </p:nvPr>
        </p:nvSpPr>
        <p:spPr>
          <a:xfrm>
            <a:off x="442912" y="1146407"/>
            <a:ext cx="11293157" cy="195031"/>
          </a:xfrm>
        </p:spPr>
        <p:txBody>
          <a:bodyPr>
            <a:normAutofit/>
          </a:bodyPr>
          <a:lstStyle>
            <a:lvl1pPr marL="0" indent="0">
              <a:buNone/>
              <a:defRPr sz="1800">
                <a:solidFill>
                  <a:srgbClr val="004996"/>
                </a:solidFill>
              </a:defRPr>
            </a:lvl1pPr>
          </a:lstStyle>
          <a:p>
            <a:pPr lvl="0"/>
            <a:r>
              <a:rPr lang="nl-NL" dirty="0"/>
              <a:t>Klikken om een subtitel toe te voegen</a:t>
            </a:r>
          </a:p>
        </p:txBody>
      </p:sp>
      <p:sp>
        <p:nvSpPr>
          <p:cNvPr id="4" name="Tijdelijke aanduiding voor tekst 2">
            <a:extLst>
              <a:ext uri="{FF2B5EF4-FFF2-40B4-BE49-F238E27FC236}">
                <a16:creationId xmlns:a16="http://schemas.microsoft.com/office/drawing/2014/main" id="{A808565E-A173-F931-6455-E5AAB9FBABF5}"/>
              </a:ext>
            </a:extLst>
          </p:cNvPr>
          <p:cNvSpPr>
            <a:spLocks noGrp="1"/>
          </p:cNvSpPr>
          <p:nvPr>
            <p:ph type="body" sz="quarter" idx="15"/>
          </p:nvPr>
        </p:nvSpPr>
        <p:spPr>
          <a:xfrm>
            <a:off x="442913" y="1978025"/>
            <a:ext cx="11311094" cy="4113059"/>
          </a:xfrm>
        </p:spPr>
        <p:txBody>
          <a:bodyPr/>
          <a:lstStyle>
            <a:lvl1pPr marL="0" indent="0">
              <a:buNone/>
              <a:defRPr>
                <a:solidFill>
                  <a:srgbClr val="004996"/>
                </a:solidFill>
              </a:defRPr>
            </a:lvl1pPr>
            <a:lvl2pPr>
              <a:buClr>
                <a:srgbClr val="E95223"/>
              </a:buClr>
              <a:defRPr>
                <a:solidFill>
                  <a:srgbClr val="666666"/>
                </a:solidFill>
              </a:defRPr>
            </a:lvl2pPr>
            <a:lvl3pPr>
              <a:buClr>
                <a:srgbClr val="E95223"/>
              </a:buClr>
              <a:defRPr>
                <a:solidFill>
                  <a:srgbClr val="666666"/>
                </a:solidFill>
              </a:defRPr>
            </a:lvl3pPr>
            <a:lvl4pPr>
              <a:buClr>
                <a:srgbClr val="E95223"/>
              </a:buClr>
              <a:defRPr>
                <a:solidFill>
                  <a:srgbClr val="666666"/>
                </a:solidFill>
              </a:defRPr>
            </a:lvl4pPr>
            <a:lvl5pPr>
              <a:buClr>
                <a:srgbClr val="E95223"/>
              </a:buClr>
              <a:defRPr>
                <a:solidFill>
                  <a:srgbClr val="666666"/>
                </a:solidFill>
              </a:defRPr>
            </a:lvl5p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grpSp>
        <p:nvGrpSpPr>
          <p:cNvPr id="6" name="Groep 5">
            <a:extLst>
              <a:ext uri="{FF2B5EF4-FFF2-40B4-BE49-F238E27FC236}">
                <a16:creationId xmlns:a16="http://schemas.microsoft.com/office/drawing/2014/main" id="{4D6DEE2E-904E-1ED8-33BD-5107AFA3FAE5}"/>
              </a:ext>
            </a:extLst>
          </p:cNvPr>
          <p:cNvGrpSpPr/>
          <p:nvPr userDrawn="1"/>
        </p:nvGrpSpPr>
        <p:grpSpPr>
          <a:xfrm>
            <a:off x="-3620530" y="2"/>
            <a:ext cx="3527668" cy="2850577"/>
            <a:chOff x="-3620530" y="2"/>
            <a:chExt cx="3527668" cy="2850577"/>
          </a:xfrm>
        </p:grpSpPr>
        <p:grpSp>
          <p:nvGrpSpPr>
            <p:cNvPr id="7" name="Groep 6">
              <a:extLst>
                <a:ext uri="{FF2B5EF4-FFF2-40B4-BE49-F238E27FC236}">
                  <a16:creationId xmlns:a16="http://schemas.microsoft.com/office/drawing/2014/main" id="{9FA0B876-0389-9BA2-9CF0-626DA9334049}"/>
                </a:ext>
              </a:extLst>
            </p:cNvPr>
            <p:cNvGrpSpPr/>
            <p:nvPr/>
          </p:nvGrpSpPr>
          <p:grpSpPr>
            <a:xfrm>
              <a:off x="-3620530" y="2"/>
              <a:ext cx="3527668" cy="2850577"/>
              <a:chOff x="-3913429" y="2"/>
              <a:chExt cx="3820567" cy="2850577"/>
            </a:xfrm>
          </p:grpSpPr>
          <p:sp>
            <p:nvSpPr>
              <p:cNvPr id="9" name="Rechthoek: afgeronde hoeken 9">
                <a:extLst>
                  <a:ext uri="{FF2B5EF4-FFF2-40B4-BE49-F238E27FC236}">
                    <a16:creationId xmlns:a16="http://schemas.microsoft.com/office/drawing/2014/main" id="{B8D30B48-24B3-5FF3-8F8F-F6EEDBAEB2AF}"/>
                  </a:ext>
                </a:extLst>
              </p:cNvPr>
              <p:cNvSpPr/>
              <p:nvPr userDrawn="1"/>
            </p:nvSpPr>
            <p:spPr>
              <a:xfrm>
                <a:off x="-3913429" y="479323"/>
                <a:ext cx="3820567" cy="2371256"/>
              </a:xfrm>
              <a:prstGeom prst="roundRect">
                <a:avLst>
                  <a:gd name="adj" fmla="val 0"/>
                </a:avLst>
              </a:prstGeom>
              <a:solidFill>
                <a:schemeClr val="bg1"/>
              </a:solidFill>
              <a:ln w="7620" cap="flat">
                <a:noFill/>
                <a:prstDash val="solid"/>
                <a:miter/>
              </a:ln>
            </p:spPr>
            <p:txBody>
              <a:bodyPr lIns="216000" tIns="144000" rIns="216000" rtlCol="0" anchor="t"/>
              <a:lstStyle/>
              <a:p>
                <a:pPr marL="171450" indent="-171450">
                  <a:spcAft>
                    <a:spcPts val="400"/>
                  </a:spcAft>
                  <a:buClr>
                    <a:schemeClr val="tx1"/>
                  </a:buClr>
                  <a:buFont typeface="Arial" panose="020B0604020202020204" pitchFamily="34" charset="0"/>
                  <a:buChar char="•"/>
                </a:pPr>
                <a:r>
                  <a:rPr lang="nl-NL" sz="1000" b="0" dirty="0">
                    <a:latin typeface="Arial" panose="020B0604020202020204" pitchFamily="34" charset="0"/>
                    <a:cs typeface="Arial" panose="020B0604020202020204" pitchFamily="34" charset="0"/>
                  </a:rPr>
                  <a:t>Gebruik de tekstniveau’s om gebruik te maken van de verschillende tekststijlen. </a:t>
                </a:r>
              </a:p>
              <a:p>
                <a:pPr marL="171450" indent="-171450">
                  <a:spcAft>
                    <a:spcPts val="400"/>
                  </a:spcAft>
                  <a:buClr>
                    <a:schemeClr val="tx1"/>
                  </a:buClr>
                  <a:buFont typeface="Arial" panose="020B0604020202020204" pitchFamily="34" charset="0"/>
                  <a:buChar char="•"/>
                </a:pPr>
                <a:r>
                  <a:rPr lang="nl-NL" sz="1000" b="0" dirty="0">
                    <a:latin typeface="Arial" panose="020B0604020202020204" pitchFamily="34" charset="0"/>
                    <a:cs typeface="Arial" panose="020B0604020202020204" pitchFamily="34" charset="0"/>
                  </a:rPr>
                  <a:t>Klik op de knop voor het verhogen en verlagen van het lijstniveau, om te wisselen tussen de verschillende tekststijlen.</a:t>
                </a:r>
              </a:p>
              <a:p>
                <a:pPr marL="171450" indent="-171450">
                  <a:spcAft>
                    <a:spcPts val="400"/>
                  </a:spcAft>
                  <a:buClr>
                    <a:schemeClr val="tx1"/>
                  </a:buClr>
                  <a:buFont typeface="Arial" panose="020B0604020202020204" pitchFamily="34" charset="0"/>
                  <a:buChar char="•"/>
                </a:pPr>
                <a:endParaRPr lang="nl-NL" sz="1000" b="0" dirty="0">
                  <a:latin typeface="Arial" panose="020B0604020202020204" pitchFamily="34" charset="0"/>
                  <a:cs typeface="Arial" panose="020B0604020202020204" pitchFamily="34" charset="0"/>
                </a:endParaRPr>
              </a:p>
              <a:p>
                <a:pPr marL="171450" indent="-171450">
                  <a:spcAft>
                    <a:spcPts val="400"/>
                  </a:spcAft>
                  <a:buClr>
                    <a:schemeClr val="tx1"/>
                  </a:buClr>
                  <a:buFont typeface="Arial" panose="020B0604020202020204" pitchFamily="34" charset="0"/>
                  <a:buChar char="•"/>
                </a:pPr>
                <a:endParaRPr lang="nl-NL" sz="1000" b="0" dirty="0">
                  <a:latin typeface="Arial" panose="020B0604020202020204" pitchFamily="34" charset="0"/>
                  <a:cs typeface="Arial" panose="020B0604020202020204" pitchFamily="34" charset="0"/>
                </a:endParaRPr>
              </a:p>
              <a:p>
                <a:pPr marL="171450" indent="-171450">
                  <a:spcAft>
                    <a:spcPts val="400"/>
                  </a:spcAft>
                  <a:buClr>
                    <a:schemeClr val="tx1"/>
                  </a:buClr>
                  <a:buFont typeface="Arial" panose="020B0604020202020204" pitchFamily="34" charset="0"/>
                  <a:buChar char="•"/>
                </a:pPr>
                <a:r>
                  <a:rPr lang="nl-NL" sz="1000" b="0" dirty="0">
                    <a:latin typeface="Arial" panose="020B0604020202020204" pitchFamily="34" charset="0"/>
                    <a:cs typeface="Arial" panose="020B0604020202020204" pitchFamily="34" charset="0"/>
                  </a:rPr>
                  <a:t>Je kunt de volgende tekstniveau’s gebruiken:</a:t>
                </a:r>
              </a:p>
              <a:p>
                <a:pPr marL="180975">
                  <a:spcAft>
                    <a:spcPts val="400"/>
                  </a:spcAft>
                  <a:buClr>
                    <a:schemeClr val="tx1"/>
                  </a:buClr>
                  <a:buFont typeface="Arial" panose="020B0604020202020204" pitchFamily="34" charset="0"/>
                  <a:buNone/>
                </a:pPr>
                <a:r>
                  <a:rPr lang="nl-NL" sz="1000" b="1" dirty="0">
                    <a:latin typeface="Arial" panose="020B0604020202020204" pitchFamily="34" charset="0"/>
                    <a:cs typeface="Arial" panose="020B0604020202020204" pitchFamily="34" charset="0"/>
                  </a:rPr>
                  <a:t>Level 1</a:t>
                </a:r>
              </a:p>
              <a:p>
                <a:pPr marL="542925" indent="-180975">
                  <a:spcAft>
                    <a:spcPts val="400"/>
                  </a:spcAft>
                  <a:buClr>
                    <a:schemeClr val="tx1"/>
                  </a:buClr>
                  <a:buFont typeface="Arial" panose="020B0604020202020204" pitchFamily="34" charset="0"/>
                  <a:buChar char="•"/>
                </a:pPr>
                <a:r>
                  <a:rPr lang="nl-NL" sz="900" b="0" dirty="0">
                    <a:latin typeface="Arial" panose="020B0604020202020204" pitchFamily="34" charset="0"/>
                    <a:cs typeface="Arial" panose="020B0604020202020204" pitchFamily="34" charset="0"/>
                  </a:rPr>
                  <a:t>Level 2</a:t>
                </a:r>
              </a:p>
              <a:p>
                <a:pPr marL="895350" indent="-180975">
                  <a:spcAft>
                    <a:spcPts val="400"/>
                  </a:spcAft>
                  <a:buClr>
                    <a:schemeClr val="tx1"/>
                  </a:buClr>
                  <a:buFont typeface="Arial" panose="020B0604020202020204" pitchFamily="34" charset="0"/>
                  <a:buChar char="•"/>
                </a:pPr>
                <a:r>
                  <a:rPr lang="nl-NL" sz="900" b="0" dirty="0">
                    <a:latin typeface="Arial" panose="020B0604020202020204" pitchFamily="34" charset="0"/>
                    <a:cs typeface="Arial" panose="020B0604020202020204" pitchFamily="34" charset="0"/>
                  </a:rPr>
                  <a:t>Level 3</a:t>
                </a:r>
              </a:p>
            </p:txBody>
          </p:sp>
          <p:sp>
            <p:nvSpPr>
              <p:cNvPr id="32" name="Rechthoek: afgeronde hoeken 10">
                <a:extLst>
                  <a:ext uri="{FF2B5EF4-FFF2-40B4-BE49-F238E27FC236}">
                    <a16:creationId xmlns:a16="http://schemas.microsoft.com/office/drawing/2014/main" id="{8A26988A-54A6-A7AB-3CFB-C139CF58E17F}"/>
                  </a:ext>
                </a:extLst>
              </p:cNvPr>
              <p:cNvSpPr/>
              <p:nvPr userDrawn="1"/>
            </p:nvSpPr>
            <p:spPr>
              <a:xfrm>
                <a:off x="-3913429" y="2"/>
                <a:ext cx="3820567" cy="479322"/>
              </a:xfrm>
              <a:prstGeom prst="roundRect">
                <a:avLst>
                  <a:gd name="adj" fmla="val 0"/>
                </a:avLst>
              </a:prstGeom>
              <a:solidFill>
                <a:schemeClr val="tx1"/>
              </a:solidFill>
              <a:ln w="7620" cap="flat">
                <a:noFill/>
                <a:prstDash val="solid"/>
                <a:miter/>
              </a:ln>
            </p:spPr>
            <p:txBody>
              <a:bodyPr lIns="216000" tIns="90000" rIns="216000" bIns="90000" rtlCol="0" anchor="ctr"/>
              <a:lstStyle/>
              <a:p>
                <a:pPr>
                  <a:spcAft>
                    <a:spcPts val="600"/>
                  </a:spcAft>
                </a:pPr>
                <a:r>
                  <a:rPr lang="nl-NL" sz="1400" b="1" dirty="0">
                    <a:solidFill>
                      <a:schemeClr val="bg1"/>
                    </a:solidFill>
                    <a:latin typeface="Arial" panose="020B0604020202020204" pitchFamily="34" charset="0"/>
                    <a:cs typeface="Arial" panose="020B0604020202020204" pitchFamily="34" charset="0"/>
                  </a:rPr>
                  <a:t>Tekstniveau’s gebruiken</a:t>
                </a:r>
                <a:endParaRPr lang="nl-NL" sz="900" b="0" dirty="0">
                  <a:solidFill>
                    <a:schemeClr val="bg1"/>
                  </a:solidFill>
                  <a:latin typeface="Arial" panose="020B0604020202020204" pitchFamily="34" charset="0"/>
                  <a:cs typeface="Arial" panose="020B0604020202020204" pitchFamily="34" charset="0"/>
                </a:endParaRPr>
              </a:p>
            </p:txBody>
          </p:sp>
        </p:grpSp>
        <p:pic>
          <p:nvPicPr>
            <p:cNvPr id="8" name="Afbeelding 7">
              <a:extLst>
                <a:ext uri="{FF2B5EF4-FFF2-40B4-BE49-F238E27FC236}">
                  <a16:creationId xmlns:a16="http://schemas.microsoft.com/office/drawing/2014/main" id="{83FE9ADB-75A2-6132-6BD2-7DB6E44FE50A}"/>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3293489" y="1488376"/>
              <a:ext cx="669460" cy="293288"/>
            </a:xfrm>
            <a:prstGeom prst="rect">
              <a:avLst/>
            </a:prstGeom>
          </p:spPr>
        </p:pic>
      </p:grpSp>
      <p:grpSp>
        <p:nvGrpSpPr>
          <p:cNvPr id="2" name="Groep 1">
            <a:extLst>
              <a:ext uri="{FF2B5EF4-FFF2-40B4-BE49-F238E27FC236}">
                <a16:creationId xmlns:a16="http://schemas.microsoft.com/office/drawing/2014/main" id="{49A9D41D-B226-196C-D53E-3A4B63BF9A8A}"/>
              </a:ext>
            </a:extLst>
          </p:cNvPr>
          <p:cNvGrpSpPr/>
          <p:nvPr userDrawn="1"/>
        </p:nvGrpSpPr>
        <p:grpSpPr>
          <a:xfrm>
            <a:off x="455930" y="6497074"/>
            <a:ext cx="808989" cy="283774"/>
            <a:chOff x="455930" y="6480235"/>
            <a:chExt cx="808989" cy="283774"/>
          </a:xfrm>
        </p:grpSpPr>
        <p:sp>
          <p:nvSpPr>
            <p:cNvPr id="3" name="Vrije vorm 2">
              <a:extLst>
                <a:ext uri="{FF2B5EF4-FFF2-40B4-BE49-F238E27FC236}">
                  <a16:creationId xmlns:a16="http://schemas.microsoft.com/office/drawing/2014/main" id="{F066FB6B-DCC9-04A3-FFCE-A194DAAF83F7}"/>
                </a:ext>
              </a:extLst>
            </p:cNvPr>
            <p:cNvSpPr/>
            <p:nvPr userDrawn="1"/>
          </p:nvSpPr>
          <p:spPr>
            <a:xfrm>
              <a:off x="961389" y="6593829"/>
              <a:ext cx="62230" cy="74930"/>
            </a:xfrm>
            <a:custGeom>
              <a:avLst/>
              <a:gdLst>
                <a:gd name="connsiteX0" fmla="*/ 0 w 62230"/>
                <a:gd name="connsiteY0" fmla="*/ 0 h 74930"/>
                <a:gd name="connsiteX1" fmla="*/ 31750 w 62230"/>
                <a:gd name="connsiteY1" fmla="*/ 0 h 74930"/>
                <a:gd name="connsiteX2" fmla="*/ 58420 w 62230"/>
                <a:gd name="connsiteY2" fmla="*/ 24130 h 74930"/>
                <a:gd name="connsiteX3" fmla="*/ 41910 w 62230"/>
                <a:gd name="connsiteY3" fmla="*/ 46990 h 74930"/>
                <a:gd name="connsiteX4" fmla="*/ 62230 w 62230"/>
                <a:gd name="connsiteY4" fmla="*/ 74930 h 74930"/>
                <a:gd name="connsiteX5" fmla="*/ 48260 w 62230"/>
                <a:gd name="connsiteY5" fmla="*/ 74930 h 74930"/>
                <a:gd name="connsiteX6" fmla="*/ 30480 w 62230"/>
                <a:gd name="connsiteY6" fmla="*/ 48261 h 74930"/>
                <a:gd name="connsiteX7" fmla="*/ 12700 w 62230"/>
                <a:gd name="connsiteY7" fmla="*/ 48261 h 74930"/>
                <a:gd name="connsiteX8" fmla="*/ 12700 w 62230"/>
                <a:gd name="connsiteY8" fmla="*/ 74930 h 74930"/>
                <a:gd name="connsiteX9" fmla="*/ 1270 w 62230"/>
                <a:gd name="connsiteY9" fmla="*/ 74930 h 74930"/>
                <a:gd name="connsiteX10" fmla="*/ 1270 w 62230"/>
                <a:gd name="connsiteY10" fmla="*/ 0 h 74930"/>
                <a:gd name="connsiteX11" fmla="*/ 31750 w 62230"/>
                <a:gd name="connsiteY11" fmla="*/ 36830 h 74930"/>
                <a:gd name="connsiteX12" fmla="*/ 45720 w 62230"/>
                <a:gd name="connsiteY12" fmla="*/ 24130 h 74930"/>
                <a:gd name="connsiteX13" fmla="*/ 31750 w 62230"/>
                <a:gd name="connsiteY13" fmla="*/ 11430 h 74930"/>
                <a:gd name="connsiteX14" fmla="*/ 11430 w 62230"/>
                <a:gd name="connsiteY14" fmla="*/ 11430 h 74930"/>
                <a:gd name="connsiteX15" fmla="*/ 11430 w 62230"/>
                <a:gd name="connsiteY15" fmla="*/ 38100 h 74930"/>
                <a:gd name="connsiteX16" fmla="*/ 31750 w 62230"/>
                <a:gd name="connsiteY16" fmla="*/ 38100 h 74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2230" h="74930">
                  <a:moveTo>
                    <a:pt x="0" y="0"/>
                  </a:moveTo>
                  <a:lnTo>
                    <a:pt x="31750" y="0"/>
                  </a:lnTo>
                  <a:cubicBezTo>
                    <a:pt x="49530" y="0"/>
                    <a:pt x="58420" y="10161"/>
                    <a:pt x="58420" y="24130"/>
                  </a:cubicBezTo>
                  <a:cubicBezTo>
                    <a:pt x="58420" y="38100"/>
                    <a:pt x="53340" y="44450"/>
                    <a:pt x="41910" y="46990"/>
                  </a:cubicBezTo>
                  <a:lnTo>
                    <a:pt x="62230" y="74930"/>
                  </a:lnTo>
                  <a:lnTo>
                    <a:pt x="48260" y="74930"/>
                  </a:lnTo>
                  <a:lnTo>
                    <a:pt x="30480" y="48261"/>
                  </a:lnTo>
                  <a:lnTo>
                    <a:pt x="12700" y="48261"/>
                  </a:lnTo>
                  <a:lnTo>
                    <a:pt x="12700" y="74930"/>
                  </a:lnTo>
                  <a:lnTo>
                    <a:pt x="1270" y="74930"/>
                  </a:lnTo>
                  <a:lnTo>
                    <a:pt x="1270" y="0"/>
                  </a:lnTo>
                  <a:close/>
                  <a:moveTo>
                    <a:pt x="31750" y="36830"/>
                  </a:moveTo>
                  <a:cubicBezTo>
                    <a:pt x="43180" y="36830"/>
                    <a:pt x="45720" y="31750"/>
                    <a:pt x="45720" y="24130"/>
                  </a:cubicBezTo>
                  <a:cubicBezTo>
                    <a:pt x="45720" y="16511"/>
                    <a:pt x="41910" y="11430"/>
                    <a:pt x="31750" y="11430"/>
                  </a:cubicBezTo>
                  <a:lnTo>
                    <a:pt x="11430" y="11430"/>
                  </a:lnTo>
                  <a:lnTo>
                    <a:pt x="11430" y="38100"/>
                  </a:lnTo>
                  <a:lnTo>
                    <a:pt x="31750" y="38100"/>
                  </a:lnTo>
                  <a:close/>
                </a:path>
              </a:pathLst>
            </a:custGeom>
            <a:solidFill>
              <a:srgbClr val="333333"/>
            </a:solidFill>
            <a:ln w="12700" cap="flat">
              <a:noFill/>
              <a:prstDash val="solid"/>
              <a:miter/>
            </a:ln>
          </p:spPr>
          <p:txBody>
            <a:bodyPr rtlCol="0" anchor="ctr"/>
            <a:lstStyle/>
            <a:p>
              <a:endParaRPr lang="nl-NL"/>
            </a:p>
          </p:txBody>
        </p:sp>
        <p:sp>
          <p:nvSpPr>
            <p:cNvPr id="34" name="Vrije vorm 33">
              <a:extLst>
                <a:ext uri="{FF2B5EF4-FFF2-40B4-BE49-F238E27FC236}">
                  <a16:creationId xmlns:a16="http://schemas.microsoft.com/office/drawing/2014/main" id="{89E85482-3D75-ED37-A004-E71362AFB66D}"/>
                </a:ext>
              </a:extLst>
            </p:cNvPr>
            <p:cNvSpPr/>
            <p:nvPr userDrawn="1"/>
          </p:nvSpPr>
          <p:spPr>
            <a:xfrm>
              <a:off x="1028700" y="6609069"/>
              <a:ext cx="60960" cy="58420"/>
            </a:xfrm>
            <a:custGeom>
              <a:avLst/>
              <a:gdLst>
                <a:gd name="connsiteX0" fmla="*/ 0 w 60960"/>
                <a:gd name="connsiteY0" fmla="*/ 29210 h 58420"/>
                <a:gd name="connsiteX1" fmla="*/ 30480 w 60960"/>
                <a:gd name="connsiteY1" fmla="*/ 0 h 58420"/>
                <a:gd name="connsiteX2" fmla="*/ 60960 w 60960"/>
                <a:gd name="connsiteY2" fmla="*/ 29210 h 58420"/>
                <a:gd name="connsiteX3" fmla="*/ 60960 w 60960"/>
                <a:gd name="connsiteY3" fmla="*/ 33020 h 58420"/>
                <a:gd name="connsiteX4" fmla="*/ 12700 w 60960"/>
                <a:gd name="connsiteY4" fmla="*/ 33020 h 58420"/>
                <a:gd name="connsiteX5" fmla="*/ 31750 w 60960"/>
                <a:gd name="connsiteY5" fmla="*/ 48260 h 58420"/>
                <a:gd name="connsiteX6" fmla="*/ 46990 w 60960"/>
                <a:gd name="connsiteY6" fmla="*/ 40640 h 58420"/>
                <a:gd name="connsiteX7" fmla="*/ 58420 w 60960"/>
                <a:gd name="connsiteY7" fmla="*/ 40640 h 58420"/>
                <a:gd name="connsiteX8" fmla="*/ 30480 w 60960"/>
                <a:gd name="connsiteY8" fmla="*/ 58420 h 58420"/>
                <a:gd name="connsiteX9" fmla="*/ 0 w 60960"/>
                <a:gd name="connsiteY9" fmla="*/ 29210 h 58420"/>
                <a:gd name="connsiteX10" fmla="*/ 49530 w 60960"/>
                <a:gd name="connsiteY10" fmla="*/ 24130 h 58420"/>
                <a:gd name="connsiteX11" fmla="*/ 30480 w 60960"/>
                <a:gd name="connsiteY11" fmla="*/ 10160 h 58420"/>
                <a:gd name="connsiteX12" fmla="*/ 11430 w 60960"/>
                <a:gd name="connsiteY12" fmla="*/ 24130 h 58420"/>
                <a:gd name="connsiteX13" fmla="*/ 48260 w 60960"/>
                <a:gd name="connsiteY13" fmla="*/ 24130 h 58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0960" h="58420">
                  <a:moveTo>
                    <a:pt x="0" y="29210"/>
                  </a:moveTo>
                  <a:cubicBezTo>
                    <a:pt x="0" y="12700"/>
                    <a:pt x="12700" y="0"/>
                    <a:pt x="30480" y="0"/>
                  </a:cubicBezTo>
                  <a:cubicBezTo>
                    <a:pt x="48260" y="0"/>
                    <a:pt x="60960" y="12700"/>
                    <a:pt x="60960" y="29210"/>
                  </a:cubicBezTo>
                  <a:lnTo>
                    <a:pt x="60960" y="33020"/>
                  </a:lnTo>
                  <a:lnTo>
                    <a:pt x="12700" y="33020"/>
                  </a:lnTo>
                  <a:cubicBezTo>
                    <a:pt x="13970" y="43180"/>
                    <a:pt x="21590" y="48260"/>
                    <a:pt x="31750" y="48260"/>
                  </a:cubicBezTo>
                  <a:cubicBezTo>
                    <a:pt x="41910" y="48260"/>
                    <a:pt x="44450" y="45720"/>
                    <a:pt x="46990" y="40640"/>
                  </a:cubicBezTo>
                  <a:lnTo>
                    <a:pt x="58420" y="40640"/>
                  </a:lnTo>
                  <a:cubicBezTo>
                    <a:pt x="54610" y="50800"/>
                    <a:pt x="44450" y="58420"/>
                    <a:pt x="30480" y="58420"/>
                  </a:cubicBezTo>
                  <a:cubicBezTo>
                    <a:pt x="12700" y="58420"/>
                    <a:pt x="0" y="45720"/>
                    <a:pt x="0" y="29210"/>
                  </a:cubicBezTo>
                  <a:close/>
                  <a:moveTo>
                    <a:pt x="49530" y="24130"/>
                  </a:moveTo>
                  <a:cubicBezTo>
                    <a:pt x="46990" y="15240"/>
                    <a:pt x="40640" y="10160"/>
                    <a:pt x="30480" y="10160"/>
                  </a:cubicBezTo>
                  <a:cubicBezTo>
                    <a:pt x="20320" y="10160"/>
                    <a:pt x="13970" y="15240"/>
                    <a:pt x="11430" y="24130"/>
                  </a:cubicBezTo>
                  <a:lnTo>
                    <a:pt x="48260" y="24130"/>
                  </a:lnTo>
                  <a:close/>
                </a:path>
              </a:pathLst>
            </a:custGeom>
            <a:solidFill>
              <a:srgbClr val="333333"/>
            </a:solidFill>
            <a:ln w="12700" cap="flat">
              <a:noFill/>
              <a:prstDash val="solid"/>
              <a:miter/>
            </a:ln>
          </p:spPr>
          <p:txBody>
            <a:bodyPr rtlCol="0" anchor="ctr"/>
            <a:lstStyle/>
            <a:p>
              <a:endParaRPr lang="nl-NL"/>
            </a:p>
          </p:txBody>
        </p:sp>
        <p:sp>
          <p:nvSpPr>
            <p:cNvPr id="35" name="Vrije vorm 34">
              <a:extLst>
                <a:ext uri="{FF2B5EF4-FFF2-40B4-BE49-F238E27FC236}">
                  <a16:creationId xmlns:a16="http://schemas.microsoft.com/office/drawing/2014/main" id="{691DE8D3-A63F-695C-3939-BA582CBE6F77}"/>
                </a:ext>
              </a:extLst>
            </p:cNvPr>
            <p:cNvSpPr/>
            <p:nvPr userDrawn="1"/>
          </p:nvSpPr>
          <p:spPr>
            <a:xfrm>
              <a:off x="1097280" y="6593829"/>
              <a:ext cx="45719" cy="74930"/>
            </a:xfrm>
            <a:custGeom>
              <a:avLst/>
              <a:gdLst>
                <a:gd name="connsiteX0" fmla="*/ 2540 w 45719"/>
                <a:gd name="connsiteY0" fmla="*/ 52070 h 74930"/>
                <a:gd name="connsiteX1" fmla="*/ 2540 w 45719"/>
                <a:gd name="connsiteY1" fmla="*/ 0 h 74930"/>
                <a:gd name="connsiteX2" fmla="*/ 12700 w 45719"/>
                <a:gd name="connsiteY2" fmla="*/ 0 h 74930"/>
                <a:gd name="connsiteX3" fmla="*/ 12700 w 45719"/>
                <a:gd name="connsiteY3" fmla="*/ 16511 h 74930"/>
                <a:gd name="connsiteX4" fmla="*/ 43180 w 45719"/>
                <a:gd name="connsiteY4" fmla="*/ 16511 h 74930"/>
                <a:gd name="connsiteX5" fmla="*/ 43180 w 45719"/>
                <a:gd name="connsiteY5" fmla="*/ 26670 h 74930"/>
                <a:gd name="connsiteX6" fmla="*/ 12700 w 45719"/>
                <a:gd name="connsiteY6" fmla="*/ 26670 h 74930"/>
                <a:gd name="connsiteX7" fmla="*/ 12700 w 45719"/>
                <a:gd name="connsiteY7" fmla="*/ 52070 h 74930"/>
                <a:gd name="connsiteX8" fmla="*/ 24130 w 45719"/>
                <a:gd name="connsiteY8" fmla="*/ 64770 h 74930"/>
                <a:gd name="connsiteX9" fmla="*/ 35560 w 45719"/>
                <a:gd name="connsiteY9" fmla="*/ 52070 h 74930"/>
                <a:gd name="connsiteX10" fmla="*/ 35560 w 45719"/>
                <a:gd name="connsiteY10" fmla="*/ 52070 h 74930"/>
                <a:gd name="connsiteX11" fmla="*/ 45720 w 45719"/>
                <a:gd name="connsiteY11" fmla="*/ 50800 h 74930"/>
                <a:gd name="connsiteX12" fmla="*/ 45720 w 45719"/>
                <a:gd name="connsiteY12" fmla="*/ 50800 h 74930"/>
                <a:gd name="connsiteX13" fmla="*/ 22860 w 45719"/>
                <a:gd name="connsiteY13" fmla="*/ 74930 h 74930"/>
                <a:gd name="connsiteX14" fmla="*/ 0 w 45719"/>
                <a:gd name="connsiteY14" fmla="*/ 52070 h 74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19" h="74930">
                  <a:moveTo>
                    <a:pt x="2540" y="52070"/>
                  </a:moveTo>
                  <a:lnTo>
                    <a:pt x="2540" y="0"/>
                  </a:lnTo>
                  <a:lnTo>
                    <a:pt x="12700" y="0"/>
                  </a:lnTo>
                  <a:lnTo>
                    <a:pt x="12700" y="16511"/>
                  </a:lnTo>
                  <a:lnTo>
                    <a:pt x="43180" y="16511"/>
                  </a:lnTo>
                  <a:lnTo>
                    <a:pt x="43180" y="26670"/>
                  </a:lnTo>
                  <a:lnTo>
                    <a:pt x="12700" y="26670"/>
                  </a:lnTo>
                  <a:lnTo>
                    <a:pt x="12700" y="52070"/>
                  </a:lnTo>
                  <a:cubicBezTo>
                    <a:pt x="12700" y="60961"/>
                    <a:pt x="17780" y="64770"/>
                    <a:pt x="24130" y="64770"/>
                  </a:cubicBezTo>
                  <a:cubicBezTo>
                    <a:pt x="30480" y="64770"/>
                    <a:pt x="35560" y="60961"/>
                    <a:pt x="35560" y="52070"/>
                  </a:cubicBezTo>
                  <a:lnTo>
                    <a:pt x="35560" y="52070"/>
                  </a:lnTo>
                  <a:cubicBezTo>
                    <a:pt x="35560" y="50800"/>
                    <a:pt x="45720" y="50800"/>
                    <a:pt x="45720" y="50800"/>
                  </a:cubicBezTo>
                  <a:lnTo>
                    <a:pt x="45720" y="50800"/>
                  </a:lnTo>
                  <a:cubicBezTo>
                    <a:pt x="45720" y="67311"/>
                    <a:pt x="36830" y="74930"/>
                    <a:pt x="22860" y="74930"/>
                  </a:cubicBezTo>
                  <a:cubicBezTo>
                    <a:pt x="8890" y="74930"/>
                    <a:pt x="0" y="67311"/>
                    <a:pt x="0" y="52070"/>
                  </a:cubicBezTo>
                  <a:close/>
                </a:path>
              </a:pathLst>
            </a:custGeom>
            <a:solidFill>
              <a:srgbClr val="333333"/>
            </a:solidFill>
            <a:ln w="12700" cap="flat">
              <a:noFill/>
              <a:prstDash val="solid"/>
              <a:miter/>
            </a:ln>
          </p:spPr>
          <p:txBody>
            <a:bodyPr rtlCol="0" anchor="ctr"/>
            <a:lstStyle/>
            <a:p>
              <a:endParaRPr lang="nl-NL"/>
            </a:p>
          </p:txBody>
        </p:sp>
        <p:sp>
          <p:nvSpPr>
            <p:cNvPr id="36" name="Vrije vorm 35">
              <a:extLst>
                <a:ext uri="{FF2B5EF4-FFF2-40B4-BE49-F238E27FC236}">
                  <a16:creationId xmlns:a16="http://schemas.microsoft.com/office/drawing/2014/main" id="{7BBD6F68-56FF-DB66-6CAC-A9BF4D79B33A}"/>
                </a:ext>
              </a:extLst>
            </p:cNvPr>
            <p:cNvSpPr/>
            <p:nvPr userDrawn="1"/>
          </p:nvSpPr>
          <p:spPr>
            <a:xfrm>
              <a:off x="1151889" y="6609069"/>
              <a:ext cx="60960" cy="59690"/>
            </a:xfrm>
            <a:custGeom>
              <a:avLst/>
              <a:gdLst>
                <a:gd name="connsiteX0" fmla="*/ 0 w 60960"/>
                <a:gd name="connsiteY0" fmla="*/ 30480 h 59690"/>
                <a:gd name="connsiteX1" fmla="*/ 30480 w 60960"/>
                <a:gd name="connsiteY1" fmla="*/ 0 h 59690"/>
                <a:gd name="connsiteX2" fmla="*/ 60960 w 60960"/>
                <a:gd name="connsiteY2" fmla="*/ 30480 h 59690"/>
                <a:gd name="connsiteX3" fmla="*/ 60960 w 60960"/>
                <a:gd name="connsiteY3" fmla="*/ 59690 h 59690"/>
                <a:gd name="connsiteX4" fmla="*/ 50800 w 60960"/>
                <a:gd name="connsiteY4" fmla="*/ 59690 h 59690"/>
                <a:gd name="connsiteX5" fmla="*/ 50800 w 60960"/>
                <a:gd name="connsiteY5" fmla="*/ 45720 h 59690"/>
                <a:gd name="connsiteX6" fmla="*/ 29210 w 60960"/>
                <a:gd name="connsiteY6" fmla="*/ 59690 h 59690"/>
                <a:gd name="connsiteX7" fmla="*/ 1270 w 60960"/>
                <a:gd name="connsiteY7" fmla="*/ 30480 h 59690"/>
                <a:gd name="connsiteX8" fmla="*/ 49530 w 60960"/>
                <a:gd name="connsiteY8" fmla="*/ 29210 h 59690"/>
                <a:gd name="connsiteX9" fmla="*/ 30480 w 60960"/>
                <a:gd name="connsiteY9" fmla="*/ 10160 h 59690"/>
                <a:gd name="connsiteX10" fmla="*/ 11430 w 60960"/>
                <a:gd name="connsiteY10" fmla="*/ 29210 h 59690"/>
                <a:gd name="connsiteX11" fmla="*/ 30480 w 60960"/>
                <a:gd name="connsiteY11" fmla="*/ 48260 h 59690"/>
                <a:gd name="connsiteX12" fmla="*/ 49530 w 60960"/>
                <a:gd name="connsiteY12" fmla="*/ 29210 h 5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0960" h="59690">
                  <a:moveTo>
                    <a:pt x="0" y="30480"/>
                  </a:moveTo>
                  <a:cubicBezTo>
                    <a:pt x="0" y="12700"/>
                    <a:pt x="12700" y="0"/>
                    <a:pt x="30480" y="0"/>
                  </a:cubicBezTo>
                  <a:cubicBezTo>
                    <a:pt x="48260" y="0"/>
                    <a:pt x="60960" y="11430"/>
                    <a:pt x="60960" y="30480"/>
                  </a:cubicBezTo>
                  <a:lnTo>
                    <a:pt x="60960" y="59690"/>
                  </a:lnTo>
                  <a:lnTo>
                    <a:pt x="50800" y="59690"/>
                  </a:lnTo>
                  <a:lnTo>
                    <a:pt x="50800" y="45720"/>
                  </a:lnTo>
                  <a:cubicBezTo>
                    <a:pt x="46990" y="54610"/>
                    <a:pt x="39370" y="59690"/>
                    <a:pt x="29210" y="59690"/>
                  </a:cubicBezTo>
                  <a:cubicBezTo>
                    <a:pt x="13970" y="59690"/>
                    <a:pt x="1270" y="49530"/>
                    <a:pt x="1270" y="30480"/>
                  </a:cubicBezTo>
                  <a:close/>
                  <a:moveTo>
                    <a:pt x="49530" y="29210"/>
                  </a:moveTo>
                  <a:cubicBezTo>
                    <a:pt x="49530" y="17780"/>
                    <a:pt x="41910" y="10160"/>
                    <a:pt x="30480" y="10160"/>
                  </a:cubicBezTo>
                  <a:cubicBezTo>
                    <a:pt x="19050" y="10160"/>
                    <a:pt x="11430" y="17780"/>
                    <a:pt x="11430" y="29210"/>
                  </a:cubicBezTo>
                  <a:cubicBezTo>
                    <a:pt x="11430" y="40640"/>
                    <a:pt x="19050" y="48260"/>
                    <a:pt x="30480" y="48260"/>
                  </a:cubicBezTo>
                  <a:cubicBezTo>
                    <a:pt x="41910" y="48260"/>
                    <a:pt x="49530" y="40640"/>
                    <a:pt x="49530" y="29210"/>
                  </a:cubicBezTo>
                  <a:close/>
                </a:path>
              </a:pathLst>
            </a:custGeom>
            <a:solidFill>
              <a:srgbClr val="333333"/>
            </a:solidFill>
            <a:ln w="12700" cap="flat">
              <a:noFill/>
              <a:prstDash val="solid"/>
              <a:miter/>
            </a:ln>
          </p:spPr>
          <p:txBody>
            <a:bodyPr rtlCol="0" anchor="ctr"/>
            <a:lstStyle/>
            <a:p>
              <a:endParaRPr lang="nl-NL"/>
            </a:p>
          </p:txBody>
        </p:sp>
        <p:sp>
          <p:nvSpPr>
            <p:cNvPr id="37" name="Vrije vorm 36">
              <a:extLst>
                <a:ext uri="{FF2B5EF4-FFF2-40B4-BE49-F238E27FC236}">
                  <a16:creationId xmlns:a16="http://schemas.microsoft.com/office/drawing/2014/main" id="{6093ED20-18FA-F3C3-AA24-11D69FF92636}"/>
                </a:ext>
              </a:extLst>
            </p:cNvPr>
            <p:cNvSpPr/>
            <p:nvPr userDrawn="1"/>
          </p:nvSpPr>
          <p:spPr>
            <a:xfrm>
              <a:off x="1226819" y="6619229"/>
              <a:ext cx="10160" cy="49530"/>
            </a:xfrm>
            <a:custGeom>
              <a:avLst/>
              <a:gdLst>
                <a:gd name="connsiteX0" fmla="*/ 0 w 10160"/>
                <a:gd name="connsiteY0" fmla="*/ 0 h 49530"/>
                <a:gd name="connsiteX1" fmla="*/ 10160 w 10160"/>
                <a:gd name="connsiteY1" fmla="*/ 0 h 49530"/>
                <a:gd name="connsiteX2" fmla="*/ 10160 w 10160"/>
                <a:gd name="connsiteY2" fmla="*/ 49530 h 49530"/>
                <a:gd name="connsiteX3" fmla="*/ 0 w 10160"/>
                <a:gd name="connsiteY3" fmla="*/ 49530 h 49530"/>
                <a:gd name="connsiteX4" fmla="*/ 0 w 10160"/>
                <a:gd name="connsiteY4" fmla="*/ 0 h 495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60" h="49530">
                  <a:moveTo>
                    <a:pt x="0" y="0"/>
                  </a:moveTo>
                  <a:lnTo>
                    <a:pt x="10160" y="0"/>
                  </a:lnTo>
                  <a:lnTo>
                    <a:pt x="10160" y="49530"/>
                  </a:lnTo>
                  <a:lnTo>
                    <a:pt x="0" y="49530"/>
                  </a:lnTo>
                  <a:lnTo>
                    <a:pt x="0" y="0"/>
                  </a:lnTo>
                  <a:close/>
                </a:path>
              </a:pathLst>
            </a:custGeom>
            <a:solidFill>
              <a:srgbClr val="333333"/>
            </a:solidFill>
            <a:ln w="12700" cap="flat">
              <a:noFill/>
              <a:prstDash val="solid"/>
              <a:miter/>
            </a:ln>
          </p:spPr>
          <p:txBody>
            <a:bodyPr rtlCol="0" anchor="ctr"/>
            <a:lstStyle/>
            <a:p>
              <a:endParaRPr lang="nl-NL"/>
            </a:p>
          </p:txBody>
        </p:sp>
        <p:sp>
          <p:nvSpPr>
            <p:cNvPr id="38" name="Vrije vorm 37">
              <a:extLst>
                <a:ext uri="{FF2B5EF4-FFF2-40B4-BE49-F238E27FC236}">
                  <a16:creationId xmlns:a16="http://schemas.microsoft.com/office/drawing/2014/main" id="{5EE624AF-AFA3-838C-D811-95E92DDC9378}"/>
                </a:ext>
              </a:extLst>
            </p:cNvPr>
            <p:cNvSpPr/>
            <p:nvPr userDrawn="1"/>
          </p:nvSpPr>
          <p:spPr>
            <a:xfrm>
              <a:off x="1254760" y="6593829"/>
              <a:ext cx="10159" cy="74930"/>
            </a:xfrm>
            <a:custGeom>
              <a:avLst/>
              <a:gdLst>
                <a:gd name="connsiteX0" fmla="*/ 0 w 10159"/>
                <a:gd name="connsiteY0" fmla="*/ 0 h 74930"/>
                <a:gd name="connsiteX1" fmla="*/ 10160 w 10159"/>
                <a:gd name="connsiteY1" fmla="*/ 0 h 74930"/>
                <a:gd name="connsiteX2" fmla="*/ 10160 w 10159"/>
                <a:gd name="connsiteY2" fmla="*/ 74930 h 74930"/>
                <a:gd name="connsiteX3" fmla="*/ 0 w 10159"/>
                <a:gd name="connsiteY3" fmla="*/ 74930 h 74930"/>
                <a:gd name="connsiteX4" fmla="*/ 0 w 10159"/>
                <a:gd name="connsiteY4" fmla="*/ 0 h 749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59" h="74930">
                  <a:moveTo>
                    <a:pt x="0" y="0"/>
                  </a:moveTo>
                  <a:lnTo>
                    <a:pt x="10160" y="0"/>
                  </a:lnTo>
                  <a:lnTo>
                    <a:pt x="10160" y="74930"/>
                  </a:lnTo>
                  <a:lnTo>
                    <a:pt x="0" y="74930"/>
                  </a:lnTo>
                  <a:lnTo>
                    <a:pt x="0" y="0"/>
                  </a:lnTo>
                  <a:close/>
                </a:path>
              </a:pathLst>
            </a:custGeom>
            <a:solidFill>
              <a:srgbClr val="333333"/>
            </a:solidFill>
            <a:ln w="12700" cap="flat">
              <a:noFill/>
              <a:prstDash val="solid"/>
              <a:miter/>
            </a:ln>
          </p:spPr>
          <p:txBody>
            <a:bodyPr rtlCol="0" anchor="ctr"/>
            <a:lstStyle/>
            <a:p>
              <a:endParaRPr lang="nl-NL"/>
            </a:p>
          </p:txBody>
        </p:sp>
        <p:sp>
          <p:nvSpPr>
            <p:cNvPr id="39" name="Vrije vorm 38">
              <a:extLst>
                <a:ext uri="{FF2B5EF4-FFF2-40B4-BE49-F238E27FC236}">
                  <a16:creationId xmlns:a16="http://schemas.microsoft.com/office/drawing/2014/main" id="{D63C9A0D-F562-A169-F60C-3238B44D37BC}"/>
                </a:ext>
              </a:extLst>
            </p:cNvPr>
            <p:cNvSpPr/>
            <p:nvPr/>
          </p:nvSpPr>
          <p:spPr>
            <a:xfrm>
              <a:off x="1224280" y="6593829"/>
              <a:ext cx="15239" cy="15240"/>
            </a:xfrm>
            <a:custGeom>
              <a:avLst/>
              <a:gdLst>
                <a:gd name="connsiteX0" fmla="*/ 0 w 15239"/>
                <a:gd name="connsiteY0" fmla="*/ 7620 h 15240"/>
                <a:gd name="connsiteX1" fmla="*/ 7620 w 15239"/>
                <a:gd name="connsiteY1" fmla="*/ 0 h 15240"/>
                <a:gd name="connsiteX2" fmla="*/ 15240 w 15239"/>
                <a:gd name="connsiteY2" fmla="*/ 7620 h 15240"/>
                <a:gd name="connsiteX3" fmla="*/ 7620 w 15239"/>
                <a:gd name="connsiteY3" fmla="*/ 15240 h 15240"/>
                <a:gd name="connsiteX4" fmla="*/ 0 w 15239"/>
                <a:gd name="connsiteY4" fmla="*/ 7620 h 1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40">
                  <a:moveTo>
                    <a:pt x="0" y="7620"/>
                  </a:moveTo>
                  <a:cubicBezTo>
                    <a:pt x="0" y="3811"/>
                    <a:pt x="2540" y="0"/>
                    <a:pt x="7620" y="0"/>
                  </a:cubicBezTo>
                  <a:cubicBezTo>
                    <a:pt x="12700" y="0"/>
                    <a:pt x="15240" y="2540"/>
                    <a:pt x="15240" y="7620"/>
                  </a:cubicBezTo>
                  <a:cubicBezTo>
                    <a:pt x="15240" y="12700"/>
                    <a:pt x="12700" y="15240"/>
                    <a:pt x="7620" y="15240"/>
                  </a:cubicBezTo>
                  <a:cubicBezTo>
                    <a:pt x="2540" y="15240"/>
                    <a:pt x="0" y="11430"/>
                    <a:pt x="0" y="7620"/>
                  </a:cubicBezTo>
                  <a:close/>
                </a:path>
              </a:pathLst>
            </a:custGeom>
            <a:solidFill>
              <a:srgbClr val="333333"/>
            </a:solidFill>
            <a:ln w="12700" cap="flat">
              <a:noFill/>
              <a:prstDash val="solid"/>
              <a:miter/>
            </a:ln>
          </p:spPr>
          <p:txBody>
            <a:bodyPr rtlCol="0" anchor="ctr"/>
            <a:lstStyle/>
            <a:p>
              <a:endParaRPr lang="nl-NL"/>
            </a:p>
          </p:txBody>
        </p:sp>
        <p:sp>
          <p:nvSpPr>
            <p:cNvPr id="40" name="Vrije vorm 39">
              <a:extLst>
                <a:ext uri="{FF2B5EF4-FFF2-40B4-BE49-F238E27FC236}">
                  <a16:creationId xmlns:a16="http://schemas.microsoft.com/office/drawing/2014/main" id="{5845A924-D993-4CB3-2CEA-D4A3C3245547}"/>
                </a:ext>
              </a:extLst>
            </p:cNvPr>
            <p:cNvSpPr/>
            <p:nvPr userDrawn="1"/>
          </p:nvSpPr>
          <p:spPr>
            <a:xfrm>
              <a:off x="601415" y="6480235"/>
              <a:ext cx="34148" cy="34148"/>
            </a:xfrm>
            <a:custGeom>
              <a:avLst/>
              <a:gdLst>
                <a:gd name="connsiteX0" fmla="*/ 20884 w 34148"/>
                <a:gd name="connsiteY0" fmla="*/ 564 h 34148"/>
                <a:gd name="connsiteX1" fmla="*/ 564 w 34148"/>
                <a:gd name="connsiteY1" fmla="*/ 13264 h 34148"/>
                <a:gd name="connsiteX2" fmla="*/ 13264 w 34148"/>
                <a:gd name="connsiteY2" fmla="*/ 33584 h 34148"/>
                <a:gd name="connsiteX3" fmla="*/ 33584 w 34148"/>
                <a:gd name="connsiteY3" fmla="*/ 20884 h 34148"/>
                <a:gd name="connsiteX4" fmla="*/ 20884 w 34148"/>
                <a:gd name="connsiteY4" fmla="*/ 564 h 34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148" h="34148">
                  <a:moveTo>
                    <a:pt x="20884" y="564"/>
                  </a:moveTo>
                  <a:cubicBezTo>
                    <a:pt x="11994" y="-1976"/>
                    <a:pt x="3104" y="4374"/>
                    <a:pt x="564" y="13264"/>
                  </a:cubicBezTo>
                  <a:cubicBezTo>
                    <a:pt x="-1976" y="22154"/>
                    <a:pt x="4374" y="31044"/>
                    <a:pt x="13264" y="33584"/>
                  </a:cubicBezTo>
                  <a:cubicBezTo>
                    <a:pt x="22154" y="36124"/>
                    <a:pt x="31044" y="29774"/>
                    <a:pt x="33584" y="20884"/>
                  </a:cubicBezTo>
                  <a:cubicBezTo>
                    <a:pt x="36124" y="11994"/>
                    <a:pt x="29774" y="3104"/>
                    <a:pt x="20884" y="564"/>
                  </a:cubicBezTo>
                  <a:close/>
                </a:path>
              </a:pathLst>
            </a:custGeom>
            <a:solidFill>
              <a:srgbClr val="ED602F"/>
            </a:solidFill>
            <a:ln w="12700" cap="flat">
              <a:noFill/>
              <a:prstDash val="solid"/>
              <a:miter/>
            </a:ln>
          </p:spPr>
          <p:txBody>
            <a:bodyPr rtlCol="0" anchor="ctr"/>
            <a:lstStyle/>
            <a:p>
              <a:endParaRPr lang="nl-NL"/>
            </a:p>
          </p:txBody>
        </p:sp>
        <p:sp>
          <p:nvSpPr>
            <p:cNvPr id="41" name="Vrije vorm 40">
              <a:extLst>
                <a:ext uri="{FF2B5EF4-FFF2-40B4-BE49-F238E27FC236}">
                  <a16:creationId xmlns:a16="http://schemas.microsoft.com/office/drawing/2014/main" id="{C59F424D-DC47-D58C-7450-B5FFDCE7EE19}"/>
                </a:ext>
              </a:extLst>
            </p:cNvPr>
            <p:cNvSpPr/>
            <p:nvPr userDrawn="1"/>
          </p:nvSpPr>
          <p:spPr>
            <a:xfrm>
              <a:off x="645865" y="6495475"/>
              <a:ext cx="34148" cy="34148"/>
            </a:xfrm>
            <a:custGeom>
              <a:avLst/>
              <a:gdLst>
                <a:gd name="connsiteX0" fmla="*/ 20884 w 34148"/>
                <a:gd name="connsiteY0" fmla="*/ 564 h 34148"/>
                <a:gd name="connsiteX1" fmla="*/ 564 w 34148"/>
                <a:gd name="connsiteY1" fmla="*/ 13264 h 34148"/>
                <a:gd name="connsiteX2" fmla="*/ 13264 w 34148"/>
                <a:gd name="connsiteY2" fmla="*/ 33584 h 34148"/>
                <a:gd name="connsiteX3" fmla="*/ 33584 w 34148"/>
                <a:gd name="connsiteY3" fmla="*/ 20884 h 34148"/>
                <a:gd name="connsiteX4" fmla="*/ 20884 w 34148"/>
                <a:gd name="connsiteY4" fmla="*/ 564 h 34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148" h="34148">
                  <a:moveTo>
                    <a:pt x="20884" y="564"/>
                  </a:moveTo>
                  <a:cubicBezTo>
                    <a:pt x="11994" y="-1975"/>
                    <a:pt x="3104" y="4375"/>
                    <a:pt x="564" y="13264"/>
                  </a:cubicBezTo>
                  <a:cubicBezTo>
                    <a:pt x="-1976" y="22154"/>
                    <a:pt x="4374" y="31044"/>
                    <a:pt x="13264" y="33584"/>
                  </a:cubicBezTo>
                  <a:cubicBezTo>
                    <a:pt x="22154" y="36125"/>
                    <a:pt x="31044" y="29775"/>
                    <a:pt x="33584" y="20884"/>
                  </a:cubicBezTo>
                  <a:cubicBezTo>
                    <a:pt x="36124" y="11994"/>
                    <a:pt x="29774" y="3104"/>
                    <a:pt x="20884" y="564"/>
                  </a:cubicBezTo>
                  <a:close/>
                </a:path>
              </a:pathLst>
            </a:custGeom>
            <a:solidFill>
              <a:srgbClr val="ED602F"/>
            </a:solidFill>
            <a:ln w="12700" cap="flat">
              <a:noFill/>
              <a:prstDash val="solid"/>
              <a:miter/>
            </a:ln>
          </p:spPr>
          <p:txBody>
            <a:bodyPr rtlCol="0" anchor="ctr"/>
            <a:lstStyle/>
            <a:p>
              <a:endParaRPr lang="nl-NL"/>
            </a:p>
          </p:txBody>
        </p:sp>
        <p:sp>
          <p:nvSpPr>
            <p:cNvPr id="42" name="Vrije vorm 41">
              <a:extLst>
                <a:ext uri="{FF2B5EF4-FFF2-40B4-BE49-F238E27FC236}">
                  <a16:creationId xmlns:a16="http://schemas.microsoft.com/office/drawing/2014/main" id="{E06FC2FC-E164-4B61-06FD-4D14C1B52AF8}"/>
                </a:ext>
              </a:extLst>
            </p:cNvPr>
            <p:cNvSpPr/>
            <p:nvPr userDrawn="1"/>
          </p:nvSpPr>
          <p:spPr>
            <a:xfrm>
              <a:off x="681425" y="6524685"/>
              <a:ext cx="34148" cy="34148"/>
            </a:xfrm>
            <a:custGeom>
              <a:avLst/>
              <a:gdLst>
                <a:gd name="connsiteX0" fmla="*/ 20884 w 34148"/>
                <a:gd name="connsiteY0" fmla="*/ 564 h 34148"/>
                <a:gd name="connsiteX1" fmla="*/ 564 w 34148"/>
                <a:gd name="connsiteY1" fmla="*/ 13264 h 34148"/>
                <a:gd name="connsiteX2" fmla="*/ 13264 w 34148"/>
                <a:gd name="connsiteY2" fmla="*/ 33584 h 34148"/>
                <a:gd name="connsiteX3" fmla="*/ 33584 w 34148"/>
                <a:gd name="connsiteY3" fmla="*/ 20884 h 34148"/>
                <a:gd name="connsiteX4" fmla="*/ 20884 w 34148"/>
                <a:gd name="connsiteY4" fmla="*/ 564 h 34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148" h="34148">
                  <a:moveTo>
                    <a:pt x="20884" y="564"/>
                  </a:moveTo>
                  <a:cubicBezTo>
                    <a:pt x="11994" y="-1976"/>
                    <a:pt x="3104" y="4374"/>
                    <a:pt x="564" y="13264"/>
                  </a:cubicBezTo>
                  <a:cubicBezTo>
                    <a:pt x="-1976" y="22155"/>
                    <a:pt x="4374" y="31044"/>
                    <a:pt x="13264" y="33584"/>
                  </a:cubicBezTo>
                  <a:cubicBezTo>
                    <a:pt x="22154" y="36124"/>
                    <a:pt x="31044" y="29774"/>
                    <a:pt x="33584" y="20884"/>
                  </a:cubicBezTo>
                  <a:cubicBezTo>
                    <a:pt x="36124" y="11994"/>
                    <a:pt x="29774" y="3105"/>
                    <a:pt x="20884" y="564"/>
                  </a:cubicBezTo>
                  <a:close/>
                </a:path>
              </a:pathLst>
            </a:custGeom>
            <a:solidFill>
              <a:srgbClr val="ED602F"/>
            </a:solidFill>
            <a:ln w="12700" cap="flat">
              <a:noFill/>
              <a:prstDash val="solid"/>
              <a:miter/>
            </a:ln>
          </p:spPr>
          <p:txBody>
            <a:bodyPr rtlCol="0" anchor="ctr"/>
            <a:lstStyle/>
            <a:p>
              <a:endParaRPr lang="nl-NL"/>
            </a:p>
          </p:txBody>
        </p:sp>
        <p:sp>
          <p:nvSpPr>
            <p:cNvPr id="43" name="Vrije vorm 42">
              <a:extLst>
                <a:ext uri="{FF2B5EF4-FFF2-40B4-BE49-F238E27FC236}">
                  <a16:creationId xmlns:a16="http://schemas.microsoft.com/office/drawing/2014/main" id="{ED731C44-AD36-3995-F53C-81D09FE6D35A}"/>
                </a:ext>
              </a:extLst>
            </p:cNvPr>
            <p:cNvSpPr/>
            <p:nvPr userDrawn="1"/>
          </p:nvSpPr>
          <p:spPr>
            <a:xfrm>
              <a:off x="455930" y="6481505"/>
              <a:ext cx="266700" cy="282504"/>
            </a:xfrm>
            <a:custGeom>
              <a:avLst/>
              <a:gdLst>
                <a:gd name="connsiteX0" fmla="*/ 256540 w 266700"/>
                <a:gd name="connsiteY0" fmla="*/ 198685 h 282504"/>
                <a:gd name="connsiteX1" fmla="*/ 250190 w 266700"/>
                <a:gd name="connsiteY1" fmla="*/ 198685 h 282504"/>
                <a:gd name="connsiteX2" fmla="*/ 242570 w 266700"/>
                <a:gd name="connsiteY2" fmla="*/ 211385 h 282504"/>
                <a:gd name="connsiteX3" fmla="*/ 220980 w 266700"/>
                <a:gd name="connsiteY3" fmla="*/ 234245 h 282504"/>
                <a:gd name="connsiteX4" fmla="*/ 208280 w 266700"/>
                <a:gd name="connsiteY4" fmla="*/ 243135 h 282504"/>
                <a:gd name="connsiteX5" fmla="*/ 194310 w 266700"/>
                <a:gd name="connsiteY5" fmla="*/ 250754 h 282504"/>
                <a:gd name="connsiteX6" fmla="*/ 180340 w 266700"/>
                <a:gd name="connsiteY6" fmla="*/ 255835 h 282504"/>
                <a:gd name="connsiteX7" fmla="*/ 165100 w 266700"/>
                <a:gd name="connsiteY7" fmla="*/ 259645 h 282504"/>
                <a:gd name="connsiteX8" fmla="*/ 149860 w 266700"/>
                <a:gd name="connsiteY8" fmla="*/ 260914 h 282504"/>
                <a:gd name="connsiteX9" fmla="*/ 142240 w 266700"/>
                <a:gd name="connsiteY9" fmla="*/ 260914 h 282504"/>
                <a:gd name="connsiteX10" fmla="*/ 134620 w 266700"/>
                <a:gd name="connsiteY10" fmla="*/ 260914 h 282504"/>
                <a:gd name="connsiteX11" fmla="*/ 104140 w 266700"/>
                <a:gd name="connsiteY11" fmla="*/ 254564 h 282504"/>
                <a:gd name="connsiteX12" fmla="*/ 54610 w 266700"/>
                <a:gd name="connsiteY12" fmla="*/ 220274 h 282504"/>
                <a:gd name="connsiteX13" fmla="*/ 29210 w 266700"/>
                <a:gd name="connsiteY13" fmla="*/ 166935 h 282504"/>
                <a:gd name="connsiteX14" fmla="*/ 27940 w 266700"/>
                <a:gd name="connsiteY14" fmla="*/ 151695 h 282504"/>
                <a:gd name="connsiteX15" fmla="*/ 27940 w 266700"/>
                <a:gd name="connsiteY15" fmla="*/ 136454 h 282504"/>
                <a:gd name="connsiteX16" fmla="*/ 34290 w 266700"/>
                <a:gd name="connsiteY16" fmla="*/ 107245 h 282504"/>
                <a:gd name="connsiteX17" fmla="*/ 67310 w 266700"/>
                <a:gd name="connsiteY17" fmla="*/ 58985 h 282504"/>
                <a:gd name="connsiteX18" fmla="*/ 119380 w 266700"/>
                <a:gd name="connsiteY18" fmla="*/ 33584 h 282504"/>
                <a:gd name="connsiteX19" fmla="*/ 119380 w 266700"/>
                <a:gd name="connsiteY19" fmla="*/ 33584 h 282504"/>
                <a:gd name="connsiteX20" fmla="*/ 132080 w 266700"/>
                <a:gd name="connsiteY20" fmla="*/ 13264 h 282504"/>
                <a:gd name="connsiteX21" fmla="*/ 111760 w 266700"/>
                <a:gd name="connsiteY21" fmla="*/ 564 h 282504"/>
                <a:gd name="connsiteX22" fmla="*/ 111760 w 266700"/>
                <a:gd name="connsiteY22" fmla="*/ 564 h 282504"/>
                <a:gd name="connsiteX23" fmla="*/ 76200 w 266700"/>
                <a:gd name="connsiteY23" fmla="*/ 14534 h 282504"/>
                <a:gd name="connsiteX24" fmla="*/ 45720 w 266700"/>
                <a:gd name="connsiteY24" fmla="*/ 36124 h 282504"/>
                <a:gd name="connsiteX25" fmla="*/ 6350 w 266700"/>
                <a:gd name="connsiteY25" fmla="*/ 98354 h 282504"/>
                <a:gd name="connsiteX26" fmla="*/ 0 w 266700"/>
                <a:gd name="connsiteY26" fmla="*/ 135185 h 282504"/>
                <a:gd name="connsiteX27" fmla="*/ 0 w 266700"/>
                <a:gd name="connsiteY27" fmla="*/ 154235 h 282504"/>
                <a:gd name="connsiteX28" fmla="*/ 2540 w 266700"/>
                <a:gd name="connsiteY28" fmla="*/ 172014 h 282504"/>
                <a:gd name="connsiteX29" fmla="*/ 36830 w 266700"/>
                <a:gd name="connsiteY29" fmla="*/ 236785 h 282504"/>
                <a:gd name="connsiteX30" fmla="*/ 97790 w 266700"/>
                <a:gd name="connsiteY30" fmla="*/ 276154 h 282504"/>
                <a:gd name="connsiteX31" fmla="*/ 133350 w 266700"/>
                <a:gd name="connsiteY31" fmla="*/ 282504 h 282504"/>
                <a:gd name="connsiteX32" fmla="*/ 142240 w 266700"/>
                <a:gd name="connsiteY32" fmla="*/ 282504 h 282504"/>
                <a:gd name="connsiteX33" fmla="*/ 151130 w 266700"/>
                <a:gd name="connsiteY33" fmla="*/ 282504 h 282504"/>
                <a:gd name="connsiteX34" fmla="*/ 168910 w 266700"/>
                <a:gd name="connsiteY34" fmla="*/ 279964 h 282504"/>
                <a:gd name="connsiteX35" fmla="*/ 186690 w 266700"/>
                <a:gd name="connsiteY35" fmla="*/ 274885 h 282504"/>
                <a:gd name="connsiteX36" fmla="*/ 203200 w 266700"/>
                <a:gd name="connsiteY36" fmla="*/ 267264 h 282504"/>
                <a:gd name="connsiteX37" fmla="*/ 218440 w 266700"/>
                <a:gd name="connsiteY37" fmla="*/ 258374 h 282504"/>
                <a:gd name="connsiteX38" fmla="*/ 232410 w 266700"/>
                <a:gd name="connsiteY38" fmla="*/ 246945 h 282504"/>
                <a:gd name="connsiteX39" fmla="*/ 255270 w 266700"/>
                <a:gd name="connsiteY39" fmla="*/ 220274 h 282504"/>
                <a:gd name="connsiteX40" fmla="*/ 266700 w 266700"/>
                <a:gd name="connsiteY40" fmla="*/ 198685 h 282504"/>
                <a:gd name="connsiteX41" fmla="*/ 256540 w 266700"/>
                <a:gd name="connsiteY41" fmla="*/ 198685 h 282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66700" h="282504">
                  <a:moveTo>
                    <a:pt x="256540" y="198685"/>
                  </a:moveTo>
                  <a:lnTo>
                    <a:pt x="250190" y="198685"/>
                  </a:lnTo>
                  <a:cubicBezTo>
                    <a:pt x="247650" y="203764"/>
                    <a:pt x="245110" y="207574"/>
                    <a:pt x="242570" y="211385"/>
                  </a:cubicBezTo>
                  <a:cubicBezTo>
                    <a:pt x="236220" y="220274"/>
                    <a:pt x="229870" y="227895"/>
                    <a:pt x="220980" y="234245"/>
                  </a:cubicBezTo>
                  <a:cubicBezTo>
                    <a:pt x="217170" y="238054"/>
                    <a:pt x="213360" y="240595"/>
                    <a:pt x="208280" y="243135"/>
                  </a:cubicBezTo>
                  <a:cubicBezTo>
                    <a:pt x="204470" y="245674"/>
                    <a:pt x="199390" y="248214"/>
                    <a:pt x="194310" y="250754"/>
                  </a:cubicBezTo>
                  <a:cubicBezTo>
                    <a:pt x="189230" y="253295"/>
                    <a:pt x="184150" y="254564"/>
                    <a:pt x="180340" y="255835"/>
                  </a:cubicBezTo>
                  <a:cubicBezTo>
                    <a:pt x="175260" y="257104"/>
                    <a:pt x="170180" y="258374"/>
                    <a:pt x="165100" y="259645"/>
                  </a:cubicBezTo>
                  <a:cubicBezTo>
                    <a:pt x="160020" y="259645"/>
                    <a:pt x="154940" y="260914"/>
                    <a:pt x="149860" y="260914"/>
                  </a:cubicBezTo>
                  <a:cubicBezTo>
                    <a:pt x="147320" y="260914"/>
                    <a:pt x="144780" y="260914"/>
                    <a:pt x="142240" y="260914"/>
                  </a:cubicBezTo>
                  <a:cubicBezTo>
                    <a:pt x="139700" y="260914"/>
                    <a:pt x="137160" y="260914"/>
                    <a:pt x="134620" y="260914"/>
                  </a:cubicBezTo>
                  <a:cubicBezTo>
                    <a:pt x="124460" y="260914"/>
                    <a:pt x="114300" y="258374"/>
                    <a:pt x="104140" y="254564"/>
                  </a:cubicBezTo>
                  <a:cubicBezTo>
                    <a:pt x="85090" y="248214"/>
                    <a:pt x="67310" y="235514"/>
                    <a:pt x="54610" y="220274"/>
                  </a:cubicBezTo>
                  <a:cubicBezTo>
                    <a:pt x="41910" y="205035"/>
                    <a:pt x="33020" y="185985"/>
                    <a:pt x="29210" y="166935"/>
                  </a:cubicBezTo>
                  <a:cubicBezTo>
                    <a:pt x="29210" y="161854"/>
                    <a:pt x="27940" y="156774"/>
                    <a:pt x="27940" y="151695"/>
                  </a:cubicBezTo>
                  <a:cubicBezTo>
                    <a:pt x="27940" y="146614"/>
                    <a:pt x="27940" y="141535"/>
                    <a:pt x="27940" y="136454"/>
                  </a:cubicBezTo>
                  <a:cubicBezTo>
                    <a:pt x="27940" y="126295"/>
                    <a:pt x="30480" y="116135"/>
                    <a:pt x="34290" y="107245"/>
                  </a:cubicBezTo>
                  <a:cubicBezTo>
                    <a:pt x="40640" y="88195"/>
                    <a:pt x="52070" y="71685"/>
                    <a:pt x="67310" y="58985"/>
                  </a:cubicBezTo>
                  <a:cubicBezTo>
                    <a:pt x="82550" y="46285"/>
                    <a:pt x="100330" y="37395"/>
                    <a:pt x="119380" y="33584"/>
                  </a:cubicBezTo>
                  <a:cubicBezTo>
                    <a:pt x="119380" y="33584"/>
                    <a:pt x="119380" y="33584"/>
                    <a:pt x="119380" y="33584"/>
                  </a:cubicBezTo>
                  <a:cubicBezTo>
                    <a:pt x="128270" y="31045"/>
                    <a:pt x="134620" y="22154"/>
                    <a:pt x="132080" y="13264"/>
                  </a:cubicBezTo>
                  <a:cubicBezTo>
                    <a:pt x="129540" y="4375"/>
                    <a:pt x="120650" y="-1975"/>
                    <a:pt x="111760" y="564"/>
                  </a:cubicBezTo>
                  <a:lnTo>
                    <a:pt x="111760" y="564"/>
                  </a:lnTo>
                  <a:cubicBezTo>
                    <a:pt x="99060" y="3104"/>
                    <a:pt x="87630" y="8184"/>
                    <a:pt x="76200" y="14534"/>
                  </a:cubicBezTo>
                  <a:cubicBezTo>
                    <a:pt x="64770" y="20884"/>
                    <a:pt x="54610" y="28504"/>
                    <a:pt x="45720" y="36124"/>
                  </a:cubicBezTo>
                  <a:cubicBezTo>
                    <a:pt x="27940" y="53904"/>
                    <a:pt x="13970" y="75495"/>
                    <a:pt x="6350" y="98354"/>
                  </a:cubicBezTo>
                  <a:cubicBezTo>
                    <a:pt x="2540" y="109785"/>
                    <a:pt x="1270" y="122485"/>
                    <a:pt x="0" y="135185"/>
                  </a:cubicBezTo>
                  <a:cubicBezTo>
                    <a:pt x="0" y="141535"/>
                    <a:pt x="0" y="147885"/>
                    <a:pt x="0" y="154235"/>
                  </a:cubicBezTo>
                  <a:cubicBezTo>
                    <a:pt x="0" y="160585"/>
                    <a:pt x="1270" y="166935"/>
                    <a:pt x="2540" y="172014"/>
                  </a:cubicBezTo>
                  <a:cubicBezTo>
                    <a:pt x="7620" y="196145"/>
                    <a:pt x="20320" y="219004"/>
                    <a:pt x="36830" y="236785"/>
                  </a:cubicBezTo>
                  <a:cubicBezTo>
                    <a:pt x="53340" y="254564"/>
                    <a:pt x="74930" y="268535"/>
                    <a:pt x="97790" y="276154"/>
                  </a:cubicBezTo>
                  <a:cubicBezTo>
                    <a:pt x="109220" y="279964"/>
                    <a:pt x="121920" y="282504"/>
                    <a:pt x="133350" y="282504"/>
                  </a:cubicBezTo>
                  <a:cubicBezTo>
                    <a:pt x="135890" y="282504"/>
                    <a:pt x="139700" y="282504"/>
                    <a:pt x="142240" y="282504"/>
                  </a:cubicBezTo>
                  <a:cubicBezTo>
                    <a:pt x="144780" y="282504"/>
                    <a:pt x="148590" y="282504"/>
                    <a:pt x="151130" y="282504"/>
                  </a:cubicBezTo>
                  <a:cubicBezTo>
                    <a:pt x="157480" y="282504"/>
                    <a:pt x="162560" y="281235"/>
                    <a:pt x="168910" y="279964"/>
                  </a:cubicBezTo>
                  <a:cubicBezTo>
                    <a:pt x="175260" y="278695"/>
                    <a:pt x="180340" y="277424"/>
                    <a:pt x="186690" y="274885"/>
                  </a:cubicBezTo>
                  <a:cubicBezTo>
                    <a:pt x="191770" y="272345"/>
                    <a:pt x="198120" y="271074"/>
                    <a:pt x="203200" y="267264"/>
                  </a:cubicBezTo>
                  <a:cubicBezTo>
                    <a:pt x="208280" y="264724"/>
                    <a:pt x="213360" y="262185"/>
                    <a:pt x="218440" y="258374"/>
                  </a:cubicBezTo>
                  <a:cubicBezTo>
                    <a:pt x="223520" y="254564"/>
                    <a:pt x="228600" y="250754"/>
                    <a:pt x="232410" y="246945"/>
                  </a:cubicBezTo>
                  <a:cubicBezTo>
                    <a:pt x="241300" y="239324"/>
                    <a:pt x="248920" y="230435"/>
                    <a:pt x="255270" y="220274"/>
                  </a:cubicBezTo>
                  <a:cubicBezTo>
                    <a:pt x="260350" y="213924"/>
                    <a:pt x="264160" y="206304"/>
                    <a:pt x="266700" y="198685"/>
                  </a:cubicBezTo>
                  <a:cubicBezTo>
                    <a:pt x="262890" y="198685"/>
                    <a:pt x="260350" y="198685"/>
                    <a:pt x="256540" y="198685"/>
                  </a:cubicBezTo>
                  <a:close/>
                </a:path>
              </a:pathLst>
            </a:custGeom>
            <a:solidFill>
              <a:srgbClr val="03569F"/>
            </a:solidFill>
            <a:ln w="12700" cap="flat">
              <a:noFill/>
              <a:prstDash val="solid"/>
              <a:miter/>
            </a:ln>
          </p:spPr>
          <p:txBody>
            <a:bodyPr rtlCol="0" anchor="ctr"/>
            <a:lstStyle/>
            <a:p>
              <a:endParaRPr lang="nl-NL"/>
            </a:p>
          </p:txBody>
        </p:sp>
        <p:sp>
          <p:nvSpPr>
            <p:cNvPr id="44" name="Vrije vorm 43">
              <a:extLst>
                <a:ext uri="{FF2B5EF4-FFF2-40B4-BE49-F238E27FC236}">
                  <a16:creationId xmlns:a16="http://schemas.microsoft.com/office/drawing/2014/main" id="{5D6936B4-9F73-0502-1BC5-A18A9D8DB67B}"/>
                </a:ext>
              </a:extLst>
            </p:cNvPr>
            <p:cNvSpPr/>
            <p:nvPr userDrawn="1"/>
          </p:nvSpPr>
          <p:spPr>
            <a:xfrm>
              <a:off x="567690" y="6593829"/>
              <a:ext cx="63500" cy="74930"/>
            </a:xfrm>
            <a:custGeom>
              <a:avLst/>
              <a:gdLst>
                <a:gd name="connsiteX0" fmla="*/ 0 w 63500"/>
                <a:gd name="connsiteY0" fmla="*/ 43180 h 74930"/>
                <a:gd name="connsiteX1" fmla="*/ 0 w 63500"/>
                <a:gd name="connsiteY1" fmla="*/ 0 h 74930"/>
                <a:gd name="connsiteX2" fmla="*/ 19050 w 63500"/>
                <a:gd name="connsiteY2" fmla="*/ 0 h 74930"/>
                <a:gd name="connsiteX3" fmla="*/ 19050 w 63500"/>
                <a:gd name="connsiteY3" fmla="*/ 43180 h 74930"/>
                <a:gd name="connsiteX4" fmla="*/ 31750 w 63500"/>
                <a:gd name="connsiteY4" fmla="*/ 57150 h 74930"/>
                <a:gd name="connsiteX5" fmla="*/ 45720 w 63500"/>
                <a:gd name="connsiteY5" fmla="*/ 43180 h 74930"/>
                <a:gd name="connsiteX6" fmla="*/ 45720 w 63500"/>
                <a:gd name="connsiteY6" fmla="*/ 0 h 74930"/>
                <a:gd name="connsiteX7" fmla="*/ 63500 w 63500"/>
                <a:gd name="connsiteY7" fmla="*/ 0 h 74930"/>
                <a:gd name="connsiteX8" fmla="*/ 63500 w 63500"/>
                <a:gd name="connsiteY8" fmla="*/ 43180 h 74930"/>
                <a:gd name="connsiteX9" fmla="*/ 31750 w 63500"/>
                <a:gd name="connsiteY9" fmla="*/ 74930 h 74930"/>
                <a:gd name="connsiteX10" fmla="*/ 0 w 63500"/>
                <a:gd name="connsiteY10" fmla="*/ 43180 h 74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500" h="74930">
                  <a:moveTo>
                    <a:pt x="0" y="43180"/>
                  </a:moveTo>
                  <a:lnTo>
                    <a:pt x="0" y="0"/>
                  </a:lnTo>
                  <a:lnTo>
                    <a:pt x="19050" y="0"/>
                  </a:lnTo>
                  <a:lnTo>
                    <a:pt x="19050" y="43180"/>
                  </a:lnTo>
                  <a:cubicBezTo>
                    <a:pt x="19050" y="52070"/>
                    <a:pt x="22860" y="57150"/>
                    <a:pt x="31750" y="57150"/>
                  </a:cubicBezTo>
                  <a:cubicBezTo>
                    <a:pt x="40640" y="57150"/>
                    <a:pt x="45720" y="52070"/>
                    <a:pt x="45720" y="43180"/>
                  </a:cubicBezTo>
                  <a:lnTo>
                    <a:pt x="45720" y="0"/>
                  </a:lnTo>
                  <a:lnTo>
                    <a:pt x="63500" y="0"/>
                  </a:lnTo>
                  <a:lnTo>
                    <a:pt x="63500" y="43180"/>
                  </a:lnTo>
                  <a:cubicBezTo>
                    <a:pt x="63500" y="62230"/>
                    <a:pt x="52070" y="74930"/>
                    <a:pt x="31750" y="74930"/>
                  </a:cubicBezTo>
                  <a:cubicBezTo>
                    <a:pt x="11430" y="74930"/>
                    <a:pt x="0" y="63500"/>
                    <a:pt x="0" y="43180"/>
                  </a:cubicBezTo>
                  <a:close/>
                </a:path>
              </a:pathLst>
            </a:custGeom>
            <a:solidFill>
              <a:srgbClr val="333333"/>
            </a:solidFill>
            <a:ln w="12700" cap="flat">
              <a:noFill/>
              <a:prstDash val="solid"/>
              <a:miter/>
            </a:ln>
          </p:spPr>
          <p:txBody>
            <a:bodyPr rtlCol="0" anchor="ctr"/>
            <a:lstStyle/>
            <a:p>
              <a:endParaRPr lang="nl-NL"/>
            </a:p>
          </p:txBody>
        </p:sp>
        <p:sp>
          <p:nvSpPr>
            <p:cNvPr id="45" name="Vrije vorm 44">
              <a:extLst>
                <a:ext uri="{FF2B5EF4-FFF2-40B4-BE49-F238E27FC236}">
                  <a16:creationId xmlns:a16="http://schemas.microsoft.com/office/drawing/2014/main" id="{9CE3448F-8FB3-33BE-8D72-FEB3D4A207FE}"/>
                </a:ext>
              </a:extLst>
            </p:cNvPr>
            <p:cNvSpPr/>
            <p:nvPr userDrawn="1"/>
          </p:nvSpPr>
          <p:spPr>
            <a:xfrm>
              <a:off x="638809" y="6611610"/>
              <a:ext cx="55880" cy="57150"/>
            </a:xfrm>
            <a:custGeom>
              <a:avLst/>
              <a:gdLst>
                <a:gd name="connsiteX0" fmla="*/ 0 w 55880"/>
                <a:gd name="connsiteY0" fmla="*/ 27940 h 57150"/>
                <a:gd name="connsiteX1" fmla="*/ 27940 w 55880"/>
                <a:gd name="connsiteY1" fmla="*/ 0 h 57150"/>
                <a:gd name="connsiteX2" fmla="*/ 55880 w 55880"/>
                <a:gd name="connsiteY2" fmla="*/ 27940 h 57150"/>
                <a:gd name="connsiteX3" fmla="*/ 55880 w 55880"/>
                <a:gd name="connsiteY3" fmla="*/ 57150 h 57150"/>
                <a:gd name="connsiteX4" fmla="*/ 39370 w 55880"/>
                <a:gd name="connsiteY4" fmla="*/ 57150 h 57150"/>
                <a:gd name="connsiteX5" fmla="*/ 39370 w 55880"/>
                <a:gd name="connsiteY5" fmla="*/ 27940 h 57150"/>
                <a:gd name="connsiteX6" fmla="*/ 29210 w 55880"/>
                <a:gd name="connsiteY6" fmla="*/ 15240 h 57150"/>
                <a:gd name="connsiteX7" fmla="*/ 19050 w 55880"/>
                <a:gd name="connsiteY7" fmla="*/ 27940 h 57150"/>
                <a:gd name="connsiteX8" fmla="*/ 19050 w 55880"/>
                <a:gd name="connsiteY8" fmla="*/ 57150 h 57150"/>
                <a:gd name="connsiteX9" fmla="*/ 2540 w 55880"/>
                <a:gd name="connsiteY9" fmla="*/ 57150 h 57150"/>
                <a:gd name="connsiteX10" fmla="*/ 2540 w 55880"/>
                <a:gd name="connsiteY10" fmla="*/ 27940 h 57150"/>
                <a:gd name="connsiteX11" fmla="*/ 2540 w 55880"/>
                <a:gd name="connsiteY11" fmla="*/ 27940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5880" h="57150">
                  <a:moveTo>
                    <a:pt x="0" y="27940"/>
                  </a:moveTo>
                  <a:cubicBezTo>
                    <a:pt x="0" y="8890"/>
                    <a:pt x="11430" y="0"/>
                    <a:pt x="27940" y="0"/>
                  </a:cubicBezTo>
                  <a:cubicBezTo>
                    <a:pt x="44450" y="0"/>
                    <a:pt x="55880" y="8890"/>
                    <a:pt x="55880" y="27940"/>
                  </a:cubicBezTo>
                  <a:lnTo>
                    <a:pt x="55880" y="57150"/>
                  </a:lnTo>
                  <a:lnTo>
                    <a:pt x="39370" y="57150"/>
                  </a:lnTo>
                  <a:lnTo>
                    <a:pt x="39370" y="27940"/>
                  </a:lnTo>
                  <a:cubicBezTo>
                    <a:pt x="39370" y="19050"/>
                    <a:pt x="35560" y="15240"/>
                    <a:pt x="29210" y="15240"/>
                  </a:cubicBezTo>
                  <a:cubicBezTo>
                    <a:pt x="22860" y="15240"/>
                    <a:pt x="19050" y="19050"/>
                    <a:pt x="19050" y="27940"/>
                  </a:cubicBezTo>
                  <a:lnTo>
                    <a:pt x="19050" y="57150"/>
                  </a:lnTo>
                  <a:lnTo>
                    <a:pt x="2540" y="57150"/>
                  </a:lnTo>
                  <a:lnTo>
                    <a:pt x="2540" y="27940"/>
                  </a:lnTo>
                  <a:lnTo>
                    <a:pt x="2540" y="27940"/>
                  </a:lnTo>
                  <a:close/>
                </a:path>
              </a:pathLst>
            </a:custGeom>
            <a:solidFill>
              <a:srgbClr val="333333"/>
            </a:solidFill>
            <a:ln w="12700" cap="flat">
              <a:noFill/>
              <a:prstDash val="solid"/>
              <a:miter/>
            </a:ln>
          </p:spPr>
          <p:txBody>
            <a:bodyPr rtlCol="0" anchor="ctr"/>
            <a:lstStyle/>
            <a:p>
              <a:endParaRPr lang="nl-NL"/>
            </a:p>
          </p:txBody>
        </p:sp>
        <p:sp>
          <p:nvSpPr>
            <p:cNvPr id="46" name="Vrije vorm 45">
              <a:extLst>
                <a:ext uri="{FF2B5EF4-FFF2-40B4-BE49-F238E27FC236}">
                  <a16:creationId xmlns:a16="http://schemas.microsoft.com/office/drawing/2014/main" id="{AC88C8E3-1508-3511-B02C-14573A2D717C}"/>
                </a:ext>
              </a:extLst>
            </p:cNvPr>
            <p:cNvSpPr/>
            <p:nvPr userDrawn="1"/>
          </p:nvSpPr>
          <p:spPr>
            <a:xfrm>
              <a:off x="707390" y="6619229"/>
              <a:ext cx="16509" cy="49530"/>
            </a:xfrm>
            <a:custGeom>
              <a:avLst/>
              <a:gdLst>
                <a:gd name="connsiteX0" fmla="*/ 0 w 16509"/>
                <a:gd name="connsiteY0" fmla="*/ 0 h 49530"/>
                <a:gd name="connsiteX1" fmla="*/ 16510 w 16509"/>
                <a:gd name="connsiteY1" fmla="*/ 0 h 49530"/>
                <a:gd name="connsiteX2" fmla="*/ 16510 w 16509"/>
                <a:gd name="connsiteY2" fmla="*/ 49530 h 49530"/>
                <a:gd name="connsiteX3" fmla="*/ 0 w 16509"/>
                <a:gd name="connsiteY3" fmla="*/ 49530 h 49530"/>
                <a:gd name="connsiteX4" fmla="*/ 0 w 16509"/>
                <a:gd name="connsiteY4" fmla="*/ 0 h 495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09" h="49530">
                  <a:moveTo>
                    <a:pt x="0" y="0"/>
                  </a:moveTo>
                  <a:lnTo>
                    <a:pt x="16510" y="0"/>
                  </a:lnTo>
                  <a:lnTo>
                    <a:pt x="16510" y="49530"/>
                  </a:lnTo>
                  <a:lnTo>
                    <a:pt x="0" y="49530"/>
                  </a:lnTo>
                  <a:lnTo>
                    <a:pt x="0" y="0"/>
                  </a:lnTo>
                  <a:close/>
                </a:path>
              </a:pathLst>
            </a:custGeom>
            <a:solidFill>
              <a:srgbClr val="333333"/>
            </a:solidFill>
            <a:ln w="12700" cap="flat">
              <a:noFill/>
              <a:prstDash val="solid"/>
              <a:miter/>
            </a:ln>
          </p:spPr>
          <p:txBody>
            <a:bodyPr rtlCol="0" anchor="ctr"/>
            <a:lstStyle/>
            <a:p>
              <a:endParaRPr lang="nl-NL"/>
            </a:p>
          </p:txBody>
        </p:sp>
        <p:sp>
          <p:nvSpPr>
            <p:cNvPr id="47" name="Vrije vorm 46">
              <a:extLst>
                <a:ext uri="{FF2B5EF4-FFF2-40B4-BE49-F238E27FC236}">
                  <a16:creationId xmlns:a16="http://schemas.microsoft.com/office/drawing/2014/main" id="{45AC9A98-67FE-9F4B-A28D-A868FC57A4DE}"/>
                </a:ext>
              </a:extLst>
            </p:cNvPr>
            <p:cNvSpPr/>
            <p:nvPr userDrawn="1"/>
          </p:nvSpPr>
          <p:spPr>
            <a:xfrm>
              <a:off x="737869" y="6593829"/>
              <a:ext cx="46990" cy="74930"/>
            </a:xfrm>
            <a:custGeom>
              <a:avLst/>
              <a:gdLst>
                <a:gd name="connsiteX0" fmla="*/ 1270 w 46990"/>
                <a:gd name="connsiteY0" fmla="*/ 50800 h 74930"/>
                <a:gd name="connsiteX1" fmla="*/ 1270 w 46990"/>
                <a:gd name="connsiteY1" fmla="*/ 0 h 74930"/>
                <a:gd name="connsiteX2" fmla="*/ 17780 w 46990"/>
                <a:gd name="connsiteY2" fmla="*/ 0 h 74930"/>
                <a:gd name="connsiteX3" fmla="*/ 17780 w 46990"/>
                <a:gd name="connsiteY3" fmla="*/ 16511 h 74930"/>
                <a:gd name="connsiteX4" fmla="*/ 44450 w 46990"/>
                <a:gd name="connsiteY4" fmla="*/ 16511 h 74930"/>
                <a:gd name="connsiteX5" fmla="*/ 44450 w 46990"/>
                <a:gd name="connsiteY5" fmla="*/ 31750 h 74930"/>
                <a:gd name="connsiteX6" fmla="*/ 17780 w 46990"/>
                <a:gd name="connsiteY6" fmla="*/ 31750 h 74930"/>
                <a:gd name="connsiteX7" fmla="*/ 17780 w 46990"/>
                <a:gd name="connsiteY7" fmla="*/ 50800 h 74930"/>
                <a:gd name="connsiteX8" fmla="*/ 24130 w 46990"/>
                <a:gd name="connsiteY8" fmla="*/ 58420 h 74930"/>
                <a:gd name="connsiteX9" fmla="*/ 30480 w 46990"/>
                <a:gd name="connsiteY9" fmla="*/ 50800 h 74930"/>
                <a:gd name="connsiteX10" fmla="*/ 30480 w 46990"/>
                <a:gd name="connsiteY10" fmla="*/ 50800 h 74930"/>
                <a:gd name="connsiteX11" fmla="*/ 46990 w 46990"/>
                <a:gd name="connsiteY11" fmla="*/ 49530 h 74930"/>
                <a:gd name="connsiteX12" fmla="*/ 46990 w 46990"/>
                <a:gd name="connsiteY12" fmla="*/ 49530 h 74930"/>
                <a:gd name="connsiteX13" fmla="*/ 22860 w 46990"/>
                <a:gd name="connsiteY13" fmla="*/ 74930 h 74930"/>
                <a:gd name="connsiteX14" fmla="*/ 0 w 46990"/>
                <a:gd name="connsiteY14" fmla="*/ 50800 h 74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6990" h="74930">
                  <a:moveTo>
                    <a:pt x="1270" y="50800"/>
                  </a:moveTo>
                  <a:lnTo>
                    <a:pt x="1270" y="0"/>
                  </a:lnTo>
                  <a:lnTo>
                    <a:pt x="17780" y="0"/>
                  </a:lnTo>
                  <a:lnTo>
                    <a:pt x="17780" y="16511"/>
                  </a:lnTo>
                  <a:lnTo>
                    <a:pt x="44450" y="16511"/>
                  </a:lnTo>
                  <a:lnTo>
                    <a:pt x="44450" y="31750"/>
                  </a:lnTo>
                  <a:lnTo>
                    <a:pt x="17780" y="31750"/>
                  </a:lnTo>
                  <a:lnTo>
                    <a:pt x="17780" y="50800"/>
                  </a:lnTo>
                  <a:cubicBezTo>
                    <a:pt x="17780" y="57150"/>
                    <a:pt x="20320" y="58420"/>
                    <a:pt x="24130" y="58420"/>
                  </a:cubicBezTo>
                  <a:cubicBezTo>
                    <a:pt x="27940" y="58420"/>
                    <a:pt x="30480" y="57150"/>
                    <a:pt x="30480" y="50800"/>
                  </a:cubicBezTo>
                  <a:lnTo>
                    <a:pt x="30480" y="50800"/>
                  </a:lnTo>
                  <a:cubicBezTo>
                    <a:pt x="30480" y="49530"/>
                    <a:pt x="46990" y="49530"/>
                    <a:pt x="46990" y="49530"/>
                  </a:cubicBezTo>
                  <a:lnTo>
                    <a:pt x="46990" y="49530"/>
                  </a:lnTo>
                  <a:cubicBezTo>
                    <a:pt x="46990" y="67311"/>
                    <a:pt x="38100" y="74930"/>
                    <a:pt x="22860" y="74930"/>
                  </a:cubicBezTo>
                  <a:cubicBezTo>
                    <a:pt x="7620" y="74930"/>
                    <a:pt x="0" y="67311"/>
                    <a:pt x="0" y="50800"/>
                  </a:cubicBezTo>
                  <a:close/>
                </a:path>
              </a:pathLst>
            </a:custGeom>
            <a:solidFill>
              <a:srgbClr val="333333"/>
            </a:solidFill>
            <a:ln w="12700" cap="flat">
              <a:noFill/>
              <a:prstDash val="solid"/>
              <a:miter/>
            </a:ln>
          </p:spPr>
          <p:txBody>
            <a:bodyPr rtlCol="0" anchor="ctr"/>
            <a:lstStyle/>
            <a:p>
              <a:endParaRPr lang="nl-NL"/>
            </a:p>
          </p:txBody>
        </p:sp>
        <p:sp>
          <p:nvSpPr>
            <p:cNvPr id="48" name="Vrije vorm 47">
              <a:extLst>
                <a:ext uri="{FF2B5EF4-FFF2-40B4-BE49-F238E27FC236}">
                  <a16:creationId xmlns:a16="http://schemas.microsoft.com/office/drawing/2014/main" id="{C9CA9F42-9261-E7ED-77EC-C6F6A73C17AE}"/>
                </a:ext>
              </a:extLst>
            </p:cNvPr>
            <p:cNvSpPr/>
            <p:nvPr userDrawn="1"/>
          </p:nvSpPr>
          <p:spPr>
            <a:xfrm>
              <a:off x="793750" y="6609069"/>
              <a:ext cx="60960" cy="58420"/>
            </a:xfrm>
            <a:custGeom>
              <a:avLst/>
              <a:gdLst>
                <a:gd name="connsiteX0" fmla="*/ 0 w 60960"/>
                <a:gd name="connsiteY0" fmla="*/ 29210 h 58420"/>
                <a:gd name="connsiteX1" fmla="*/ 30480 w 60960"/>
                <a:gd name="connsiteY1" fmla="*/ 0 h 58420"/>
                <a:gd name="connsiteX2" fmla="*/ 60960 w 60960"/>
                <a:gd name="connsiteY2" fmla="*/ 29210 h 58420"/>
                <a:gd name="connsiteX3" fmla="*/ 60960 w 60960"/>
                <a:gd name="connsiteY3" fmla="*/ 34290 h 58420"/>
                <a:gd name="connsiteX4" fmla="*/ 19050 w 60960"/>
                <a:gd name="connsiteY4" fmla="*/ 34290 h 58420"/>
                <a:gd name="connsiteX5" fmla="*/ 31750 w 60960"/>
                <a:gd name="connsiteY5" fmla="*/ 43180 h 58420"/>
                <a:gd name="connsiteX6" fmla="*/ 41910 w 60960"/>
                <a:gd name="connsiteY6" fmla="*/ 39370 h 58420"/>
                <a:gd name="connsiteX7" fmla="*/ 59690 w 60960"/>
                <a:gd name="connsiteY7" fmla="*/ 39370 h 58420"/>
                <a:gd name="connsiteX8" fmla="*/ 31750 w 60960"/>
                <a:gd name="connsiteY8" fmla="*/ 58420 h 58420"/>
                <a:gd name="connsiteX9" fmla="*/ 1270 w 60960"/>
                <a:gd name="connsiteY9" fmla="*/ 29210 h 58420"/>
                <a:gd name="connsiteX10" fmla="*/ 41910 w 60960"/>
                <a:gd name="connsiteY10" fmla="*/ 24130 h 58420"/>
                <a:gd name="connsiteX11" fmla="*/ 29210 w 60960"/>
                <a:gd name="connsiteY11" fmla="*/ 15240 h 58420"/>
                <a:gd name="connsiteX12" fmla="*/ 16510 w 60960"/>
                <a:gd name="connsiteY12" fmla="*/ 24130 h 58420"/>
                <a:gd name="connsiteX13" fmla="*/ 40640 w 60960"/>
                <a:gd name="connsiteY13" fmla="*/ 24130 h 58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0960" h="58420">
                  <a:moveTo>
                    <a:pt x="0" y="29210"/>
                  </a:moveTo>
                  <a:cubicBezTo>
                    <a:pt x="0" y="12700"/>
                    <a:pt x="12700" y="0"/>
                    <a:pt x="30480" y="0"/>
                  </a:cubicBezTo>
                  <a:cubicBezTo>
                    <a:pt x="48260" y="0"/>
                    <a:pt x="60960" y="12700"/>
                    <a:pt x="60960" y="29210"/>
                  </a:cubicBezTo>
                  <a:lnTo>
                    <a:pt x="60960" y="34290"/>
                  </a:lnTo>
                  <a:lnTo>
                    <a:pt x="19050" y="34290"/>
                  </a:lnTo>
                  <a:cubicBezTo>
                    <a:pt x="20320" y="40640"/>
                    <a:pt x="25400" y="43180"/>
                    <a:pt x="31750" y="43180"/>
                  </a:cubicBezTo>
                  <a:cubicBezTo>
                    <a:pt x="38100" y="43180"/>
                    <a:pt x="40640" y="43180"/>
                    <a:pt x="41910" y="39370"/>
                  </a:cubicBezTo>
                  <a:lnTo>
                    <a:pt x="59690" y="39370"/>
                  </a:lnTo>
                  <a:cubicBezTo>
                    <a:pt x="55880" y="50800"/>
                    <a:pt x="45720" y="58420"/>
                    <a:pt x="31750" y="58420"/>
                  </a:cubicBezTo>
                  <a:cubicBezTo>
                    <a:pt x="13970" y="58420"/>
                    <a:pt x="1270" y="45720"/>
                    <a:pt x="1270" y="29210"/>
                  </a:cubicBezTo>
                  <a:close/>
                  <a:moveTo>
                    <a:pt x="41910" y="24130"/>
                  </a:moveTo>
                  <a:cubicBezTo>
                    <a:pt x="39370" y="17780"/>
                    <a:pt x="35560" y="15240"/>
                    <a:pt x="29210" y="15240"/>
                  </a:cubicBezTo>
                  <a:cubicBezTo>
                    <a:pt x="22860" y="15240"/>
                    <a:pt x="19050" y="17780"/>
                    <a:pt x="16510" y="24130"/>
                  </a:cubicBezTo>
                  <a:lnTo>
                    <a:pt x="40640" y="24130"/>
                  </a:lnTo>
                  <a:close/>
                </a:path>
              </a:pathLst>
            </a:custGeom>
            <a:solidFill>
              <a:srgbClr val="333333"/>
            </a:solidFill>
            <a:ln w="12700" cap="flat">
              <a:noFill/>
              <a:prstDash val="solid"/>
              <a:miter/>
            </a:ln>
          </p:spPr>
          <p:txBody>
            <a:bodyPr rtlCol="0" anchor="ctr"/>
            <a:lstStyle/>
            <a:p>
              <a:endParaRPr lang="nl-NL"/>
            </a:p>
          </p:txBody>
        </p:sp>
        <p:sp>
          <p:nvSpPr>
            <p:cNvPr id="49" name="Vrije vorm 48">
              <a:extLst>
                <a:ext uri="{FF2B5EF4-FFF2-40B4-BE49-F238E27FC236}">
                  <a16:creationId xmlns:a16="http://schemas.microsoft.com/office/drawing/2014/main" id="{B0F327DD-FAE1-08D4-DD9B-D30F62166D43}"/>
                </a:ext>
              </a:extLst>
            </p:cNvPr>
            <p:cNvSpPr/>
            <p:nvPr userDrawn="1"/>
          </p:nvSpPr>
          <p:spPr>
            <a:xfrm>
              <a:off x="859789" y="6593829"/>
              <a:ext cx="60960" cy="74930"/>
            </a:xfrm>
            <a:custGeom>
              <a:avLst/>
              <a:gdLst>
                <a:gd name="connsiteX0" fmla="*/ 1270 w 60960"/>
                <a:gd name="connsiteY0" fmla="*/ 44450 h 74930"/>
                <a:gd name="connsiteX1" fmla="*/ 27940 w 60960"/>
                <a:gd name="connsiteY1" fmla="*/ 15240 h 74930"/>
                <a:gd name="connsiteX2" fmla="*/ 44450 w 60960"/>
                <a:gd name="connsiteY2" fmla="*/ 22861 h 74930"/>
                <a:gd name="connsiteX3" fmla="*/ 44450 w 60960"/>
                <a:gd name="connsiteY3" fmla="*/ 0 h 74930"/>
                <a:gd name="connsiteX4" fmla="*/ 60960 w 60960"/>
                <a:gd name="connsiteY4" fmla="*/ 0 h 74930"/>
                <a:gd name="connsiteX5" fmla="*/ 60960 w 60960"/>
                <a:gd name="connsiteY5" fmla="*/ 44450 h 74930"/>
                <a:gd name="connsiteX6" fmla="*/ 30480 w 60960"/>
                <a:gd name="connsiteY6" fmla="*/ 74930 h 74930"/>
                <a:gd name="connsiteX7" fmla="*/ 0 w 60960"/>
                <a:gd name="connsiteY7" fmla="*/ 44450 h 74930"/>
                <a:gd name="connsiteX8" fmla="*/ 44450 w 60960"/>
                <a:gd name="connsiteY8" fmla="*/ 44450 h 74930"/>
                <a:gd name="connsiteX9" fmla="*/ 31750 w 60960"/>
                <a:gd name="connsiteY9" fmla="*/ 30480 h 74930"/>
                <a:gd name="connsiteX10" fmla="*/ 19050 w 60960"/>
                <a:gd name="connsiteY10" fmla="*/ 44450 h 74930"/>
                <a:gd name="connsiteX11" fmla="*/ 31750 w 60960"/>
                <a:gd name="connsiteY11" fmla="*/ 58420 h 74930"/>
                <a:gd name="connsiteX12" fmla="*/ 44450 w 60960"/>
                <a:gd name="connsiteY12" fmla="*/ 44450 h 74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0960" h="74930">
                  <a:moveTo>
                    <a:pt x="1270" y="44450"/>
                  </a:moveTo>
                  <a:cubicBezTo>
                    <a:pt x="1270" y="25400"/>
                    <a:pt x="15240" y="15240"/>
                    <a:pt x="27940" y="15240"/>
                  </a:cubicBezTo>
                  <a:cubicBezTo>
                    <a:pt x="40640" y="15240"/>
                    <a:pt x="40640" y="17780"/>
                    <a:pt x="44450" y="22861"/>
                  </a:cubicBezTo>
                  <a:lnTo>
                    <a:pt x="44450" y="0"/>
                  </a:lnTo>
                  <a:lnTo>
                    <a:pt x="60960" y="0"/>
                  </a:lnTo>
                  <a:lnTo>
                    <a:pt x="60960" y="44450"/>
                  </a:lnTo>
                  <a:cubicBezTo>
                    <a:pt x="60960" y="63500"/>
                    <a:pt x="48260" y="74930"/>
                    <a:pt x="30480" y="74930"/>
                  </a:cubicBezTo>
                  <a:cubicBezTo>
                    <a:pt x="12700" y="74930"/>
                    <a:pt x="0" y="62230"/>
                    <a:pt x="0" y="44450"/>
                  </a:cubicBezTo>
                  <a:close/>
                  <a:moveTo>
                    <a:pt x="44450" y="44450"/>
                  </a:moveTo>
                  <a:cubicBezTo>
                    <a:pt x="44450" y="36830"/>
                    <a:pt x="39370" y="30480"/>
                    <a:pt x="31750" y="30480"/>
                  </a:cubicBezTo>
                  <a:cubicBezTo>
                    <a:pt x="24130" y="30480"/>
                    <a:pt x="19050" y="35561"/>
                    <a:pt x="19050" y="44450"/>
                  </a:cubicBezTo>
                  <a:cubicBezTo>
                    <a:pt x="19050" y="53340"/>
                    <a:pt x="24130" y="58420"/>
                    <a:pt x="31750" y="58420"/>
                  </a:cubicBezTo>
                  <a:cubicBezTo>
                    <a:pt x="39370" y="58420"/>
                    <a:pt x="44450" y="53340"/>
                    <a:pt x="44450" y="44450"/>
                  </a:cubicBezTo>
                  <a:close/>
                </a:path>
              </a:pathLst>
            </a:custGeom>
            <a:solidFill>
              <a:srgbClr val="333333"/>
            </a:solidFill>
            <a:ln w="12700" cap="flat">
              <a:noFill/>
              <a:prstDash val="solid"/>
              <a:miter/>
            </a:ln>
          </p:spPr>
          <p:txBody>
            <a:bodyPr rtlCol="0" anchor="ctr"/>
            <a:lstStyle/>
            <a:p>
              <a:endParaRPr lang="nl-NL"/>
            </a:p>
          </p:txBody>
        </p:sp>
        <p:sp>
          <p:nvSpPr>
            <p:cNvPr id="50" name="Vrije vorm 49">
              <a:extLst>
                <a:ext uri="{FF2B5EF4-FFF2-40B4-BE49-F238E27FC236}">
                  <a16:creationId xmlns:a16="http://schemas.microsoft.com/office/drawing/2014/main" id="{E8CBFE7E-E37A-F6A9-D9E2-88765F453D0A}"/>
                </a:ext>
              </a:extLst>
            </p:cNvPr>
            <p:cNvSpPr/>
            <p:nvPr userDrawn="1"/>
          </p:nvSpPr>
          <p:spPr>
            <a:xfrm>
              <a:off x="707143" y="6593829"/>
              <a:ext cx="19542" cy="19050"/>
            </a:xfrm>
            <a:custGeom>
              <a:avLst/>
              <a:gdLst>
                <a:gd name="connsiteX0" fmla="*/ 11676 w 19542"/>
                <a:gd name="connsiteY0" fmla="*/ 0 h 19050"/>
                <a:gd name="connsiteX1" fmla="*/ 246 w 19542"/>
                <a:gd name="connsiteY1" fmla="*/ 7620 h 19050"/>
                <a:gd name="connsiteX2" fmla="*/ 7866 w 19542"/>
                <a:gd name="connsiteY2" fmla="*/ 19050 h 19050"/>
                <a:gd name="connsiteX3" fmla="*/ 19296 w 19542"/>
                <a:gd name="connsiteY3" fmla="*/ 11430 h 19050"/>
                <a:gd name="connsiteX4" fmla="*/ 11676 w 19542"/>
                <a:gd name="connsiteY4" fmla="*/ 0 h 1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542" h="19050">
                  <a:moveTo>
                    <a:pt x="11676" y="0"/>
                  </a:moveTo>
                  <a:cubicBezTo>
                    <a:pt x="6596" y="0"/>
                    <a:pt x="1516" y="2540"/>
                    <a:pt x="246" y="7620"/>
                  </a:cubicBezTo>
                  <a:cubicBezTo>
                    <a:pt x="-1024" y="12700"/>
                    <a:pt x="2786" y="17780"/>
                    <a:pt x="7866" y="19050"/>
                  </a:cubicBezTo>
                  <a:cubicBezTo>
                    <a:pt x="12946" y="19050"/>
                    <a:pt x="18026" y="16511"/>
                    <a:pt x="19296" y="11430"/>
                  </a:cubicBezTo>
                  <a:cubicBezTo>
                    <a:pt x="20566" y="6350"/>
                    <a:pt x="16756" y="1270"/>
                    <a:pt x="11676" y="0"/>
                  </a:cubicBezTo>
                  <a:close/>
                </a:path>
              </a:pathLst>
            </a:custGeom>
            <a:solidFill>
              <a:srgbClr val="333333"/>
            </a:solidFill>
            <a:ln w="12700" cap="flat">
              <a:noFill/>
              <a:prstDash val="solid"/>
              <a:miter/>
            </a:ln>
          </p:spPr>
          <p:txBody>
            <a:bodyPr rtlCol="0" anchor="ctr"/>
            <a:lstStyle/>
            <a:p>
              <a:endParaRPr lang="nl-NL"/>
            </a:p>
          </p:txBody>
        </p:sp>
      </p:grpSp>
    </p:spTree>
    <p:extLst>
      <p:ext uri="{BB962C8B-B14F-4D97-AF65-F5344CB8AC3E}">
        <p14:creationId xmlns:p14="http://schemas.microsoft.com/office/powerpoint/2010/main" val="244740432"/>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el en tekst 02">
    <p:spTree>
      <p:nvGrpSpPr>
        <p:cNvPr id="1" name=""/>
        <p:cNvGrpSpPr/>
        <p:nvPr/>
      </p:nvGrpSpPr>
      <p:grpSpPr>
        <a:xfrm>
          <a:off x="0" y="0"/>
          <a:ext cx="0" cy="0"/>
          <a:chOff x="0" y="0"/>
          <a:chExt cx="0" cy="0"/>
        </a:xfrm>
      </p:grpSpPr>
      <p:sp>
        <p:nvSpPr>
          <p:cNvPr id="5" name="Vrije vorm 4">
            <a:extLst>
              <a:ext uri="{FF2B5EF4-FFF2-40B4-BE49-F238E27FC236}">
                <a16:creationId xmlns:a16="http://schemas.microsoft.com/office/drawing/2014/main" id="{818309C4-F0C2-28C7-C11D-6C86FFBD323E}"/>
              </a:ext>
            </a:extLst>
          </p:cNvPr>
          <p:cNvSpPr/>
          <p:nvPr/>
        </p:nvSpPr>
        <p:spPr>
          <a:xfrm>
            <a:off x="0" y="0"/>
            <a:ext cx="12192000" cy="1700213"/>
          </a:xfrm>
          <a:custGeom>
            <a:avLst/>
            <a:gdLst>
              <a:gd name="connsiteX0" fmla="*/ 0 w 12192000"/>
              <a:gd name="connsiteY0" fmla="*/ 0 h 1687829"/>
              <a:gd name="connsiteX1" fmla="*/ 12192000 w 12192000"/>
              <a:gd name="connsiteY1" fmla="*/ 0 h 1687829"/>
              <a:gd name="connsiteX2" fmla="*/ 12192000 w 12192000"/>
              <a:gd name="connsiteY2" fmla="*/ 1179830 h 1687829"/>
              <a:gd name="connsiteX3" fmla="*/ 11684000 w 12192000"/>
              <a:gd name="connsiteY3" fmla="*/ 1687830 h 1687829"/>
              <a:gd name="connsiteX4" fmla="*/ 0 w 12192000"/>
              <a:gd name="connsiteY4" fmla="*/ 1687830 h 1687829"/>
              <a:gd name="connsiteX5" fmla="*/ 0 w 12192000"/>
              <a:gd name="connsiteY5" fmla="*/ 0 h 1687829"/>
              <a:gd name="connsiteX6" fmla="*/ 0 w 12192000"/>
              <a:gd name="connsiteY6" fmla="*/ 0 h 1687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1687829">
                <a:moveTo>
                  <a:pt x="0" y="0"/>
                </a:moveTo>
                <a:lnTo>
                  <a:pt x="12192000" y="0"/>
                </a:lnTo>
                <a:lnTo>
                  <a:pt x="12192000" y="1179830"/>
                </a:lnTo>
                <a:cubicBezTo>
                  <a:pt x="12192000" y="1460500"/>
                  <a:pt x="11964670" y="1687830"/>
                  <a:pt x="11684000" y="1687830"/>
                </a:cubicBezTo>
                <a:lnTo>
                  <a:pt x="0" y="1687830"/>
                </a:lnTo>
                <a:lnTo>
                  <a:pt x="0" y="0"/>
                </a:lnTo>
                <a:lnTo>
                  <a:pt x="0" y="0"/>
                </a:lnTo>
                <a:close/>
              </a:path>
            </a:pathLst>
          </a:custGeom>
          <a:solidFill>
            <a:schemeClr val="accent1"/>
          </a:solidFill>
          <a:ln w="12700" cap="flat">
            <a:noFill/>
            <a:prstDash val="solid"/>
            <a:miter/>
          </a:ln>
        </p:spPr>
        <p:txBody>
          <a:bodyPr rtlCol="0" anchor="ctr"/>
          <a:lstStyle/>
          <a:p>
            <a:endParaRPr lang="nl-NL"/>
          </a:p>
        </p:txBody>
      </p:sp>
      <p:sp>
        <p:nvSpPr>
          <p:cNvPr id="31" name="Vrije vorm 30">
            <a:extLst>
              <a:ext uri="{FF2B5EF4-FFF2-40B4-BE49-F238E27FC236}">
                <a16:creationId xmlns:a16="http://schemas.microsoft.com/office/drawing/2014/main" id="{25F2CF90-9F07-482B-CFBA-E899FA279844}"/>
              </a:ext>
            </a:extLst>
          </p:cNvPr>
          <p:cNvSpPr/>
          <p:nvPr/>
        </p:nvSpPr>
        <p:spPr>
          <a:xfrm>
            <a:off x="1424940" y="6545580"/>
            <a:ext cx="12700" cy="127000"/>
          </a:xfrm>
          <a:custGeom>
            <a:avLst/>
            <a:gdLst>
              <a:gd name="connsiteX0" fmla="*/ 0 w 12700"/>
              <a:gd name="connsiteY0" fmla="*/ 0 h 127000"/>
              <a:gd name="connsiteX1" fmla="*/ 0 w 12700"/>
              <a:gd name="connsiteY1" fmla="*/ 127000 h 127000"/>
            </a:gdLst>
            <a:ahLst/>
            <a:cxnLst>
              <a:cxn ang="0">
                <a:pos x="connsiteX0" y="connsiteY0"/>
              </a:cxn>
              <a:cxn ang="0">
                <a:pos x="connsiteX1" y="connsiteY1"/>
              </a:cxn>
            </a:cxnLst>
            <a:rect l="l" t="t" r="r" b="b"/>
            <a:pathLst>
              <a:path w="12700" h="127000">
                <a:moveTo>
                  <a:pt x="0" y="0"/>
                </a:moveTo>
                <a:lnTo>
                  <a:pt x="0" y="127000"/>
                </a:lnTo>
              </a:path>
            </a:pathLst>
          </a:custGeom>
          <a:ln w="12700" cap="flat">
            <a:solidFill>
              <a:srgbClr val="E95223"/>
            </a:solidFill>
            <a:prstDash val="solid"/>
            <a:miter/>
          </a:ln>
        </p:spPr>
        <p:txBody>
          <a:bodyPr rtlCol="0" anchor="ctr"/>
          <a:lstStyle/>
          <a:p>
            <a:endParaRPr lang="nl-NL"/>
          </a:p>
        </p:txBody>
      </p:sp>
      <p:sp>
        <p:nvSpPr>
          <p:cNvPr id="140" name="Tijdelijke aanduiding voor voettekst 139">
            <a:extLst>
              <a:ext uri="{FF2B5EF4-FFF2-40B4-BE49-F238E27FC236}">
                <a16:creationId xmlns:a16="http://schemas.microsoft.com/office/drawing/2014/main" id="{1F34F79B-9EBB-EFE6-5719-32BC0328B67C}"/>
              </a:ext>
            </a:extLst>
          </p:cNvPr>
          <p:cNvSpPr>
            <a:spLocks noGrp="1"/>
          </p:cNvSpPr>
          <p:nvPr>
            <p:ph type="ftr" sz="quarter" idx="11"/>
          </p:nvPr>
        </p:nvSpPr>
        <p:spPr>
          <a:xfrm>
            <a:off x="1599386" y="6416675"/>
            <a:ext cx="4891901" cy="441325"/>
          </a:xfrm>
        </p:spPr>
        <p:txBody>
          <a:bodyPr/>
          <a:lstStyle>
            <a:lvl1pPr>
              <a:defRPr sz="900" b="0" i="0">
                <a:latin typeface="Real Text Pro" panose="020B0504020204020204" pitchFamily="34" charset="77"/>
              </a:defRPr>
            </a:lvl1pPr>
          </a:lstStyle>
          <a:p>
            <a:pPr algn="l"/>
            <a:r>
              <a:rPr lang="nl-NL" dirty="0">
                <a:ln/>
                <a:solidFill>
                  <a:srgbClr val="B3B3B3"/>
                </a:solidFill>
                <a:sym typeface="RealTextPro-Regular"/>
                <a:rtl val="0"/>
              </a:rPr>
              <a:t>Optie voor presentatie titel of andere extra informatie.</a:t>
            </a:r>
          </a:p>
        </p:txBody>
      </p:sp>
      <p:sp>
        <p:nvSpPr>
          <p:cNvPr id="141" name="Tijdelijke aanduiding voor dianummer 140">
            <a:extLst>
              <a:ext uri="{FF2B5EF4-FFF2-40B4-BE49-F238E27FC236}">
                <a16:creationId xmlns:a16="http://schemas.microsoft.com/office/drawing/2014/main" id="{2D742E33-CD5B-1D65-A4BD-7EEA5D9DE0CE}"/>
              </a:ext>
            </a:extLst>
          </p:cNvPr>
          <p:cNvSpPr>
            <a:spLocks noGrp="1"/>
          </p:cNvSpPr>
          <p:nvPr>
            <p:ph type="sldNum" sz="quarter" idx="12"/>
          </p:nvPr>
        </p:nvSpPr>
        <p:spPr>
          <a:xfrm>
            <a:off x="8710930" y="6416675"/>
            <a:ext cx="3038157" cy="448819"/>
          </a:xfrm>
        </p:spPr>
        <p:txBody>
          <a:bodyPr/>
          <a:lstStyle>
            <a:lvl1pPr>
              <a:defRPr>
                <a:solidFill>
                  <a:srgbClr val="004996"/>
                </a:solidFill>
              </a:defRPr>
            </a:lvl1pPr>
          </a:lstStyle>
          <a:p>
            <a:fld id="{9F53E0E1-1632-AA43-9C83-C74C9E11BADB}" type="slidenum">
              <a:rPr lang="nl-NL" smtClean="0"/>
              <a:pPr/>
              <a:t>‹nr.›</a:t>
            </a:fld>
            <a:endParaRPr lang="nl-NL" dirty="0"/>
          </a:p>
        </p:txBody>
      </p:sp>
      <p:sp>
        <p:nvSpPr>
          <p:cNvPr id="142" name="Ovaal 141">
            <a:extLst>
              <a:ext uri="{FF2B5EF4-FFF2-40B4-BE49-F238E27FC236}">
                <a16:creationId xmlns:a16="http://schemas.microsoft.com/office/drawing/2014/main" id="{28D06BE5-A0EF-D136-C0E6-F8B6D97B28A5}"/>
              </a:ext>
            </a:extLst>
          </p:cNvPr>
          <p:cNvSpPr/>
          <p:nvPr userDrawn="1"/>
        </p:nvSpPr>
        <p:spPr>
          <a:xfrm>
            <a:off x="11779408" y="6661582"/>
            <a:ext cx="37785" cy="37785"/>
          </a:xfrm>
          <a:prstGeom prst="ellipse">
            <a:avLst/>
          </a:prstGeom>
          <a:solidFill>
            <a:srgbClr val="E9522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43" name="Titel 142">
            <a:extLst>
              <a:ext uri="{FF2B5EF4-FFF2-40B4-BE49-F238E27FC236}">
                <a16:creationId xmlns:a16="http://schemas.microsoft.com/office/drawing/2014/main" id="{AD090B86-1C0C-5835-FF3D-4D68EC1291F9}"/>
              </a:ext>
            </a:extLst>
          </p:cNvPr>
          <p:cNvSpPr>
            <a:spLocks noGrp="1"/>
          </p:cNvSpPr>
          <p:nvPr>
            <p:ph type="title" hasCustomPrompt="1"/>
          </p:nvPr>
        </p:nvSpPr>
        <p:spPr>
          <a:xfrm>
            <a:off x="455929" y="581257"/>
            <a:ext cx="11293157" cy="358082"/>
          </a:xfrm>
        </p:spPr>
        <p:txBody>
          <a:bodyPr/>
          <a:lstStyle>
            <a:lvl1pPr>
              <a:defRPr>
                <a:solidFill>
                  <a:schemeClr val="bg1"/>
                </a:solidFill>
              </a:defRPr>
            </a:lvl1pPr>
          </a:lstStyle>
          <a:p>
            <a:r>
              <a:rPr lang="nl-NL" dirty="0"/>
              <a:t>Klikken om een titel toe te voegen</a:t>
            </a:r>
          </a:p>
        </p:txBody>
      </p:sp>
      <p:sp>
        <p:nvSpPr>
          <p:cNvPr id="145" name="Tijdelijke aanduiding voor tekst 144">
            <a:extLst>
              <a:ext uri="{FF2B5EF4-FFF2-40B4-BE49-F238E27FC236}">
                <a16:creationId xmlns:a16="http://schemas.microsoft.com/office/drawing/2014/main" id="{CCA02B37-8546-752C-93D5-94C5AE7991B5}"/>
              </a:ext>
            </a:extLst>
          </p:cNvPr>
          <p:cNvSpPr>
            <a:spLocks noGrp="1"/>
          </p:cNvSpPr>
          <p:nvPr>
            <p:ph type="body" sz="quarter" idx="13" hasCustomPrompt="1"/>
          </p:nvPr>
        </p:nvSpPr>
        <p:spPr>
          <a:xfrm>
            <a:off x="442912" y="1146407"/>
            <a:ext cx="11293157" cy="195031"/>
          </a:xfrm>
        </p:spPr>
        <p:txBody>
          <a:bodyPr>
            <a:normAutofit/>
          </a:bodyPr>
          <a:lstStyle>
            <a:lvl1pPr marL="0" indent="0">
              <a:buNone/>
              <a:defRPr sz="1800">
                <a:solidFill>
                  <a:schemeClr val="bg1"/>
                </a:solidFill>
              </a:defRPr>
            </a:lvl1pPr>
          </a:lstStyle>
          <a:p>
            <a:pPr lvl="0"/>
            <a:r>
              <a:rPr lang="nl-NL" dirty="0"/>
              <a:t>Klikken om een subtitel toe te voegen</a:t>
            </a:r>
          </a:p>
        </p:txBody>
      </p:sp>
      <p:sp>
        <p:nvSpPr>
          <p:cNvPr id="2" name="Tijdelijke aanduiding voor tekst 2">
            <a:extLst>
              <a:ext uri="{FF2B5EF4-FFF2-40B4-BE49-F238E27FC236}">
                <a16:creationId xmlns:a16="http://schemas.microsoft.com/office/drawing/2014/main" id="{A1D421AE-BADB-3EE9-8E16-6F43347538E1}"/>
              </a:ext>
            </a:extLst>
          </p:cNvPr>
          <p:cNvSpPr>
            <a:spLocks noGrp="1"/>
          </p:cNvSpPr>
          <p:nvPr>
            <p:ph type="body" sz="quarter" idx="15"/>
          </p:nvPr>
        </p:nvSpPr>
        <p:spPr>
          <a:xfrm>
            <a:off x="442913" y="1978025"/>
            <a:ext cx="11311094" cy="4113059"/>
          </a:xfrm>
        </p:spPr>
        <p:txBody>
          <a:bodyPr/>
          <a:lstStyle>
            <a:lvl1pPr marL="0" indent="0">
              <a:buNone/>
              <a:defRPr>
                <a:solidFill>
                  <a:srgbClr val="004996"/>
                </a:solidFill>
              </a:defRPr>
            </a:lvl1pPr>
            <a:lvl2pPr>
              <a:buClr>
                <a:srgbClr val="E95223"/>
              </a:buClr>
              <a:defRPr>
                <a:solidFill>
                  <a:srgbClr val="666666"/>
                </a:solidFill>
              </a:defRPr>
            </a:lvl2pPr>
            <a:lvl3pPr>
              <a:buClr>
                <a:srgbClr val="E95223"/>
              </a:buClr>
              <a:defRPr>
                <a:solidFill>
                  <a:srgbClr val="666666"/>
                </a:solidFill>
              </a:defRPr>
            </a:lvl3pPr>
            <a:lvl4pPr>
              <a:buClr>
                <a:srgbClr val="E95223"/>
              </a:buClr>
              <a:defRPr>
                <a:solidFill>
                  <a:srgbClr val="666666"/>
                </a:solidFill>
              </a:defRPr>
            </a:lvl4pPr>
            <a:lvl5pPr>
              <a:buClr>
                <a:srgbClr val="E95223"/>
              </a:buClr>
              <a:defRPr>
                <a:solidFill>
                  <a:srgbClr val="666666"/>
                </a:solidFill>
              </a:defRPr>
            </a:lvl5p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grpSp>
        <p:nvGrpSpPr>
          <p:cNvPr id="3" name="Groep 2">
            <a:extLst>
              <a:ext uri="{FF2B5EF4-FFF2-40B4-BE49-F238E27FC236}">
                <a16:creationId xmlns:a16="http://schemas.microsoft.com/office/drawing/2014/main" id="{32FBE88B-2D85-0335-F0C7-4064DBFE75BF}"/>
              </a:ext>
            </a:extLst>
          </p:cNvPr>
          <p:cNvGrpSpPr/>
          <p:nvPr userDrawn="1"/>
        </p:nvGrpSpPr>
        <p:grpSpPr>
          <a:xfrm>
            <a:off x="-3620530" y="2"/>
            <a:ext cx="3527668" cy="2850577"/>
            <a:chOff x="-3620530" y="2"/>
            <a:chExt cx="3527668" cy="2850577"/>
          </a:xfrm>
        </p:grpSpPr>
        <p:grpSp>
          <p:nvGrpSpPr>
            <p:cNvPr id="4" name="Groep 3">
              <a:extLst>
                <a:ext uri="{FF2B5EF4-FFF2-40B4-BE49-F238E27FC236}">
                  <a16:creationId xmlns:a16="http://schemas.microsoft.com/office/drawing/2014/main" id="{14EE1E2D-201D-1100-B7CE-E1013140807F}"/>
                </a:ext>
              </a:extLst>
            </p:cNvPr>
            <p:cNvGrpSpPr/>
            <p:nvPr/>
          </p:nvGrpSpPr>
          <p:grpSpPr>
            <a:xfrm>
              <a:off x="-3620530" y="2"/>
              <a:ext cx="3527668" cy="2850577"/>
              <a:chOff x="-3913429" y="2"/>
              <a:chExt cx="3820567" cy="2850577"/>
            </a:xfrm>
          </p:grpSpPr>
          <p:sp>
            <p:nvSpPr>
              <p:cNvPr id="7" name="Rechthoek: afgeronde hoeken 9">
                <a:extLst>
                  <a:ext uri="{FF2B5EF4-FFF2-40B4-BE49-F238E27FC236}">
                    <a16:creationId xmlns:a16="http://schemas.microsoft.com/office/drawing/2014/main" id="{8DE1AF46-9413-755B-B523-DFB3BBE362D5}"/>
                  </a:ext>
                </a:extLst>
              </p:cNvPr>
              <p:cNvSpPr/>
              <p:nvPr userDrawn="1"/>
            </p:nvSpPr>
            <p:spPr>
              <a:xfrm>
                <a:off x="-3913429" y="479323"/>
                <a:ext cx="3820567" cy="2371256"/>
              </a:xfrm>
              <a:prstGeom prst="roundRect">
                <a:avLst>
                  <a:gd name="adj" fmla="val 0"/>
                </a:avLst>
              </a:prstGeom>
              <a:solidFill>
                <a:schemeClr val="bg1"/>
              </a:solidFill>
              <a:ln w="7620" cap="flat">
                <a:noFill/>
                <a:prstDash val="solid"/>
                <a:miter/>
              </a:ln>
            </p:spPr>
            <p:txBody>
              <a:bodyPr lIns="216000" tIns="144000" rIns="216000" rtlCol="0" anchor="t"/>
              <a:lstStyle/>
              <a:p>
                <a:pPr marL="171450" indent="-171450">
                  <a:spcAft>
                    <a:spcPts val="400"/>
                  </a:spcAft>
                  <a:buClr>
                    <a:schemeClr val="tx1"/>
                  </a:buClr>
                  <a:buFont typeface="Arial" panose="020B0604020202020204" pitchFamily="34" charset="0"/>
                  <a:buChar char="•"/>
                </a:pPr>
                <a:r>
                  <a:rPr lang="nl-NL" sz="1000" b="0" dirty="0">
                    <a:latin typeface="Arial" panose="020B0604020202020204" pitchFamily="34" charset="0"/>
                    <a:cs typeface="Arial" panose="020B0604020202020204" pitchFamily="34" charset="0"/>
                  </a:rPr>
                  <a:t>Gebruik de tekstniveau’s om gebruik te maken van de verschillende tekststijlen. </a:t>
                </a:r>
              </a:p>
              <a:p>
                <a:pPr marL="171450" indent="-171450">
                  <a:spcAft>
                    <a:spcPts val="400"/>
                  </a:spcAft>
                  <a:buClr>
                    <a:schemeClr val="tx1"/>
                  </a:buClr>
                  <a:buFont typeface="Arial" panose="020B0604020202020204" pitchFamily="34" charset="0"/>
                  <a:buChar char="•"/>
                </a:pPr>
                <a:r>
                  <a:rPr lang="nl-NL" sz="1000" b="0" dirty="0">
                    <a:latin typeface="Arial" panose="020B0604020202020204" pitchFamily="34" charset="0"/>
                    <a:cs typeface="Arial" panose="020B0604020202020204" pitchFamily="34" charset="0"/>
                  </a:rPr>
                  <a:t>Klik op de knop voor het verhogen en verlagen van het lijstniveau, om te wisselen tussen de verschillende tekststijlen.</a:t>
                </a:r>
              </a:p>
              <a:p>
                <a:pPr marL="171450" indent="-171450">
                  <a:spcAft>
                    <a:spcPts val="400"/>
                  </a:spcAft>
                  <a:buClr>
                    <a:schemeClr val="tx1"/>
                  </a:buClr>
                  <a:buFont typeface="Arial" panose="020B0604020202020204" pitchFamily="34" charset="0"/>
                  <a:buChar char="•"/>
                </a:pPr>
                <a:endParaRPr lang="nl-NL" sz="1000" b="0" dirty="0">
                  <a:latin typeface="Arial" panose="020B0604020202020204" pitchFamily="34" charset="0"/>
                  <a:cs typeface="Arial" panose="020B0604020202020204" pitchFamily="34" charset="0"/>
                </a:endParaRPr>
              </a:p>
              <a:p>
                <a:pPr marL="171450" indent="-171450">
                  <a:spcAft>
                    <a:spcPts val="400"/>
                  </a:spcAft>
                  <a:buClr>
                    <a:schemeClr val="tx1"/>
                  </a:buClr>
                  <a:buFont typeface="Arial" panose="020B0604020202020204" pitchFamily="34" charset="0"/>
                  <a:buChar char="•"/>
                </a:pPr>
                <a:endParaRPr lang="nl-NL" sz="1000" b="0" dirty="0">
                  <a:latin typeface="Arial" panose="020B0604020202020204" pitchFamily="34" charset="0"/>
                  <a:cs typeface="Arial" panose="020B0604020202020204" pitchFamily="34" charset="0"/>
                </a:endParaRPr>
              </a:p>
              <a:p>
                <a:pPr marL="171450" indent="-171450">
                  <a:spcAft>
                    <a:spcPts val="400"/>
                  </a:spcAft>
                  <a:buClr>
                    <a:schemeClr val="tx1"/>
                  </a:buClr>
                  <a:buFont typeface="Arial" panose="020B0604020202020204" pitchFamily="34" charset="0"/>
                  <a:buChar char="•"/>
                </a:pPr>
                <a:r>
                  <a:rPr lang="nl-NL" sz="1000" b="0" dirty="0">
                    <a:latin typeface="Arial" panose="020B0604020202020204" pitchFamily="34" charset="0"/>
                    <a:cs typeface="Arial" panose="020B0604020202020204" pitchFamily="34" charset="0"/>
                  </a:rPr>
                  <a:t>Je kunt de volgende tekstniveau’s gebruiken:</a:t>
                </a:r>
              </a:p>
              <a:p>
                <a:pPr marL="180975">
                  <a:spcAft>
                    <a:spcPts val="400"/>
                  </a:spcAft>
                  <a:buClr>
                    <a:schemeClr val="tx1"/>
                  </a:buClr>
                  <a:buFont typeface="Arial" panose="020B0604020202020204" pitchFamily="34" charset="0"/>
                  <a:buNone/>
                </a:pPr>
                <a:r>
                  <a:rPr lang="nl-NL" sz="1000" b="1" dirty="0">
                    <a:latin typeface="Arial" panose="020B0604020202020204" pitchFamily="34" charset="0"/>
                    <a:cs typeface="Arial" panose="020B0604020202020204" pitchFamily="34" charset="0"/>
                  </a:rPr>
                  <a:t>Level 1</a:t>
                </a:r>
              </a:p>
              <a:p>
                <a:pPr marL="542925" indent="-180975">
                  <a:spcAft>
                    <a:spcPts val="400"/>
                  </a:spcAft>
                  <a:buClr>
                    <a:schemeClr val="tx1"/>
                  </a:buClr>
                  <a:buFont typeface="Arial" panose="020B0604020202020204" pitchFamily="34" charset="0"/>
                  <a:buChar char="•"/>
                </a:pPr>
                <a:r>
                  <a:rPr lang="nl-NL" sz="900" b="0" dirty="0">
                    <a:latin typeface="Arial" panose="020B0604020202020204" pitchFamily="34" charset="0"/>
                    <a:cs typeface="Arial" panose="020B0604020202020204" pitchFamily="34" charset="0"/>
                  </a:rPr>
                  <a:t>Level 2</a:t>
                </a:r>
              </a:p>
              <a:p>
                <a:pPr marL="895350" indent="-180975">
                  <a:spcAft>
                    <a:spcPts val="400"/>
                  </a:spcAft>
                  <a:buClr>
                    <a:schemeClr val="tx1"/>
                  </a:buClr>
                  <a:buFont typeface="Arial" panose="020B0604020202020204" pitchFamily="34" charset="0"/>
                  <a:buChar char="•"/>
                </a:pPr>
                <a:r>
                  <a:rPr lang="nl-NL" sz="900" b="0" dirty="0">
                    <a:latin typeface="Arial" panose="020B0604020202020204" pitchFamily="34" charset="0"/>
                    <a:cs typeface="Arial" panose="020B0604020202020204" pitchFamily="34" charset="0"/>
                  </a:rPr>
                  <a:t>Level 3</a:t>
                </a:r>
              </a:p>
            </p:txBody>
          </p:sp>
          <p:sp>
            <p:nvSpPr>
              <p:cNvPr id="8" name="Rechthoek: afgeronde hoeken 10">
                <a:extLst>
                  <a:ext uri="{FF2B5EF4-FFF2-40B4-BE49-F238E27FC236}">
                    <a16:creationId xmlns:a16="http://schemas.microsoft.com/office/drawing/2014/main" id="{C054A120-CBD6-EA49-D6DE-C0E8E17B9B43}"/>
                  </a:ext>
                </a:extLst>
              </p:cNvPr>
              <p:cNvSpPr/>
              <p:nvPr userDrawn="1"/>
            </p:nvSpPr>
            <p:spPr>
              <a:xfrm>
                <a:off x="-3913429" y="2"/>
                <a:ext cx="3820567" cy="479322"/>
              </a:xfrm>
              <a:prstGeom prst="roundRect">
                <a:avLst>
                  <a:gd name="adj" fmla="val 0"/>
                </a:avLst>
              </a:prstGeom>
              <a:solidFill>
                <a:schemeClr val="tx1"/>
              </a:solidFill>
              <a:ln w="7620" cap="flat">
                <a:noFill/>
                <a:prstDash val="solid"/>
                <a:miter/>
              </a:ln>
            </p:spPr>
            <p:txBody>
              <a:bodyPr lIns="216000" tIns="90000" rIns="216000" bIns="90000" rtlCol="0" anchor="ctr"/>
              <a:lstStyle/>
              <a:p>
                <a:pPr>
                  <a:spcAft>
                    <a:spcPts val="600"/>
                  </a:spcAft>
                </a:pPr>
                <a:r>
                  <a:rPr lang="nl-NL" sz="1400" b="1" dirty="0">
                    <a:solidFill>
                      <a:schemeClr val="bg1"/>
                    </a:solidFill>
                    <a:latin typeface="Arial" panose="020B0604020202020204" pitchFamily="34" charset="0"/>
                    <a:cs typeface="Arial" panose="020B0604020202020204" pitchFamily="34" charset="0"/>
                  </a:rPr>
                  <a:t>Tekstniveau’s gebruiken</a:t>
                </a:r>
                <a:endParaRPr lang="nl-NL" sz="900" b="0" dirty="0">
                  <a:solidFill>
                    <a:schemeClr val="bg1"/>
                  </a:solidFill>
                  <a:latin typeface="Arial" panose="020B0604020202020204" pitchFamily="34" charset="0"/>
                  <a:cs typeface="Arial" panose="020B0604020202020204" pitchFamily="34" charset="0"/>
                </a:endParaRPr>
              </a:p>
            </p:txBody>
          </p:sp>
        </p:grpSp>
        <p:pic>
          <p:nvPicPr>
            <p:cNvPr id="6" name="Afbeelding 5">
              <a:extLst>
                <a:ext uri="{FF2B5EF4-FFF2-40B4-BE49-F238E27FC236}">
                  <a16:creationId xmlns:a16="http://schemas.microsoft.com/office/drawing/2014/main" id="{6C17D396-9A1E-59E9-A58D-C82813A9AE61}"/>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3293489" y="1488376"/>
              <a:ext cx="669460" cy="293288"/>
            </a:xfrm>
            <a:prstGeom prst="rect">
              <a:avLst/>
            </a:prstGeom>
          </p:spPr>
        </p:pic>
      </p:grpSp>
      <p:grpSp>
        <p:nvGrpSpPr>
          <p:cNvPr id="32" name="Groep 31">
            <a:extLst>
              <a:ext uri="{FF2B5EF4-FFF2-40B4-BE49-F238E27FC236}">
                <a16:creationId xmlns:a16="http://schemas.microsoft.com/office/drawing/2014/main" id="{F7CB8BF6-0E0B-715F-1E72-83783B95AFF4}"/>
              </a:ext>
            </a:extLst>
          </p:cNvPr>
          <p:cNvGrpSpPr/>
          <p:nvPr userDrawn="1"/>
        </p:nvGrpSpPr>
        <p:grpSpPr>
          <a:xfrm>
            <a:off x="455930" y="6497074"/>
            <a:ext cx="808989" cy="283774"/>
            <a:chOff x="455930" y="6480235"/>
            <a:chExt cx="808989" cy="283774"/>
          </a:xfrm>
        </p:grpSpPr>
        <p:sp>
          <p:nvSpPr>
            <p:cNvPr id="33" name="Vrije vorm 32">
              <a:extLst>
                <a:ext uri="{FF2B5EF4-FFF2-40B4-BE49-F238E27FC236}">
                  <a16:creationId xmlns:a16="http://schemas.microsoft.com/office/drawing/2014/main" id="{CFA6C4E4-B62C-25F1-B05A-236102DF80D2}"/>
                </a:ext>
              </a:extLst>
            </p:cNvPr>
            <p:cNvSpPr/>
            <p:nvPr userDrawn="1"/>
          </p:nvSpPr>
          <p:spPr>
            <a:xfrm>
              <a:off x="961389" y="6593829"/>
              <a:ext cx="62230" cy="74930"/>
            </a:xfrm>
            <a:custGeom>
              <a:avLst/>
              <a:gdLst>
                <a:gd name="connsiteX0" fmla="*/ 0 w 62230"/>
                <a:gd name="connsiteY0" fmla="*/ 0 h 74930"/>
                <a:gd name="connsiteX1" fmla="*/ 31750 w 62230"/>
                <a:gd name="connsiteY1" fmla="*/ 0 h 74930"/>
                <a:gd name="connsiteX2" fmla="*/ 58420 w 62230"/>
                <a:gd name="connsiteY2" fmla="*/ 24130 h 74930"/>
                <a:gd name="connsiteX3" fmla="*/ 41910 w 62230"/>
                <a:gd name="connsiteY3" fmla="*/ 46990 h 74930"/>
                <a:gd name="connsiteX4" fmla="*/ 62230 w 62230"/>
                <a:gd name="connsiteY4" fmla="*/ 74930 h 74930"/>
                <a:gd name="connsiteX5" fmla="*/ 48260 w 62230"/>
                <a:gd name="connsiteY5" fmla="*/ 74930 h 74930"/>
                <a:gd name="connsiteX6" fmla="*/ 30480 w 62230"/>
                <a:gd name="connsiteY6" fmla="*/ 48261 h 74930"/>
                <a:gd name="connsiteX7" fmla="*/ 12700 w 62230"/>
                <a:gd name="connsiteY7" fmla="*/ 48261 h 74930"/>
                <a:gd name="connsiteX8" fmla="*/ 12700 w 62230"/>
                <a:gd name="connsiteY8" fmla="*/ 74930 h 74930"/>
                <a:gd name="connsiteX9" fmla="*/ 1270 w 62230"/>
                <a:gd name="connsiteY9" fmla="*/ 74930 h 74930"/>
                <a:gd name="connsiteX10" fmla="*/ 1270 w 62230"/>
                <a:gd name="connsiteY10" fmla="*/ 0 h 74930"/>
                <a:gd name="connsiteX11" fmla="*/ 31750 w 62230"/>
                <a:gd name="connsiteY11" fmla="*/ 36830 h 74930"/>
                <a:gd name="connsiteX12" fmla="*/ 45720 w 62230"/>
                <a:gd name="connsiteY12" fmla="*/ 24130 h 74930"/>
                <a:gd name="connsiteX13" fmla="*/ 31750 w 62230"/>
                <a:gd name="connsiteY13" fmla="*/ 11430 h 74930"/>
                <a:gd name="connsiteX14" fmla="*/ 11430 w 62230"/>
                <a:gd name="connsiteY14" fmla="*/ 11430 h 74930"/>
                <a:gd name="connsiteX15" fmla="*/ 11430 w 62230"/>
                <a:gd name="connsiteY15" fmla="*/ 38100 h 74930"/>
                <a:gd name="connsiteX16" fmla="*/ 31750 w 62230"/>
                <a:gd name="connsiteY16" fmla="*/ 38100 h 74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2230" h="74930">
                  <a:moveTo>
                    <a:pt x="0" y="0"/>
                  </a:moveTo>
                  <a:lnTo>
                    <a:pt x="31750" y="0"/>
                  </a:lnTo>
                  <a:cubicBezTo>
                    <a:pt x="49530" y="0"/>
                    <a:pt x="58420" y="10161"/>
                    <a:pt x="58420" y="24130"/>
                  </a:cubicBezTo>
                  <a:cubicBezTo>
                    <a:pt x="58420" y="38100"/>
                    <a:pt x="53340" y="44450"/>
                    <a:pt x="41910" y="46990"/>
                  </a:cubicBezTo>
                  <a:lnTo>
                    <a:pt x="62230" y="74930"/>
                  </a:lnTo>
                  <a:lnTo>
                    <a:pt x="48260" y="74930"/>
                  </a:lnTo>
                  <a:lnTo>
                    <a:pt x="30480" y="48261"/>
                  </a:lnTo>
                  <a:lnTo>
                    <a:pt x="12700" y="48261"/>
                  </a:lnTo>
                  <a:lnTo>
                    <a:pt x="12700" y="74930"/>
                  </a:lnTo>
                  <a:lnTo>
                    <a:pt x="1270" y="74930"/>
                  </a:lnTo>
                  <a:lnTo>
                    <a:pt x="1270" y="0"/>
                  </a:lnTo>
                  <a:close/>
                  <a:moveTo>
                    <a:pt x="31750" y="36830"/>
                  </a:moveTo>
                  <a:cubicBezTo>
                    <a:pt x="43180" y="36830"/>
                    <a:pt x="45720" y="31750"/>
                    <a:pt x="45720" y="24130"/>
                  </a:cubicBezTo>
                  <a:cubicBezTo>
                    <a:pt x="45720" y="16511"/>
                    <a:pt x="41910" y="11430"/>
                    <a:pt x="31750" y="11430"/>
                  </a:cubicBezTo>
                  <a:lnTo>
                    <a:pt x="11430" y="11430"/>
                  </a:lnTo>
                  <a:lnTo>
                    <a:pt x="11430" y="38100"/>
                  </a:lnTo>
                  <a:lnTo>
                    <a:pt x="31750" y="38100"/>
                  </a:lnTo>
                  <a:close/>
                </a:path>
              </a:pathLst>
            </a:custGeom>
            <a:solidFill>
              <a:srgbClr val="333333"/>
            </a:solidFill>
            <a:ln w="12700" cap="flat">
              <a:noFill/>
              <a:prstDash val="solid"/>
              <a:miter/>
            </a:ln>
          </p:spPr>
          <p:txBody>
            <a:bodyPr rtlCol="0" anchor="ctr"/>
            <a:lstStyle/>
            <a:p>
              <a:endParaRPr lang="nl-NL"/>
            </a:p>
          </p:txBody>
        </p:sp>
        <p:sp>
          <p:nvSpPr>
            <p:cNvPr id="34" name="Vrije vorm 33">
              <a:extLst>
                <a:ext uri="{FF2B5EF4-FFF2-40B4-BE49-F238E27FC236}">
                  <a16:creationId xmlns:a16="http://schemas.microsoft.com/office/drawing/2014/main" id="{C756B184-9184-643D-BB8D-F654768E98B8}"/>
                </a:ext>
              </a:extLst>
            </p:cNvPr>
            <p:cNvSpPr/>
            <p:nvPr userDrawn="1"/>
          </p:nvSpPr>
          <p:spPr>
            <a:xfrm>
              <a:off x="1028700" y="6609069"/>
              <a:ext cx="60960" cy="58420"/>
            </a:xfrm>
            <a:custGeom>
              <a:avLst/>
              <a:gdLst>
                <a:gd name="connsiteX0" fmla="*/ 0 w 60960"/>
                <a:gd name="connsiteY0" fmla="*/ 29210 h 58420"/>
                <a:gd name="connsiteX1" fmla="*/ 30480 w 60960"/>
                <a:gd name="connsiteY1" fmla="*/ 0 h 58420"/>
                <a:gd name="connsiteX2" fmla="*/ 60960 w 60960"/>
                <a:gd name="connsiteY2" fmla="*/ 29210 h 58420"/>
                <a:gd name="connsiteX3" fmla="*/ 60960 w 60960"/>
                <a:gd name="connsiteY3" fmla="*/ 33020 h 58420"/>
                <a:gd name="connsiteX4" fmla="*/ 12700 w 60960"/>
                <a:gd name="connsiteY4" fmla="*/ 33020 h 58420"/>
                <a:gd name="connsiteX5" fmla="*/ 31750 w 60960"/>
                <a:gd name="connsiteY5" fmla="*/ 48260 h 58420"/>
                <a:gd name="connsiteX6" fmla="*/ 46990 w 60960"/>
                <a:gd name="connsiteY6" fmla="*/ 40640 h 58420"/>
                <a:gd name="connsiteX7" fmla="*/ 58420 w 60960"/>
                <a:gd name="connsiteY7" fmla="*/ 40640 h 58420"/>
                <a:gd name="connsiteX8" fmla="*/ 30480 w 60960"/>
                <a:gd name="connsiteY8" fmla="*/ 58420 h 58420"/>
                <a:gd name="connsiteX9" fmla="*/ 0 w 60960"/>
                <a:gd name="connsiteY9" fmla="*/ 29210 h 58420"/>
                <a:gd name="connsiteX10" fmla="*/ 49530 w 60960"/>
                <a:gd name="connsiteY10" fmla="*/ 24130 h 58420"/>
                <a:gd name="connsiteX11" fmla="*/ 30480 w 60960"/>
                <a:gd name="connsiteY11" fmla="*/ 10160 h 58420"/>
                <a:gd name="connsiteX12" fmla="*/ 11430 w 60960"/>
                <a:gd name="connsiteY12" fmla="*/ 24130 h 58420"/>
                <a:gd name="connsiteX13" fmla="*/ 48260 w 60960"/>
                <a:gd name="connsiteY13" fmla="*/ 24130 h 58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0960" h="58420">
                  <a:moveTo>
                    <a:pt x="0" y="29210"/>
                  </a:moveTo>
                  <a:cubicBezTo>
                    <a:pt x="0" y="12700"/>
                    <a:pt x="12700" y="0"/>
                    <a:pt x="30480" y="0"/>
                  </a:cubicBezTo>
                  <a:cubicBezTo>
                    <a:pt x="48260" y="0"/>
                    <a:pt x="60960" y="12700"/>
                    <a:pt x="60960" y="29210"/>
                  </a:cubicBezTo>
                  <a:lnTo>
                    <a:pt x="60960" y="33020"/>
                  </a:lnTo>
                  <a:lnTo>
                    <a:pt x="12700" y="33020"/>
                  </a:lnTo>
                  <a:cubicBezTo>
                    <a:pt x="13970" y="43180"/>
                    <a:pt x="21590" y="48260"/>
                    <a:pt x="31750" y="48260"/>
                  </a:cubicBezTo>
                  <a:cubicBezTo>
                    <a:pt x="41910" y="48260"/>
                    <a:pt x="44450" y="45720"/>
                    <a:pt x="46990" y="40640"/>
                  </a:cubicBezTo>
                  <a:lnTo>
                    <a:pt x="58420" y="40640"/>
                  </a:lnTo>
                  <a:cubicBezTo>
                    <a:pt x="54610" y="50800"/>
                    <a:pt x="44450" y="58420"/>
                    <a:pt x="30480" y="58420"/>
                  </a:cubicBezTo>
                  <a:cubicBezTo>
                    <a:pt x="12700" y="58420"/>
                    <a:pt x="0" y="45720"/>
                    <a:pt x="0" y="29210"/>
                  </a:cubicBezTo>
                  <a:close/>
                  <a:moveTo>
                    <a:pt x="49530" y="24130"/>
                  </a:moveTo>
                  <a:cubicBezTo>
                    <a:pt x="46990" y="15240"/>
                    <a:pt x="40640" y="10160"/>
                    <a:pt x="30480" y="10160"/>
                  </a:cubicBezTo>
                  <a:cubicBezTo>
                    <a:pt x="20320" y="10160"/>
                    <a:pt x="13970" y="15240"/>
                    <a:pt x="11430" y="24130"/>
                  </a:cubicBezTo>
                  <a:lnTo>
                    <a:pt x="48260" y="24130"/>
                  </a:lnTo>
                  <a:close/>
                </a:path>
              </a:pathLst>
            </a:custGeom>
            <a:solidFill>
              <a:srgbClr val="333333"/>
            </a:solidFill>
            <a:ln w="12700" cap="flat">
              <a:noFill/>
              <a:prstDash val="solid"/>
              <a:miter/>
            </a:ln>
          </p:spPr>
          <p:txBody>
            <a:bodyPr rtlCol="0" anchor="ctr"/>
            <a:lstStyle/>
            <a:p>
              <a:endParaRPr lang="nl-NL"/>
            </a:p>
          </p:txBody>
        </p:sp>
        <p:sp>
          <p:nvSpPr>
            <p:cNvPr id="35" name="Vrije vorm 34">
              <a:extLst>
                <a:ext uri="{FF2B5EF4-FFF2-40B4-BE49-F238E27FC236}">
                  <a16:creationId xmlns:a16="http://schemas.microsoft.com/office/drawing/2014/main" id="{911D71C2-5D6C-7AD9-8ADC-D5B4A54B490E}"/>
                </a:ext>
              </a:extLst>
            </p:cNvPr>
            <p:cNvSpPr/>
            <p:nvPr userDrawn="1"/>
          </p:nvSpPr>
          <p:spPr>
            <a:xfrm>
              <a:off x="1097280" y="6593829"/>
              <a:ext cx="45719" cy="74930"/>
            </a:xfrm>
            <a:custGeom>
              <a:avLst/>
              <a:gdLst>
                <a:gd name="connsiteX0" fmla="*/ 2540 w 45719"/>
                <a:gd name="connsiteY0" fmla="*/ 52070 h 74930"/>
                <a:gd name="connsiteX1" fmla="*/ 2540 w 45719"/>
                <a:gd name="connsiteY1" fmla="*/ 0 h 74930"/>
                <a:gd name="connsiteX2" fmla="*/ 12700 w 45719"/>
                <a:gd name="connsiteY2" fmla="*/ 0 h 74930"/>
                <a:gd name="connsiteX3" fmla="*/ 12700 w 45719"/>
                <a:gd name="connsiteY3" fmla="*/ 16511 h 74930"/>
                <a:gd name="connsiteX4" fmla="*/ 43180 w 45719"/>
                <a:gd name="connsiteY4" fmla="*/ 16511 h 74930"/>
                <a:gd name="connsiteX5" fmla="*/ 43180 w 45719"/>
                <a:gd name="connsiteY5" fmla="*/ 26670 h 74930"/>
                <a:gd name="connsiteX6" fmla="*/ 12700 w 45719"/>
                <a:gd name="connsiteY6" fmla="*/ 26670 h 74930"/>
                <a:gd name="connsiteX7" fmla="*/ 12700 w 45719"/>
                <a:gd name="connsiteY7" fmla="*/ 52070 h 74930"/>
                <a:gd name="connsiteX8" fmla="*/ 24130 w 45719"/>
                <a:gd name="connsiteY8" fmla="*/ 64770 h 74930"/>
                <a:gd name="connsiteX9" fmla="*/ 35560 w 45719"/>
                <a:gd name="connsiteY9" fmla="*/ 52070 h 74930"/>
                <a:gd name="connsiteX10" fmla="*/ 35560 w 45719"/>
                <a:gd name="connsiteY10" fmla="*/ 52070 h 74930"/>
                <a:gd name="connsiteX11" fmla="*/ 45720 w 45719"/>
                <a:gd name="connsiteY11" fmla="*/ 50800 h 74930"/>
                <a:gd name="connsiteX12" fmla="*/ 45720 w 45719"/>
                <a:gd name="connsiteY12" fmla="*/ 50800 h 74930"/>
                <a:gd name="connsiteX13" fmla="*/ 22860 w 45719"/>
                <a:gd name="connsiteY13" fmla="*/ 74930 h 74930"/>
                <a:gd name="connsiteX14" fmla="*/ 0 w 45719"/>
                <a:gd name="connsiteY14" fmla="*/ 52070 h 74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19" h="74930">
                  <a:moveTo>
                    <a:pt x="2540" y="52070"/>
                  </a:moveTo>
                  <a:lnTo>
                    <a:pt x="2540" y="0"/>
                  </a:lnTo>
                  <a:lnTo>
                    <a:pt x="12700" y="0"/>
                  </a:lnTo>
                  <a:lnTo>
                    <a:pt x="12700" y="16511"/>
                  </a:lnTo>
                  <a:lnTo>
                    <a:pt x="43180" y="16511"/>
                  </a:lnTo>
                  <a:lnTo>
                    <a:pt x="43180" y="26670"/>
                  </a:lnTo>
                  <a:lnTo>
                    <a:pt x="12700" y="26670"/>
                  </a:lnTo>
                  <a:lnTo>
                    <a:pt x="12700" y="52070"/>
                  </a:lnTo>
                  <a:cubicBezTo>
                    <a:pt x="12700" y="60961"/>
                    <a:pt x="17780" y="64770"/>
                    <a:pt x="24130" y="64770"/>
                  </a:cubicBezTo>
                  <a:cubicBezTo>
                    <a:pt x="30480" y="64770"/>
                    <a:pt x="35560" y="60961"/>
                    <a:pt x="35560" y="52070"/>
                  </a:cubicBezTo>
                  <a:lnTo>
                    <a:pt x="35560" y="52070"/>
                  </a:lnTo>
                  <a:cubicBezTo>
                    <a:pt x="35560" y="50800"/>
                    <a:pt x="45720" y="50800"/>
                    <a:pt x="45720" y="50800"/>
                  </a:cubicBezTo>
                  <a:lnTo>
                    <a:pt x="45720" y="50800"/>
                  </a:lnTo>
                  <a:cubicBezTo>
                    <a:pt x="45720" y="67311"/>
                    <a:pt x="36830" y="74930"/>
                    <a:pt x="22860" y="74930"/>
                  </a:cubicBezTo>
                  <a:cubicBezTo>
                    <a:pt x="8890" y="74930"/>
                    <a:pt x="0" y="67311"/>
                    <a:pt x="0" y="52070"/>
                  </a:cubicBezTo>
                  <a:close/>
                </a:path>
              </a:pathLst>
            </a:custGeom>
            <a:solidFill>
              <a:srgbClr val="333333"/>
            </a:solidFill>
            <a:ln w="12700" cap="flat">
              <a:noFill/>
              <a:prstDash val="solid"/>
              <a:miter/>
            </a:ln>
          </p:spPr>
          <p:txBody>
            <a:bodyPr rtlCol="0" anchor="ctr"/>
            <a:lstStyle/>
            <a:p>
              <a:endParaRPr lang="nl-NL"/>
            </a:p>
          </p:txBody>
        </p:sp>
        <p:sp>
          <p:nvSpPr>
            <p:cNvPr id="36" name="Vrije vorm 35">
              <a:extLst>
                <a:ext uri="{FF2B5EF4-FFF2-40B4-BE49-F238E27FC236}">
                  <a16:creationId xmlns:a16="http://schemas.microsoft.com/office/drawing/2014/main" id="{FA3A6090-EFD3-81CC-5001-78C2EC1934F9}"/>
                </a:ext>
              </a:extLst>
            </p:cNvPr>
            <p:cNvSpPr/>
            <p:nvPr userDrawn="1"/>
          </p:nvSpPr>
          <p:spPr>
            <a:xfrm>
              <a:off x="1151889" y="6609069"/>
              <a:ext cx="60960" cy="59690"/>
            </a:xfrm>
            <a:custGeom>
              <a:avLst/>
              <a:gdLst>
                <a:gd name="connsiteX0" fmla="*/ 0 w 60960"/>
                <a:gd name="connsiteY0" fmla="*/ 30480 h 59690"/>
                <a:gd name="connsiteX1" fmla="*/ 30480 w 60960"/>
                <a:gd name="connsiteY1" fmla="*/ 0 h 59690"/>
                <a:gd name="connsiteX2" fmla="*/ 60960 w 60960"/>
                <a:gd name="connsiteY2" fmla="*/ 30480 h 59690"/>
                <a:gd name="connsiteX3" fmla="*/ 60960 w 60960"/>
                <a:gd name="connsiteY3" fmla="*/ 59690 h 59690"/>
                <a:gd name="connsiteX4" fmla="*/ 50800 w 60960"/>
                <a:gd name="connsiteY4" fmla="*/ 59690 h 59690"/>
                <a:gd name="connsiteX5" fmla="*/ 50800 w 60960"/>
                <a:gd name="connsiteY5" fmla="*/ 45720 h 59690"/>
                <a:gd name="connsiteX6" fmla="*/ 29210 w 60960"/>
                <a:gd name="connsiteY6" fmla="*/ 59690 h 59690"/>
                <a:gd name="connsiteX7" fmla="*/ 1270 w 60960"/>
                <a:gd name="connsiteY7" fmla="*/ 30480 h 59690"/>
                <a:gd name="connsiteX8" fmla="*/ 49530 w 60960"/>
                <a:gd name="connsiteY8" fmla="*/ 29210 h 59690"/>
                <a:gd name="connsiteX9" fmla="*/ 30480 w 60960"/>
                <a:gd name="connsiteY9" fmla="*/ 10160 h 59690"/>
                <a:gd name="connsiteX10" fmla="*/ 11430 w 60960"/>
                <a:gd name="connsiteY10" fmla="*/ 29210 h 59690"/>
                <a:gd name="connsiteX11" fmla="*/ 30480 w 60960"/>
                <a:gd name="connsiteY11" fmla="*/ 48260 h 59690"/>
                <a:gd name="connsiteX12" fmla="*/ 49530 w 60960"/>
                <a:gd name="connsiteY12" fmla="*/ 29210 h 5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0960" h="59690">
                  <a:moveTo>
                    <a:pt x="0" y="30480"/>
                  </a:moveTo>
                  <a:cubicBezTo>
                    <a:pt x="0" y="12700"/>
                    <a:pt x="12700" y="0"/>
                    <a:pt x="30480" y="0"/>
                  </a:cubicBezTo>
                  <a:cubicBezTo>
                    <a:pt x="48260" y="0"/>
                    <a:pt x="60960" y="11430"/>
                    <a:pt x="60960" y="30480"/>
                  </a:cubicBezTo>
                  <a:lnTo>
                    <a:pt x="60960" y="59690"/>
                  </a:lnTo>
                  <a:lnTo>
                    <a:pt x="50800" y="59690"/>
                  </a:lnTo>
                  <a:lnTo>
                    <a:pt x="50800" y="45720"/>
                  </a:lnTo>
                  <a:cubicBezTo>
                    <a:pt x="46990" y="54610"/>
                    <a:pt x="39370" y="59690"/>
                    <a:pt x="29210" y="59690"/>
                  </a:cubicBezTo>
                  <a:cubicBezTo>
                    <a:pt x="13970" y="59690"/>
                    <a:pt x="1270" y="49530"/>
                    <a:pt x="1270" y="30480"/>
                  </a:cubicBezTo>
                  <a:close/>
                  <a:moveTo>
                    <a:pt x="49530" y="29210"/>
                  </a:moveTo>
                  <a:cubicBezTo>
                    <a:pt x="49530" y="17780"/>
                    <a:pt x="41910" y="10160"/>
                    <a:pt x="30480" y="10160"/>
                  </a:cubicBezTo>
                  <a:cubicBezTo>
                    <a:pt x="19050" y="10160"/>
                    <a:pt x="11430" y="17780"/>
                    <a:pt x="11430" y="29210"/>
                  </a:cubicBezTo>
                  <a:cubicBezTo>
                    <a:pt x="11430" y="40640"/>
                    <a:pt x="19050" y="48260"/>
                    <a:pt x="30480" y="48260"/>
                  </a:cubicBezTo>
                  <a:cubicBezTo>
                    <a:pt x="41910" y="48260"/>
                    <a:pt x="49530" y="40640"/>
                    <a:pt x="49530" y="29210"/>
                  </a:cubicBezTo>
                  <a:close/>
                </a:path>
              </a:pathLst>
            </a:custGeom>
            <a:solidFill>
              <a:srgbClr val="333333"/>
            </a:solidFill>
            <a:ln w="12700" cap="flat">
              <a:noFill/>
              <a:prstDash val="solid"/>
              <a:miter/>
            </a:ln>
          </p:spPr>
          <p:txBody>
            <a:bodyPr rtlCol="0" anchor="ctr"/>
            <a:lstStyle/>
            <a:p>
              <a:endParaRPr lang="nl-NL"/>
            </a:p>
          </p:txBody>
        </p:sp>
        <p:sp>
          <p:nvSpPr>
            <p:cNvPr id="37" name="Vrije vorm 36">
              <a:extLst>
                <a:ext uri="{FF2B5EF4-FFF2-40B4-BE49-F238E27FC236}">
                  <a16:creationId xmlns:a16="http://schemas.microsoft.com/office/drawing/2014/main" id="{1CC8931C-354C-4883-9631-D823E02A56F8}"/>
                </a:ext>
              </a:extLst>
            </p:cNvPr>
            <p:cNvSpPr/>
            <p:nvPr userDrawn="1"/>
          </p:nvSpPr>
          <p:spPr>
            <a:xfrm>
              <a:off x="1226819" y="6619229"/>
              <a:ext cx="10160" cy="49530"/>
            </a:xfrm>
            <a:custGeom>
              <a:avLst/>
              <a:gdLst>
                <a:gd name="connsiteX0" fmla="*/ 0 w 10160"/>
                <a:gd name="connsiteY0" fmla="*/ 0 h 49530"/>
                <a:gd name="connsiteX1" fmla="*/ 10160 w 10160"/>
                <a:gd name="connsiteY1" fmla="*/ 0 h 49530"/>
                <a:gd name="connsiteX2" fmla="*/ 10160 w 10160"/>
                <a:gd name="connsiteY2" fmla="*/ 49530 h 49530"/>
                <a:gd name="connsiteX3" fmla="*/ 0 w 10160"/>
                <a:gd name="connsiteY3" fmla="*/ 49530 h 49530"/>
                <a:gd name="connsiteX4" fmla="*/ 0 w 10160"/>
                <a:gd name="connsiteY4" fmla="*/ 0 h 495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60" h="49530">
                  <a:moveTo>
                    <a:pt x="0" y="0"/>
                  </a:moveTo>
                  <a:lnTo>
                    <a:pt x="10160" y="0"/>
                  </a:lnTo>
                  <a:lnTo>
                    <a:pt x="10160" y="49530"/>
                  </a:lnTo>
                  <a:lnTo>
                    <a:pt x="0" y="49530"/>
                  </a:lnTo>
                  <a:lnTo>
                    <a:pt x="0" y="0"/>
                  </a:lnTo>
                  <a:close/>
                </a:path>
              </a:pathLst>
            </a:custGeom>
            <a:solidFill>
              <a:srgbClr val="333333"/>
            </a:solidFill>
            <a:ln w="12700" cap="flat">
              <a:noFill/>
              <a:prstDash val="solid"/>
              <a:miter/>
            </a:ln>
          </p:spPr>
          <p:txBody>
            <a:bodyPr rtlCol="0" anchor="ctr"/>
            <a:lstStyle/>
            <a:p>
              <a:endParaRPr lang="nl-NL"/>
            </a:p>
          </p:txBody>
        </p:sp>
        <p:sp>
          <p:nvSpPr>
            <p:cNvPr id="38" name="Vrije vorm 37">
              <a:extLst>
                <a:ext uri="{FF2B5EF4-FFF2-40B4-BE49-F238E27FC236}">
                  <a16:creationId xmlns:a16="http://schemas.microsoft.com/office/drawing/2014/main" id="{FA7DDD60-3713-4361-AE0E-03F3984BEF5C}"/>
                </a:ext>
              </a:extLst>
            </p:cNvPr>
            <p:cNvSpPr/>
            <p:nvPr userDrawn="1"/>
          </p:nvSpPr>
          <p:spPr>
            <a:xfrm>
              <a:off x="1254760" y="6593829"/>
              <a:ext cx="10159" cy="74930"/>
            </a:xfrm>
            <a:custGeom>
              <a:avLst/>
              <a:gdLst>
                <a:gd name="connsiteX0" fmla="*/ 0 w 10159"/>
                <a:gd name="connsiteY0" fmla="*/ 0 h 74930"/>
                <a:gd name="connsiteX1" fmla="*/ 10160 w 10159"/>
                <a:gd name="connsiteY1" fmla="*/ 0 h 74930"/>
                <a:gd name="connsiteX2" fmla="*/ 10160 w 10159"/>
                <a:gd name="connsiteY2" fmla="*/ 74930 h 74930"/>
                <a:gd name="connsiteX3" fmla="*/ 0 w 10159"/>
                <a:gd name="connsiteY3" fmla="*/ 74930 h 74930"/>
                <a:gd name="connsiteX4" fmla="*/ 0 w 10159"/>
                <a:gd name="connsiteY4" fmla="*/ 0 h 749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59" h="74930">
                  <a:moveTo>
                    <a:pt x="0" y="0"/>
                  </a:moveTo>
                  <a:lnTo>
                    <a:pt x="10160" y="0"/>
                  </a:lnTo>
                  <a:lnTo>
                    <a:pt x="10160" y="74930"/>
                  </a:lnTo>
                  <a:lnTo>
                    <a:pt x="0" y="74930"/>
                  </a:lnTo>
                  <a:lnTo>
                    <a:pt x="0" y="0"/>
                  </a:lnTo>
                  <a:close/>
                </a:path>
              </a:pathLst>
            </a:custGeom>
            <a:solidFill>
              <a:srgbClr val="333333"/>
            </a:solidFill>
            <a:ln w="12700" cap="flat">
              <a:noFill/>
              <a:prstDash val="solid"/>
              <a:miter/>
            </a:ln>
          </p:spPr>
          <p:txBody>
            <a:bodyPr rtlCol="0" anchor="ctr"/>
            <a:lstStyle/>
            <a:p>
              <a:endParaRPr lang="nl-NL"/>
            </a:p>
          </p:txBody>
        </p:sp>
        <p:sp>
          <p:nvSpPr>
            <p:cNvPr id="39" name="Vrije vorm 38">
              <a:extLst>
                <a:ext uri="{FF2B5EF4-FFF2-40B4-BE49-F238E27FC236}">
                  <a16:creationId xmlns:a16="http://schemas.microsoft.com/office/drawing/2014/main" id="{1CB60AD0-2F2A-D018-210C-C74FC070C228}"/>
                </a:ext>
              </a:extLst>
            </p:cNvPr>
            <p:cNvSpPr/>
            <p:nvPr/>
          </p:nvSpPr>
          <p:spPr>
            <a:xfrm>
              <a:off x="1224280" y="6593829"/>
              <a:ext cx="15239" cy="15240"/>
            </a:xfrm>
            <a:custGeom>
              <a:avLst/>
              <a:gdLst>
                <a:gd name="connsiteX0" fmla="*/ 0 w 15239"/>
                <a:gd name="connsiteY0" fmla="*/ 7620 h 15240"/>
                <a:gd name="connsiteX1" fmla="*/ 7620 w 15239"/>
                <a:gd name="connsiteY1" fmla="*/ 0 h 15240"/>
                <a:gd name="connsiteX2" fmla="*/ 15240 w 15239"/>
                <a:gd name="connsiteY2" fmla="*/ 7620 h 15240"/>
                <a:gd name="connsiteX3" fmla="*/ 7620 w 15239"/>
                <a:gd name="connsiteY3" fmla="*/ 15240 h 15240"/>
                <a:gd name="connsiteX4" fmla="*/ 0 w 15239"/>
                <a:gd name="connsiteY4" fmla="*/ 7620 h 1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40">
                  <a:moveTo>
                    <a:pt x="0" y="7620"/>
                  </a:moveTo>
                  <a:cubicBezTo>
                    <a:pt x="0" y="3811"/>
                    <a:pt x="2540" y="0"/>
                    <a:pt x="7620" y="0"/>
                  </a:cubicBezTo>
                  <a:cubicBezTo>
                    <a:pt x="12700" y="0"/>
                    <a:pt x="15240" y="2540"/>
                    <a:pt x="15240" y="7620"/>
                  </a:cubicBezTo>
                  <a:cubicBezTo>
                    <a:pt x="15240" y="12700"/>
                    <a:pt x="12700" y="15240"/>
                    <a:pt x="7620" y="15240"/>
                  </a:cubicBezTo>
                  <a:cubicBezTo>
                    <a:pt x="2540" y="15240"/>
                    <a:pt x="0" y="11430"/>
                    <a:pt x="0" y="7620"/>
                  </a:cubicBezTo>
                  <a:close/>
                </a:path>
              </a:pathLst>
            </a:custGeom>
            <a:solidFill>
              <a:srgbClr val="333333"/>
            </a:solidFill>
            <a:ln w="12700" cap="flat">
              <a:noFill/>
              <a:prstDash val="solid"/>
              <a:miter/>
            </a:ln>
          </p:spPr>
          <p:txBody>
            <a:bodyPr rtlCol="0" anchor="ctr"/>
            <a:lstStyle/>
            <a:p>
              <a:endParaRPr lang="nl-NL"/>
            </a:p>
          </p:txBody>
        </p:sp>
        <p:sp>
          <p:nvSpPr>
            <p:cNvPr id="40" name="Vrije vorm 39">
              <a:extLst>
                <a:ext uri="{FF2B5EF4-FFF2-40B4-BE49-F238E27FC236}">
                  <a16:creationId xmlns:a16="http://schemas.microsoft.com/office/drawing/2014/main" id="{2A2F3137-EE17-9913-FA4F-EACB007F8180}"/>
                </a:ext>
              </a:extLst>
            </p:cNvPr>
            <p:cNvSpPr/>
            <p:nvPr userDrawn="1"/>
          </p:nvSpPr>
          <p:spPr>
            <a:xfrm>
              <a:off x="601415" y="6480235"/>
              <a:ext cx="34148" cy="34148"/>
            </a:xfrm>
            <a:custGeom>
              <a:avLst/>
              <a:gdLst>
                <a:gd name="connsiteX0" fmla="*/ 20884 w 34148"/>
                <a:gd name="connsiteY0" fmla="*/ 564 h 34148"/>
                <a:gd name="connsiteX1" fmla="*/ 564 w 34148"/>
                <a:gd name="connsiteY1" fmla="*/ 13264 h 34148"/>
                <a:gd name="connsiteX2" fmla="*/ 13264 w 34148"/>
                <a:gd name="connsiteY2" fmla="*/ 33584 h 34148"/>
                <a:gd name="connsiteX3" fmla="*/ 33584 w 34148"/>
                <a:gd name="connsiteY3" fmla="*/ 20884 h 34148"/>
                <a:gd name="connsiteX4" fmla="*/ 20884 w 34148"/>
                <a:gd name="connsiteY4" fmla="*/ 564 h 34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148" h="34148">
                  <a:moveTo>
                    <a:pt x="20884" y="564"/>
                  </a:moveTo>
                  <a:cubicBezTo>
                    <a:pt x="11994" y="-1976"/>
                    <a:pt x="3104" y="4374"/>
                    <a:pt x="564" y="13264"/>
                  </a:cubicBezTo>
                  <a:cubicBezTo>
                    <a:pt x="-1976" y="22154"/>
                    <a:pt x="4374" y="31044"/>
                    <a:pt x="13264" y="33584"/>
                  </a:cubicBezTo>
                  <a:cubicBezTo>
                    <a:pt x="22154" y="36124"/>
                    <a:pt x="31044" y="29774"/>
                    <a:pt x="33584" y="20884"/>
                  </a:cubicBezTo>
                  <a:cubicBezTo>
                    <a:pt x="36124" y="11994"/>
                    <a:pt x="29774" y="3104"/>
                    <a:pt x="20884" y="564"/>
                  </a:cubicBezTo>
                  <a:close/>
                </a:path>
              </a:pathLst>
            </a:custGeom>
            <a:solidFill>
              <a:srgbClr val="ED602F"/>
            </a:solidFill>
            <a:ln w="12700" cap="flat">
              <a:noFill/>
              <a:prstDash val="solid"/>
              <a:miter/>
            </a:ln>
          </p:spPr>
          <p:txBody>
            <a:bodyPr rtlCol="0" anchor="ctr"/>
            <a:lstStyle/>
            <a:p>
              <a:endParaRPr lang="nl-NL"/>
            </a:p>
          </p:txBody>
        </p:sp>
        <p:sp>
          <p:nvSpPr>
            <p:cNvPr id="41" name="Vrije vorm 40">
              <a:extLst>
                <a:ext uri="{FF2B5EF4-FFF2-40B4-BE49-F238E27FC236}">
                  <a16:creationId xmlns:a16="http://schemas.microsoft.com/office/drawing/2014/main" id="{0F303510-02A0-0758-1334-5378F2BA75C1}"/>
                </a:ext>
              </a:extLst>
            </p:cNvPr>
            <p:cNvSpPr/>
            <p:nvPr userDrawn="1"/>
          </p:nvSpPr>
          <p:spPr>
            <a:xfrm>
              <a:off x="645865" y="6495475"/>
              <a:ext cx="34148" cy="34148"/>
            </a:xfrm>
            <a:custGeom>
              <a:avLst/>
              <a:gdLst>
                <a:gd name="connsiteX0" fmla="*/ 20884 w 34148"/>
                <a:gd name="connsiteY0" fmla="*/ 564 h 34148"/>
                <a:gd name="connsiteX1" fmla="*/ 564 w 34148"/>
                <a:gd name="connsiteY1" fmla="*/ 13264 h 34148"/>
                <a:gd name="connsiteX2" fmla="*/ 13264 w 34148"/>
                <a:gd name="connsiteY2" fmla="*/ 33584 h 34148"/>
                <a:gd name="connsiteX3" fmla="*/ 33584 w 34148"/>
                <a:gd name="connsiteY3" fmla="*/ 20884 h 34148"/>
                <a:gd name="connsiteX4" fmla="*/ 20884 w 34148"/>
                <a:gd name="connsiteY4" fmla="*/ 564 h 34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148" h="34148">
                  <a:moveTo>
                    <a:pt x="20884" y="564"/>
                  </a:moveTo>
                  <a:cubicBezTo>
                    <a:pt x="11994" y="-1975"/>
                    <a:pt x="3104" y="4375"/>
                    <a:pt x="564" y="13264"/>
                  </a:cubicBezTo>
                  <a:cubicBezTo>
                    <a:pt x="-1976" y="22154"/>
                    <a:pt x="4374" y="31044"/>
                    <a:pt x="13264" y="33584"/>
                  </a:cubicBezTo>
                  <a:cubicBezTo>
                    <a:pt x="22154" y="36125"/>
                    <a:pt x="31044" y="29775"/>
                    <a:pt x="33584" y="20884"/>
                  </a:cubicBezTo>
                  <a:cubicBezTo>
                    <a:pt x="36124" y="11994"/>
                    <a:pt x="29774" y="3104"/>
                    <a:pt x="20884" y="564"/>
                  </a:cubicBezTo>
                  <a:close/>
                </a:path>
              </a:pathLst>
            </a:custGeom>
            <a:solidFill>
              <a:srgbClr val="ED602F"/>
            </a:solidFill>
            <a:ln w="12700" cap="flat">
              <a:noFill/>
              <a:prstDash val="solid"/>
              <a:miter/>
            </a:ln>
          </p:spPr>
          <p:txBody>
            <a:bodyPr rtlCol="0" anchor="ctr"/>
            <a:lstStyle/>
            <a:p>
              <a:endParaRPr lang="nl-NL"/>
            </a:p>
          </p:txBody>
        </p:sp>
        <p:sp>
          <p:nvSpPr>
            <p:cNvPr id="42" name="Vrije vorm 41">
              <a:extLst>
                <a:ext uri="{FF2B5EF4-FFF2-40B4-BE49-F238E27FC236}">
                  <a16:creationId xmlns:a16="http://schemas.microsoft.com/office/drawing/2014/main" id="{6FADAE15-58A4-7A5E-2E65-B994EE5017E0}"/>
                </a:ext>
              </a:extLst>
            </p:cNvPr>
            <p:cNvSpPr/>
            <p:nvPr userDrawn="1"/>
          </p:nvSpPr>
          <p:spPr>
            <a:xfrm>
              <a:off x="681425" y="6524685"/>
              <a:ext cx="34148" cy="34148"/>
            </a:xfrm>
            <a:custGeom>
              <a:avLst/>
              <a:gdLst>
                <a:gd name="connsiteX0" fmla="*/ 20884 w 34148"/>
                <a:gd name="connsiteY0" fmla="*/ 564 h 34148"/>
                <a:gd name="connsiteX1" fmla="*/ 564 w 34148"/>
                <a:gd name="connsiteY1" fmla="*/ 13264 h 34148"/>
                <a:gd name="connsiteX2" fmla="*/ 13264 w 34148"/>
                <a:gd name="connsiteY2" fmla="*/ 33584 h 34148"/>
                <a:gd name="connsiteX3" fmla="*/ 33584 w 34148"/>
                <a:gd name="connsiteY3" fmla="*/ 20884 h 34148"/>
                <a:gd name="connsiteX4" fmla="*/ 20884 w 34148"/>
                <a:gd name="connsiteY4" fmla="*/ 564 h 34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148" h="34148">
                  <a:moveTo>
                    <a:pt x="20884" y="564"/>
                  </a:moveTo>
                  <a:cubicBezTo>
                    <a:pt x="11994" y="-1976"/>
                    <a:pt x="3104" y="4374"/>
                    <a:pt x="564" y="13264"/>
                  </a:cubicBezTo>
                  <a:cubicBezTo>
                    <a:pt x="-1976" y="22155"/>
                    <a:pt x="4374" y="31044"/>
                    <a:pt x="13264" y="33584"/>
                  </a:cubicBezTo>
                  <a:cubicBezTo>
                    <a:pt x="22154" y="36124"/>
                    <a:pt x="31044" y="29774"/>
                    <a:pt x="33584" y="20884"/>
                  </a:cubicBezTo>
                  <a:cubicBezTo>
                    <a:pt x="36124" y="11994"/>
                    <a:pt x="29774" y="3105"/>
                    <a:pt x="20884" y="564"/>
                  </a:cubicBezTo>
                  <a:close/>
                </a:path>
              </a:pathLst>
            </a:custGeom>
            <a:solidFill>
              <a:srgbClr val="ED602F"/>
            </a:solidFill>
            <a:ln w="12700" cap="flat">
              <a:noFill/>
              <a:prstDash val="solid"/>
              <a:miter/>
            </a:ln>
          </p:spPr>
          <p:txBody>
            <a:bodyPr rtlCol="0" anchor="ctr"/>
            <a:lstStyle/>
            <a:p>
              <a:endParaRPr lang="nl-NL"/>
            </a:p>
          </p:txBody>
        </p:sp>
        <p:sp>
          <p:nvSpPr>
            <p:cNvPr id="43" name="Vrije vorm 42">
              <a:extLst>
                <a:ext uri="{FF2B5EF4-FFF2-40B4-BE49-F238E27FC236}">
                  <a16:creationId xmlns:a16="http://schemas.microsoft.com/office/drawing/2014/main" id="{60AC9D3D-54AB-F1E1-C703-2D75DABC3242}"/>
                </a:ext>
              </a:extLst>
            </p:cNvPr>
            <p:cNvSpPr/>
            <p:nvPr userDrawn="1"/>
          </p:nvSpPr>
          <p:spPr>
            <a:xfrm>
              <a:off x="455930" y="6481505"/>
              <a:ext cx="266700" cy="282504"/>
            </a:xfrm>
            <a:custGeom>
              <a:avLst/>
              <a:gdLst>
                <a:gd name="connsiteX0" fmla="*/ 256540 w 266700"/>
                <a:gd name="connsiteY0" fmla="*/ 198685 h 282504"/>
                <a:gd name="connsiteX1" fmla="*/ 250190 w 266700"/>
                <a:gd name="connsiteY1" fmla="*/ 198685 h 282504"/>
                <a:gd name="connsiteX2" fmla="*/ 242570 w 266700"/>
                <a:gd name="connsiteY2" fmla="*/ 211385 h 282504"/>
                <a:gd name="connsiteX3" fmla="*/ 220980 w 266700"/>
                <a:gd name="connsiteY3" fmla="*/ 234245 h 282504"/>
                <a:gd name="connsiteX4" fmla="*/ 208280 w 266700"/>
                <a:gd name="connsiteY4" fmla="*/ 243135 h 282504"/>
                <a:gd name="connsiteX5" fmla="*/ 194310 w 266700"/>
                <a:gd name="connsiteY5" fmla="*/ 250754 h 282504"/>
                <a:gd name="connsiteX6" fmla="*/ 180340 w 266700"/>
                <a:gd name="connsiteY6" fmla="*/ 255835 h 282504"/>
                <a:gd name="connsiteX7" fmla="*/ 165100 w 266700"/>
                <a:gd name="connsiteY7" fmla="*/ 259645 h 282504"/>
                <a:gd name="connsiteX8" fmla="*/ 149860 w 266700"/>
                <a:gd name="connsiteY8" fmla="*/ 260914 h 282504"/>
                <a:gd name="connsiteX9" fmla="*/ 142240 w 266700"/>
                <a:gd name="connsiteY9" fmla="*/ 260914 h 282504"/>
                <a:gd name="connsiteX10" fmla="*/ 134620 w 266700"/>
                <a:gd name="connsiteY10" fmla="*/ 260914 h 282504"/>
                <a:gd name="connsiteX11" fmla="*/ 104140 w 266700"/>
                <a:gd name="connsiteY11" fmla="*/ 254564 h 282504"/>
                <a:gd name="connsiteX12" fmla="*/ 54610 w 266700"/>
                <a:gd name="connsiteY12" fmla="*/ 220274 h 282504"/>
                <a:gd name="connsiteX13" fmla="*/ 29210 w 266700"/>
                <a:gd name="connsiteY13" fmla="*/ 166935 h 282504"/>
                <a:gd name="connsiteX14" fmla="*/ 27940 w 266700"/>
                <a:gd name="connsiteY14" fmla="*/ 151695 h 282504"/>
                <a:gd name="connsiteX15" fmla="*/ 27940 w 266700"/>
                <a:gd name="connsiteY15" fmla="*/ 136454 h 282504"/>
                <a:gd name="connsiteX16" fmla="*/ 34290 w 266700"/>
                <a:gd name="connsiteY16" fmla="*/ 107245 h 282504"/>
                <a:gd name="connsiteX17" fmla="*/ 67310 w 266700"/>
                <a:gd name="connsiteY17" fmla="*/ 58985 h 282504"/>
                <a:gd name="connsiteX18" fmla="*/ 119380 w 266700"/>
                <a:gd name="connsiteY18" fmla="*/ 33584 h 282504"/>
                <a:gd name="connsiteX19" fmla="*/ 119380 w 266700"/>
                <a:gd name="connsiteY19" fmla="*/ 33584 h 282504"/>
                <a:gd name="connsiteX20" fmla="*/ 132080 w 266700"/>
                <a:gd name="connsiteY20" fmla="*/ 13264 h 282504"/>
                <a:gd name="connsiteX21" fmla="*/ 111760 w 266700"/>
                <a:gd name="connsiteY21" fmla="*/ 564 h 282504"/>
                <a:gd name="connsiteX22" fmla="*/ 111760 w 266700"/>
                <a:gd name="connsiteY22" fmla="*/ 564 h 282504"/>
                <a:gd name="connsiteX23" fmla="*/ 76200 w 266700"/>
                <a:gd name="connsiteY23" fmla="*/ 14534 h 282504"/>
                <a:gd name="connsiteX24" fmla="*/ 45720 w 266700"/>
                <a:gd name="connsiteY24" fmla="*/ 36124 h 282504"/>
                <a:gd name="connsiteX25" fmla="*/ 6350 w 266700"/>
                <a:gd name="connsiteY25" fmla="*/ 98354 h 282504"/>
                <a:gd name="connsiteX26" fmla="*/ 0 w 266700"/>
                <a:gd name="connsiteY26" fmla="*/ 135185 h 282504"/>
                <a:gd name="connsiteX27" fmla="*/ 0 w 266700"/>
                <a:gd name="connsiteY27" fmla="*/ 154235 h 282504"/>
                <a:gd name="connsiteX28" fmla="*/ 2540 w 266700"/>
                <a:gd name="connsiteY28" fmla="*/ 172014 h 282504"/>
                <a:gd name="connsiteX29" fmla="*/ 36830 w 266700"/>
                <a:gd name="connsiteY29" fmla="*/ 236785 h 282504"/>
                <a:gd name="connsiteX30" fmla="*/ 97790 w 266700"/>
                <a:gd name="connsiteY30" fmla="*/ 276154 h 282504"/>
                <a:gd name="connsiteX31" fmla="*/ 133350 w 266700"/>
                <a:gd name="connsiteY31" fmla="*/ 282504 h 282504"/>
                <a:gd name="connsiteX32" fmla="*/ 142240 w 266700"/>
                <a:gd name="connsiteY32" fmla="*/ 282504 h 282504"/>
                <a:gd name="connsiteX33" fmla="*/ 151130 w 266700"/>
                <a:gd name="connsiteY33" fmla="*/ 282504 h 282504"/>
                <a:gd name="connsiteX34" fmla="*/ 168910 w 266700"/>
                <a:gd name="connsiteY34" fmla="*/ 279964 h 282504"/>
                <a:gd name="connsiteX35" fmla="*/ 186690 w 266700"/>
                <a:gd name="connsiteY35" fmla="*/ 274885 h 282504"/>
                <a:gd name="connsiteX36" fmla="*/ 203200 w 266700"/>
                <a:gd name="connsiteY36" fmla="*/ 267264 h 282504"/>
                <a:gd name="connsiteX37" fmla="*/ 218440 w 266700"/>
                <a:gd name="connsiteY37" fmla="*/ 258374 h 282504"/>
                <a:gd name="connsiteX38" fmla="*/ 232410 w 266700"/>
                <a:gd name="connsiteY38" fmla="*/ 246945 h 282504"/>
                <a:gd name="connsiteX39" fmla="*/ 255270 w 266700"/>
                <a:gd name="connsiteY39" fmla="*/ 220274 h 282504"/>
                <a:gd name="connsiteX40" fmla="*/ 266700 w 266700"/>
                <a:gd name="connsiteY40" fmla="*/ 198685 h 282504"/>
                <a:gd name="connsiteX41" fmla="*/ 256540 w 266700"/>
                <a:gd name="connsiteY41" fmla="*/ 198685 h 282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66700" h="282504">
                  <a:moveTo>
                    <a:pt x="256540" y="198685"/>
                  </a:moveTo>
                  <a:lnTo>
                    <a:pt x="250190" y="198685"/>
                  </a:lnTo>
                  <a:cubicBezTo>
                    <a:pt x="247650" y="203764"/>
                    <a:pt x="245110" y="207574"/>
                    <a:pt x="242570" y="211385"/>
                  </a:cubicBezTo>
                  <a:cubicBezTo>
                    <a:pt x="236220" y="220274"/>
                    <a:pt x="229870" y="227895"/>
                    <a:pt x="220980" y="234245"/>
                  </a:cubicBezTo>
                  <a:cubicBezTo>
                    <a:pt x="217170" y="238054"/>
                    <a:pt x="213360" y="240595"/>
                    <a:pt x="208280" y="243135"/>
                  </a:cubicBezTo>
                  <a:cubicBezTo>
                    <a:pt x="204470" y="245674"/>
                    <a:pt x="199390" y="248214"/>
                    <a:pt x="194310" y="250754"/>
                  </a:cubicBezTo>
                  <a:cubicBezTo>
                    <a:pt x="189230" y="253295"/>
                    <a:pt x="184150" y="254564"/>
                    <a:pt x="180340" y="255835"/>
                  </a:cubicBezTo>
                  <a:cubicBezTo>
                    <a:pt x="175260" y="257104"/>
                    <a:pt x="170180" y="258374"/>
                    <a:pt x="165100" y="259645"/>
                  </a:cubicBezTo>
                  <a:cubicBezTo>
                    <a:pt x="160020" y="259645"/>
                    <a:pt x="154940" y="260914"/>
                    <a:pt x="149860" y="260914"/>
                  </a:cubicBezTo>
                  <a:cubicBezTo>
                    <a:pt x="147320" y="260914"/>
                    <a:pt x="144780" y="260914"/>
                    <a:pt x="142240" y="260914"/>
                  </a:cubicBezTo>
                  <a:cubicBezTo>
                    <a:pt x="139700" y="260914"/>
                    <a:pt x="137160" y="260914"/>
                    <a:pt x="134620" y="260914"/>
                  </a:cubicBezTo>
                  <a:cubicBezTo>
                    <a:pt x="124460" y="260914"/>
                    <a:pt x="114300" y="258374"/>
                    <a:pt x="104140" y="254564"/>
                  </a:cubicBezTo>
                  <a:cubicBezTo>
                    <a:pt x="85090" y="248214"/>
                    <a:pt x="67310" y="235514"/>
                    <a:pt x="54610" y="220274"/>
                  </a:cubicBezTo>
                  <a:cubicBezTo>
                    <a:pt x="41910" y="205035"/>
                    <a:pt x="33020" y="185985"/>
                    <a:pt x="29210" y="166935"/>
                  </a:cubicBezTo>
                  <a:cubicBezTo>
                    <a:pt x="29210" y="161854"/>
                    <a:pt x="27940" y="156774"/>
                    <a:pt x="27940" y="151695"/>
                  </a:cubicBezTo>
                  <a:cubicBezTo>
                    <a:pt x="27940" y="146614"/>
                    <a:pt x="27940" y="141535"/>
                    <a:pt x="27940" y="136454"/>
                  </a:cubicBezTo>
                  <a:cubicBezTo>
                    <a:pt x="27940" y="126295"/>
                    <a:pt x="30480" y="116135"/>
                    <a:pt x="34290" y="107245"/>
                  </a:cubicBezTo>
                  <a:cubicBezTo>
                    <a:pt x="40640" y="88195"/>
                    <a:pt x="52070" y="71685"/>
                    <a:pt x="67310" y="58985"/>
                  </a:cubicBezTo>
                  <a:cubicBezTo>
                    <a:pt x="82550" y="46285"/>
                    <a:pt x="100330" y="37395"/>
                    <a:pt x="119380" y="33584"/>
                  </a:cubicBezTo>
                  <a:cubicBezTo>
                    <a:pt x="119380" y="33584"/>
                    <a:pt x="119380" y="33584"/>
                    <a:pt x="119380" y="33584"/>
                  </a:cubicBezTo>
                  <a:cubicBezTo>
                    <a:pt x="128270" y="31045"/>
                    <a:pt x="134620" y="22154"/>
                    <a:pt x="132080" y="13264"/>
                  </a:cubicBezTo>
                  <a:cubicBezTo>
                    <a:pt x="129540" y="4375"/>
                    <a:pt x="120650" y="-1975"/>
                    <a:pt x="111760" y="564"/>
                  </a:cubicBezTo>
                  <a:lnTo>
                    <a:pt x="111760" y="564"/>
                  </a:lnTo>
                  <a:cubicBezTo>
                    <a:pt x="99060" y="3104"/>
                    <a:pt x="87630" y="8184"/>
                    <a:pt x="76200" y="14534"/>
                  </a:cubicBezTo>
                  <a:cubicBezTo>
                    <a:pt x="64770" y="20884"/>
                    <a:pt x="54610" y="28504"/>
                    <a:pt x="45720" y="36124"/>
                  </a:cubicBezTo>
                  <a:cubicBezTo>
                    <a:pt x="27940" y="53904"/>
                    <a:pt x="13970" y="75495"/>
                    <a:pt x="6350" y="98354"/>
                  </a:cubicBezTo>
                  <a:cubicBezTo>
                    <a:pt x="2540" y="109785"/>
                    <a:pt x="1270" y="122485"/>
                    <a:pt x="0" y="135185"/>
                  </a:cubicBezTo>
                  <a:cubicBezTo>
                    <a:pt x="0" y="141535"/>
                    <a:pt x="0" y="147885"/>
                    <a:pt x="0" y="154235"/>
                  </a:cubicBezTo>
                  <a:cubicBezTo>
                    <a:pt x="0" y="160585"/>
                    <a:pt x="1270" y="166935"/>
                    <a:pt x="2540" y="172014"/>
                  </a:cubicBezTo>
                  <a:cubicBezTo>
                    <a:pt x="7620" y="196145"/>
                    <a:pt x="20320" y="219004"/>
                    <a:pt x="36830" y="236785"/>
                  </a:cubicBezTo>
                  <a:cubicBezTo>
                    <a:pt x="53340" y="254564"/>
                    <a:pt x="74930" y="268535"/>
                    <a:pt x="97790" y="276154"/>
                  </a:cubicBezTo>
                  <a:cubicBezTo>
                    <a:pt x="109220" y="279964"/>
                    <a:pt x="121920" y="282504"/>
                    <a:pt x="133350" y="282504"/>
                  </a:cubicBezTo>
                  <a:cubicBezTo>
                    <a:pt x="135890" y="282504"/>
                    <a:pt x="139700" y="282504"/>
                    <a:pt x="142240" y="282504"/>
                  </a:cubicBezTo>
                  <a:cubicBezTo>
                    <a:pt x="144780" y="282504"/>
                    <a:pt x="148590" y="282504"/>
                    <a:pt x="151130" y="282504"/>
                  </a:cubicBezTo>
                  <a:cubicBezTo>
                    <a:pt x="157480" y="282504"/>
                    <a:pt x="162560" y="281235"/>
                    <a:pt x="168910" y="279964"/>
                  </a:cubicBezTo>
                  <a:cubicBezTo>
                    <a:pt x="175260" y="278695"/>
                    <a:pt x="180340" y="277424"/>
                    <a:pt x="186690" y="274885"/>
                  </a:cubicBezTo>
                  <a:cubicBezTo>
                    <a:pt x="191770" y="272345"/>
                    <a:pt x="198120" y="271074"/>
                    <a:pt x="203200" y="267264"/>
                  </a:cubicBezTo>
                  <a:cubicBezTo>
                    <a:pt x="208280" y="264724"/>
                    <a:pt x="213360" y="262185"/>
                    <a:pt x="218440" y="258374"/>
                  </a:cubicBezTo>
                  <a:cubicBezTo>
                    <a:pt x="223520" y="254564"/>
                    <a:pt x="228600" y="250754"/>
                    <a:pt x="232410" y="246945"/>
                  </a:cubicBezTo>
                  <a:cubicBezTo>
                    <a:pt x="241300" y="239324"/>
                    <a:pt x="248920" y="230435"/>
                    <a:pt x="255270" y="220274"/>
                  </a:cubicBezTo>
                  <a:cubicBezTo>
                    <a:pt x="260350" y="213924"/>
                    <a:pt x="264160" y="206304"/>
                    <a:pt x="266700" y="198685"/>
                  </a:cubicBezTo>
                  <a:cubicBezTo>
                    <a:pt x="262890" y="198685"/>
                    <a:pt x="260350" y="198685"/>
                    <a:pt x="256540" y="198685"/>
                  </a:cubicBezTo>
                  <a:close/>
                </a:path>
              </a:pathLst>
            </a:custGeom>
            <a:solidFill>
              <a:srgbClr val="03569F"/>
            </a:solidFill>
            <a:ln w="12700" cap="flat">
              <a:noFill/>
              <a:prstDash val="solid"/>
              <a:miter/>
            </a:ln>
          </p:spPr>
          <p:txBody>
            <a:bodyPr rtlCol="0" anchor="ctr"/>
            <a:lstStyle/>
            <a:p>
              <a:endParaRPr lang="nl-NL"/>
            </a:p>
          </p:txBody>
        </p:sp>
        <p:sp>
          <p:nvSpPr>
            <p:cNvPr id="44" name="Vrije vorm 43">
              <a:extLst>
                <a:ext uri="{FF2B5EF4-FFF2-40B4-BE49-F238E27FC236}">
                  <a16:creationId xmlns:a16="http://schemas.microsoft.com/office/drawing/2014/main" id="{A6261FA3-DFF3-0E10-8C53-20ECF1D73AB7}"/>
                </a:ext>
              </a:extLst>
            </p:cNvPr>
            <p:cNvSpPr/>
            <p:nvPr userDrawn="1"/>
          </p:nvSpPr>
          <p:spPr>
            <a:xfrm>
              <a:off x="567690" y="6593829"/>
              <a:ext cx="63500" cy="74930"/>
            </a:xfrm>
            <a:custGeom>
              <a:avLst/>
              <a:gdLst>
                <a:gd name="connsiteX0" fmla="*/ 0 w 63500"/>
                <a:gd name="connsiteY0" fmla="*/ 43180 h 74930"/>
                <a:gd name="connsiteX1" fmla="*/ 0 w 63500"/>
                <a:gd name="connsiteY1" fmla="*/ 0 h 74930"/>
                <a:gd name="connsiteX2" fmla="*/ 19050 w 63500"/>
                <a:gd name="connsiteY2" fmla="*/ 0 h 74930"/>
                <a:gd name="connsiteX3" fmla="*/ 19050 w 63500"/>
                <a:gd name="connsiteY3" fmla="*/ 43180 h 74930"/>
                <a:gd name="connsiteX4" fmla="*/ 31750 w 63500"/>
                <a:gd name="connsiteY4" fmla="*/ 57150 h 74930"/>
                <a:gd name="connsiteX5" fmla="*/ 45720 w 63500"/>
                <a:gd name="connsiteY5" fmla="*/ 43180 h 74930"/>
                <a:gd name="connsiteX6" fmla="*/ 45720 w 63500"/>
                <a:gd name="connsiteY6" fmla="*/ 0 h 74930"/>
                <a:gd name="connsiteX7" fmla="*/ 63500 w 63500"/>
                <a:gd name="connsiteY7" fmla="*/ 0 h 74930"/>
                <a:gd name="connsiteX8" fmla="*/ 63500 w 63500"/>
                <a:gd name="connsiteY8" fmla="*/ 43180 h 74930"/>
                <a:gd name="connsiteX9" fmla="*/ 31750 w 63500"/>
                <a:gd name="connsiteY9" fmla="*/ 74930 h 74930"/>
                <a:gd name="connsiteX10" fmla="*/ 0 w 63500"/>
                <a:gd name="connsiteY10" fmla="*/ 43180 h 74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500" h="74930">
                  <a:moveTo>
                    <a:pt x="0" y="43180"/>
                  </a:moveTo>
                  <a:lnTo>
                    <a:pt x="0" y="0"/>
                  </a:lnTo>
                  <a:lnTo>
                    <a:pt x="19050" y="0"/>
                  </a:lnTo>
                  <a:lnTo>
                    <a:pt x="19050" y="43180"/>
                  </a:lnTo>
                  <a:cubicBezTo>
                    <a:pt x="19050" y="52070"/>
                    <a:pt x="22860" y="57150"/>
                    <a:pt x="31750" y="57150"/>
                  </a:cubicBezTo>
                  <a:cubicBezTo>
                    <a:pt x="40640" y="57150"/>
                    <a:pt x="45720" y="52070"/>
                    <a:pt x="45720" y="43180"/>
                  </a:cubicBezTo>
                  <a:lnTo>
                    <a:pt x="45720" y="0"/>
                  </a:lnTo>
                  <a:lnTo>
                    <a:pt x="63500" y="0"/>
                  </a:lnTo>
                  <a:lnTo>
                    <a:pt x="63500" y="43180"/>
                  </a:lnTo>
                  <a:cubicBezTo>
                    <a:pt x="63500" y="62230"/>
                    <a:pt x="52070" y="74930"/>
                    <a:pt x="31750" y="74930"/>
                  </a:cubicBezTo>
                  <a:cubicBezTo>
                    <a:pt x="11430" y="74930"/>
                    <a:pt x="0" y="63500"/>
                    <a:pt x="0" y="43180"/>
                  </a:cubicBezTo>
                  <a:close/>
                </a:path>
              </a:pathLst>
            </a:custGeom>
            <a:solidFill>
              <a:srgbClr val="333333"/>
            </a:solidFill>
            <a:ln w="12700" cap="flat">
              <a:noFill/>
              <a:prstDash val="solid"/>
              <a:miter/>
            </a:ln>
          </p:spPr>
          <p:txBody>
            <a:bodyPr rtlCol="0" anchor="ctr"/>
            <a:lstStyle/>
            <a:p>
              <a:endParaRPr lang="nl-NL"/>
            </a:p>
          </p:txBody>
        </p:sp>
        <p:sp>
          <p:nvSpPr>
            <p:cNvPr id="45" name="Vrije vorm 44">
              <a:extLst>
                <a:ext uri="{FF2B5EF4-FFF2-40B4-BE49-F238E27FC236}">
                  <a16:creationId xmlns:a16="http://schemas.microsoft.com/office/drawing/2014/main" id="{B5336A7E-EE2A-ABDF-AFAB-C419184671A3}"/>
                </a:ext>
              </a:extLst>
            </p:cNvPr>
            <p:cNvSpPr/>
            <p:nvPr userDrawn="1"/>
          </p:nvSpPr>
          <p:spPr>
            <a:xfrm>
              <a:off x="638809" y="6611610"/>
              <a:ext cx="55880" cy="57150"/>
            </a:xfrm>
            <a:custGeom>
              <a:avLst/>
              <a:gdLst>
                <a:gd name="connsiteX0" fmla="*/ 0 w 55880"/>
                <a:gd name="connsiteY0" fmla="*/ 27940 h 57150"/>
                <a:gd name="connsiteX1" fmla="*/ 27940 w 55880"/>
                <a:gd name="connsiteY1" fmla="*/ 0 h 57150"/>
                <a:gd name="connsiteX2" fmla="*/ 55880 w 55880"/>
                <a:gd name="connsiteY2" fmla="*/ 27940 h 57150"/>
                <a:gd name="connsiteX3" fmla="*/ 55880 w 55880"/>
                <a:gd name="connsiteY3" fmla="*/ 57150 h 57150"/>
                <a:gd name="connsiteX4" fmla="*/ 39370 w 55880"/>
                <a:gd name="connsiteY4" fmla="*/ 57150 h 57150"/>
                <a:gd name="connsiteX5" fmla="*/ 39370 w 55880"/>
                <a:gd name="connsiteY5" fmla="*/ 27940 h 57150"/>
                <a:gd name="connsiteX6" fmla="*/ 29210 w 55880"/>
                <a:gd name="connsiteY6" fmla="*/ 15240 h 57150"/>
                <a:gd name="connsiteX7" fmla="*/ 19050 w 55880"/>
                <a:gd name="connsiteY7" fmla="*/ 27940 h 57150"/>
                <a:gd name="connsiteX8" fmla="*/ 19050 w 55880"/>
                <a:gd name="connsiteY8" fmla="*/ 57150 h 57150"/>
                <a:gd name="connsiteX9" fmla="*/ 2540 w 55880"/>
                <a:gd name="connsiteY9" fmla="*/ 57150 h 57150"/>
                <a:gd name="connsiteX10" fmla="*/ 2540 w 55880"/>
                <a:gd name="connsiteY10" fmla="*/ 27940 h 57150"/>
                <a:gd name="connsiteX11" fmla="*/ 2540 w 55880"/>
                <a:gd name="connsiteY11" fmla="*/ 27940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5880" h="57150">
                  <a:moveTo>
                    <a:pt x="0" y="27940"/>
                  </a:moveTo>
                  <a:cubicBezTo>
                    <a:pt x="0" y="8890"/>
                    <a:pt x="11430" y="0"/>
                    <a:pt x="27940" y="0"/>
                  </a:cubicBezTo>
                  <a:cubicBezTo>
                    <a:pt x="44450" y="0"/>
                    <a:pt x="55880" y="8890"/>
                    <a:pt x="55880" y="27940"/>
                  </a:cubicBezTo>
                  <a:lnTo>
                    <a:pt x="55880" y="57150"/>
                  </a:lnTo>
                  <a:lnTo>
                    <a:pt x="39370" y="57150"/>
                  </a:lnTo>
                  <a:lnTo>
                    <a:pt x="39370" y="27940"/>
                  </a:lnTo>
                  <a:cubicBezTo>
                    <a:pt x="39370" y="19050"/>
                    <a:pt x="35560" y="15240"/>
                    <a:pt x="29210" y="15240"/>
                  </a:cubicBezTo>
                  <a:cubicBezTo>
                    <a:pt x="22860" y="15240"/>
                    <a:pt x="19050" y="19050"/>
                    <a:pt x="19050" y="27940"/>
                  </a:cubicBezTo>
                  <a:lnTo>
                    <a:pt x="19050" y="57150"/>
                  </a:lnTo>
                  <a:lnTo>
                    <a:pt x="2540" y="57150"/>
                  </a:lnTo>
                  <a:lnTo>
                    <a:pt x="2540" y="27940"/>
                  </a:lnTo>
                  <a:lnTo>
                    <a:pt x="2540" y="27940"/>
                  </a:lnTo>
                  <a:close/>
                </a:path>
              </a:pathLst>
            </a:custGeom>
            <a:solidFill>
              <a:srgbClr val="333333"/>
            </a:solidFill>
            <a:ln w="12700" cap="flat">
              <a:noFill/>
              <a:prstDash val="solid"/>
              <a:miter/>
            </a:ln>
          </p:spPr>
          <p:txBody>
            <a:bodyPr rtlCol="0" anchor="ctr"/>
            <a:lstStyle/>
            <a:p>
              <a:endParaRPr lang="nl-NL"/>
            </a:p>
          </p:txBody>
        </p:sp>
        <p:sp>
          <p:nvSpPr>
            <p:cNvPr id="46" name="Vrije vorm 45">
              <a:extLst>
                <a:ext uri="{FF2B5EF4-FFF2-40B4-BE49-F238E27FC236}">
                  <a16:creationId xmlns:a16="http://schemas.microsoft.com/office/drawing/2014/main" id="{0625BF8A-B4E9-078E-0223-E3BFC4103035}"/>
                </a:ext>
              </a:extLst>
            </p:cNvPr>
            <p:cNvSpPr/>
            <p:nvPr userDrawn="1"/>
          </p:nvSpPr>
          <p:spPr>
            <a:xfrm>
              <a:off x="707390" y="6619229"/>
              <a:ext cx="16509" cy="49530"/>
            </a:xfrm>
            <a:custGeom>
              <a:avLst/>
              <a:gdLst>
                <a:gd name="connsiteX0" fmla="*/ 0 w 16509"/>
                <a:gd name="connsiteY0" fmla="*/ 0 h 49530"/>
                <a:gd name="connsiteX1" fmla="*/ 16510 w 16509"/>
                <a:gd name="connsiteY1" fmla="*/ 0 h 49530"/>
                <a:gd name="connsiteX2" fmla="*/ 16510 w 16509"/>
                <a:gd name="connsiteY2" fmla="*/ 49530 h 49530"/>
                <a:gd name="connsiteX3" fmla="*/ 0 w 16509"/>
                <a:gd name="connsiteY3" fmla="*/ 49530 h 49530"/>
                <a:gd name="connsiteX4" fmla="*/ 0 w 16509"/>
                <a:gd name="connsiteY4" fmla="*/ 0 h 495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09" h="49530">
                  <a:moveTo>
                    <a:pt x="0" y="0"/>
                  </a:moveTo>
                  <a:lnTo>
                    <a:pt x="16510" y="0"/>
                  </a:lnTo>
                  <a:lnTo>
                    <a:pt x="16510" y="49530"/>
                  </a:lnTo>
                  <a:lnTo>
                    <a:pt x="0" y="49530"/>
                  </a:lnTo>
                  <a:lnTo>
                    <a:pt x="0" y="0"/>
                  </a:lnTo>
                  <a:close/>
                </a:path>
              </a:pathLst>
            </a:custGeom>
            <a:solidFill>
              <a:srgbClr val="333333"/>
            </a:solidFill>
            <a:ln w="12700" cap="flat">
              <a:noFill/>
              <a:prstDash val="solid"/>
              <a:miter/>
            </a:ln>
          </p:spPr>
          <p:txBody>
            <a:bodyPr rtlCol="0" anchor="ctr"/>
            <a:lstStyle/>
            <a:p>
              <a:endParaRPr lang="nl-NL"/>
            </a:p>
          </p:txBody>
        </p:sp>
        <p:sp>
          <p:nvSpPr>
            <p:cNvPr id="47" name="Vrije vorm 46">
              <a:extLst>
                <a:ext uri="{FF2B5EF4-FFF2-40B4-BE49-F238E27FC236}">
                  <a16:creationId xmlns:a16="http://schemas.microsoft.com/office/drawing/2014/main" id="{B21AE33C-9286-6C4A-66B7-69C5D2E483C4}"/>
                </a:ext>
              </a:extLst>
            </p:cNvPr>
            <p:cNvSpPr/>
            <p:nvPr userDrawn="1"/>
          </p:nvSpPr>
          <p:spPr>
            <a:xfrm>
              <a:off x="737869" y="6593829"/>
              <a:ext cx="46990" cy="74930"/>
            </a:xfrm>
            <a:custGeom>
              <a:avLst/>
              <a:gdLst>
                <a:gd name="connsiteX0" fmla="*/ 1270 w 46990"/>
                <a:gd name="connsiteY0" fmla="*/ 50800 h 74930"/>
                <a:gd name="connsiteX1" fmla="*/ 1270 w 46990"/>
                <a:gd name="connsiteY1" fmla="*/ 0 h 74930"/>
                <a:gd name="connsiteX2" fmla="*/ 17780 w 46990"/>
                <a:gd name="connsiteY2" fmla="*/ 0 h 74930"/>
                <a:gd name="connsiteX3" fmla="*/ 17780 w 46990"/>
                <a:gd name="connsiteY3" fmla="*/ 16511 h 74930"/>
                <a:gd name="connsiteX4" fmla="*/ 44450 w 46990"/>
                <a:gd name="connsiteY4" fmla="*/ 16511 h 74930"/>
                <a:gd name="connsiteX5" fmla="*/ 44450 w 46990"/>
                <a:gd name="connsiteY5" fmla="*/ 31750 h 74930"/>
                <a:gd name="connsiteX6" fmla="*/ 17780 w 46990"/>
                <a:gd name="connsiteY6" fmla="*/ 31750 h 74930"/>
                <a:gd name="connsiteX7" fmla="*/ 17780 w 46990"/>
                <a:gd name="connsiteY7" fmla="*/ 50800 h 74930"/>
                <a:gd name="connsiteX8" fmla="*/ 24130 w 46990"/>
                <a:gd name="connsiteY8" fmla="*/ 58420 h 74930"/>
                <a:gd name="connsiteX9" fmla="*/ 30480 w 46990"/>
                <a:gd name="connsiteY9" fmla="*/ 50800 h 74930"/>
                <a:gd name="connsiteX10" fmla="*/ 30480 w 46990"/>
                <a:gd name="connsiteY10" fmla="*/ 50800 h 74930"/>
                <a:gd name="connsiteX11" fmla="*/ 46990 w 46990"/>
                <a:gd name="connsiteY11" fmla="*/ 49530 h 74930"/>
                <a:gd name="connsiteX12" fmla="*/ 46990 w 46990"/>
                <a:gd name="connsiteY12" fmla="*/ 49530 h 74930"/>
                <a:gd name="connsiteX13" fmla="*/ 22860 w 46990"/>
                <a:gd name="connsiteY13" fmla="*/ 74930 h 74930"/>
                <a:gd name="connsiteX14" fmla="*/ 0 w 46990"/>
                <a:gd name="connsiteY14" fmla="*/ 50800 h 74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6990" h="74930">
                  <a:moveTo>
                    <a:pt x="1270" y="50800"/>
                  </a:moveTo>
                  <a:lnTo>
                    <a:pt x="1270" y="0"/>
                  </a:lnTo>
                  <a:lnTo>
                    <a:pt x="17780" y="0"/>
                  </a:lnTo>
                  <a:lnTo>
                    <a:pt x="17780" y="16511"/>
                  </a:lnTo>
                  <a:lnTo>
                    <a:pt x="44450" y="16511"/>
                  </a:lnTo>
                  <a:lnTo>
                    <a:pt x="44450" y="31750"/>
                  </a:lnTo>
                  <a:lnTo>
                    <a:pt x="17780" y="31750"/>
                  </a:lnTo>
                  <a:lnTo>
                    <a:pt x="17780" y="50800"/>
                  </a:lnTo>
                  <a:cubicBezTo>
                    <a:pt x="17780" y="57150"/>
                    <a:pt x="20320" y="58420"/>
                    <a:pt x="24130" y="58420"/>
                  </a:cubicBezTo>
                  <a:cubicBezTo>
                    <a:pt x="27940" y="58420"/>
                    <a:pt x="30480" y="57150"/>
                    <a:pt x="30480" y="50800"/>
                  </a:cubicBezTo>
                  <a:lnTo>
                    <a:pt x="30480" y="50800"/>
                  </a:lnTo>
                  <a:cubicBezTo>
                    <a:pt x="30480" y="49530"/>
                    <a:pt x="46990" y="49530"/>
                    <a:pt x="46990" y="49530"/>
                  </a:cubicBezTo>
                  <a:lnTo>
                    <a:pt x="46990" y="49530"/>
                  </a:lnTo>
                  <a:cubicBezTo>
                    <a:pt x="46990" y="67311"/>
                    <a:pt x="38100" y="74930"/>
                    <a:pt x="22860" y="74930"/>
                  </a:cubicBezTo>
                  <a:cubicBezTo>
                    <a:pt x="7620" y="74930"/>
                    <a:pt x="0" y="67311"/>
                    <a:pt x="0" y="50800"/>
                  </a:cubicBezTo>
                  <a:close/>
                </a:path>
              </a:pathLst>
            </a:custGeom>
            <a:solidFill>
              <a:srgbClr val="333333"/>
            </a:solidFill>
            <a:ln w="12700" cap="flat">
              <a:noFill/>
              <a:prstDash val="solid"/>
              <a:miter/>
            </a:ln>
          </p:spPr>
          <p:txBody>
            <a:bodyPr rtlCol="0" anchor="ctr"/>
            <a:lstStyle/>
            <a:p>
              <a:endParaRPr lang="nl-NL"/>
            </a:p>
          </p:txBody>
        </p:sp>
        <p:sp>
          <p:nvSpPr>
            <p:cNvPr id="48" name="Vrije vorm 47">
              <a:extLst>
                <a:ext uri="{FF2B5EF4-FFF2-40B4-BE49-F238E27FC236}">
                  <a16:creationId xmlns:a16="http://schemas.microsoft.com/office/drawing/2014/main" id="{C9818680-F6A3-5879-07F5-96B8DBAE5B78}"/>
                </a:ext>
              </a:extLst>
            </p:cNvPr>
            <p:cNvSpPr/>
            <p:nvPr userDrawn="1"/>
          </p:nvSpPr>
          <p:spPr>
            <a:xfrm>
              <a:off x="793750" y="6609069"/>
              <a:ext cx="60960" cy="58420"/>
            </a:xfrm>
            <a:custGeom>
              <a:avLst/>
              <a:gdLst>
                <a:gd name="connsiteX0" fmla="*/ 0 w 60960"/>
                <a:gd name="connsiteY0" fmla="*/ 29210 h 58420"/>
                <a:gd name="connsiteX1" fmla="*/ 30480 w 60960"/>
                <a:gd name="connsiteY1" fmla="*/ 0 h 58420"/>
                <a:gd name="connsiteX2" fmla="*/ 60960 w 60960"/>
                <a:gd name="connsiteY2" fmla="*/ 29210 h 58420"/>
                <a:gd name="connsiteX3" fmla="*/ 60960 w 60960"/>
                <a:gd name="connsiteY3" fmla="*/ 34290 h 58420"/>
                <a:gd name="connsiteX4" fmla="*/ 19050 w 60960"/>
                <a:gd name="connsiteY4" fmla="*/ 34290 h 58420"/>
                <a:gd name="connsiteX5" fmla="*/ 31750 w 60960"/>
                <a:gd name="connsiteY5" fmla="*/ 43180 h 58420"/>
                <a:gd name="connsiteX6" fmla="*/ 41910 w 60960"/>
                <a:gd name="connsiteY6" fmla="*/ 39370 h 58420"/>
                <a:gd name="connsiteX7" fmla="*/ 59690 w 60960"/>
                <a:gd name="connsiteY7" fmla="*/ 39370 h 58420"/>
                <a:gd name="connsiteX8" fmla="*/ 31750 w 60960"/>
                <a:gd name="connsiteY8" fmla="*/ 58420 h 58420"/>
                <a:gd name="connsiteX9" fmla="*/ 1270 w 60960"/>
                <a:gd name="connsiteY9" fmla="*/ 29210 h 58420"/>
                <a:gd name="connsiteX10" fmla="*/ 41910 w 60960"/>
                <a:gd name="connsiteY10" fmla="*/ 24130 h 58420"/>
                <a:gd name="connsiteX11" fmla="*/ 29210 w 60960"/>
                <a:gd name="connsiteY11" fmla="*/ 15240 h 58420"/>
                <a:gd name="connsiteX12" fmla="*/ 16510 w 60960"/>
                <a:gd name="connsiteY12" fmla="*/ 24130 h 58420"/>
                <a:gd name="connsiteX13" fmla="*/ 40640 w 60960"/>
                <a:gd name="connsiteY13" fmla="*/ 24130 h 58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0960" h="58420">
                  <a:moveTo>
                    <a:pt x="0" y="29210"/>
                  </a:moveTo>
                  <a:cubicBezTo>
                    <a:pt x="0" y="12700"/>
                    <a:pt x="12700" y="0"/>
                    <a:pt x="30480" y="0"/>
                  </a:cubicBezTo>
                  <a:cubicBezTo>
                    <a:pt x="48260" y="0"/>
                    <a:pt x="60960" y="12700"/>
                    <a:pt x="60960" y="29210"/>
                  </a:cubicBezTo>
                  <a:lnTo>
                    <a:pt x="60960" y="34290"/>
                  </a:lnTo>
                  <a:lnTo>
                    <a:pt x="19050" y="34290"/>
                  </a:lnTo>
                  <a:cubicBezTo>
                    <a:pt x="20320" y="40640"/>
                    <a:pt x="25400" y="43180"/>
                    <a:pt x="31750" y="43180"/>
                  </a:cubicBezTo>
                  <a:cubicBezTo>
                    <a:pt x="38100" y="43180"/>
                    <a:pt x="40640" y="43180"/>
                    <a:pt x="41910" y="39370"/>
                  </a:cubicBezTo>
                  <a:lnTo>
                    <a:pt x="59690" y="39370"/>
                  </a:lnTo>
                  <a:cubicBezTo>
                    <a:pt x="55880" y="50800"/>
                    <a:pt x="45720" y="58420"/>
                    <a:pt x="31750" y="58420"/>
                  </a:cubicBezTo>
                  <a:cubicBezTo>
                    <a:pt x="13970" y="58420"/>
                    <a:pt x="1270" y="45720"/>
                    <a:pt x="1270" y="29210"/>
                  </a:cubicBezTo>
                  <a:close/>
                  <a:moveTo>
                    <a:pt x="41910" y="24130"/>
                  </a:moveTo>
                  <a:cubicBezTo>
                    <a:pt x="39370" y="17780"/>
                    <a:pt x="35560" y="15240"/>
                    <a:pt x="29210" y="15240"/>
                  </a:cubicBezTo>
                  <a:cubicBezTo>
                    <a:pt x="22860" y="15240"/>
                    <a:pt x="19050" y="17780"/>
                    <a:pt x="16510" y="24130"/>
                  </a:cubicBezTo>
                  <a:lnTo>
                    <a:pt x="40640" y="24130"/>
                  </a:lnTo>
                  <a:close/>
                </a:path>
              </a:pathLst>
            </a:custGeom>
            <a:solidFill>
              <a:srgbClr val="333333"/>
            </a:solidFill>
            <a:ln w="12700" cap="flat">
              <a:noFill/>
              <a:prstDash val="solid"/>
              <a:miter/>
            </a:ln>
          </p:spPr>
          <p:txBody>
            <a:bodyPr rtlCol="0" anchor="ctr"/>
            <a:lstStyle/>
            <a:p>
              <a:endParaRPr lang="nl-NL"/>
            </a:p>
          </p:txBody>
        </p:sp>
        <p:sp>
          <p:nvSpPr>
            <p:cNvPr id="49" name="Vrije vorm 48">
              <a:extLst>
                <a:ext uri="{FF2B5EF4-FFF2-40B4-BE49-F238E27FC236}">
                  <a16:creationId xmlns:a16="http://schemas.microsoft.com/office/drawing/2014/main" id="{BEECE065-1C87-921B-56C7-807AD52522AA}"/>
                </a:ext>
              </a:extLst>
            </p:cNvPr>
            <p:cNvSpPr/>
            <p:nvPr userDrawn="1"/>
          </p:nvSpPr>
          <p:spPr>
            <a:xfrm>
              <a:off x="859789" y="6593829"/>
              <a:ext cx="60960" cy="74930"/>
            </a:xfrm>
            <a:custGeom>
              <a:avLst/>
              <a:gdLst>
                <a:gd name="connsiteX0" fmla="*/ 1270 w 60960"/>
                <a:gd name="connsiteY0" fmla="*/ 44450 h 74930"/>
                <a:gd name="connsiteX1" fmla="*/ 27940 w 60960"/>
                <a:gd name="connsiteY1" fmla="*/ 15240 h 74930"/>
                <a:gd name="connsiteX2" fmla="*/ 44450 w 60960"/>
                <a:gd name="connsiteY2" fmla="*/ 22861 h 74930"/>
                <a:gd name="connsiteX3" fmla="*/ 44450 w 60960"/>
                <a:gd name="connsiteY3" fmla="*/ 0 h 74930"/>
                <a:gd name="connsiteX4" fmla="*/ 60960 w 60960"/>
                <a:gd name="connsiteY4" fmla="*/ 0 h 74930"/>
                <a:gd name="connsiteX5" fmla="*/ 60960 w 60960"/>
                <a:gd name="connsiteY5" fmla="*/ 44450 h 74930"/>
                <a:gd name="connsiteX6" fmla="*/ 30480 w 60960"/>
                <a:gd name="connsiteY6" fmla="*/ 74930 h 74930"/>
                <a:gd name="connsiteX7" fmla="*/ 0 w 60960"/>
                <a:gd name="connsiteY7" fmla="*/ 44450 h 74930"/>
                <a:gd name="connsiteX8" fmla="*/ 44450 w 60960"/>
                <a:gd name="connsiteY8" fmla="*/ 44450 h 74930"/>
                <a:gd name="connsiteX9" fmla="*/ 31750 w 60960"/>
                <a:gd name="connsiteY9" fmla="*/ 30480 h 74930"/>
                <a:gd name="connsiteX10" fmla="*/ 19050 w 60960"/>
                <a:gd name="connsiteY10" fmla="*/ 44450 h 74930"/>
                <a:gd name="connsiteX11" fmla="*/ 31750 w 60960"/>
                <a:gd name="connsiteY11" fmla="*/ 58420 h 74930"/>
                <a:gd name="connsiteX12" fmla="*/ 44450 w 60960"/>
                <a:gd name="connsiteY12" fmla="*/ 44450 h 74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0960" h="74930">
                  <a:moveTo>
                    <a:pt x="1270" y="44450"/>
                  </a:moveTo>
                  <a:cubicBezTo>
                    <a:pt x="1270" y="25400"/>
                    <a:pt x="15240" y="15240"/>
                    <a:pt x="27940" y="15240"/>
                  </a:cubicBezTo>
                  <a:cubicBezTo>
                    <a:pt x="40640" y="15240"/>
                    <a:pt x="40640" y="17780"/>
                    <a:pt x="44450" y="22861"/>
                  </a:cubicBezTo>
                  <a:lnTo>
                    <a:pt x="44450" y="0"/>
                  </a:lnTo>
                  <a:lnTo>
                    <a:pt x="60960" y="0"/>
                  </a:lnTo>
                  <a:lnTo>
                    <a:pt x="60960" y="44450"/>
                  </a:lnTo>
                  <a:cubicBezTo>
                    <a:pt x="60960" y="63500"/>
                    <a:pt x="48260" y="74930"/>
                    <a:pt x="30480" y="74930"/>
                  </a:cubicBezTo>
                  <a:cubicBezTo>
                    <a:pt x="12700" y="74930"/>
                    <a:pt x="0" y="62230"/>
                    <a:pt x="0" y="44450"/>
                  </a:cubicBezTo>
                  <a:close/>
                  <a:moveTo>
                    <a:pt x="44450" y="44450"/>
                  </a:moveTo>
                  <a:cubicBezTo>
                    <a:pt x="44450" y="36830"/>
                    <a:pt x="39370" y="30480"/>
                    <a:pt x="31750" y="30480"/>
                  </a:cubicBezTo>
                  <a:cubicBezTo>
                    <a:pt x="24130" y="30480"/>
                    <a:pt x="19050" y="35561"/>
                    <a:pt x="19050" y="44450"/>
                  </a:cubicBezTo>
                  <a:cubicBezTo>
                    <a:pt x="19050" y="53340"/>
                    <a:pt x="24130" y="58420"/>
                    <a:pt x="31750" y="58420"/>
                  </a:cubicBezTo>
                  <a:cubicBezTo>
                    <a:pt x="39370" y="58420"/>
                    <a:pt x="44450" y="53340"/>
                    <a:pt x="44450" y="44450"/>
                  </a:cubicBezTo>
                  <a:close/>
                </a:path>
              </a:pathLst>
            </a:custGeom>
            <a:solidFill>
              <a:srgbClr val="333333"/>
            </a:solidFill>
            <a:ln w="12700" cap="flat">
              <a:noFill/>
              <a:prstDash val="solid"/>
              <a:miter/>
            </a:ln>
          </p:spPr>
          <p:txBody>
            <a:bodyPr rtlCol="0" anchor="ctr"/>
            <a:lstStyle/>
            <a:p>
              <a:endParaRPr lang="nl-NL"/>
            </a:p>
          </p:txBody>
        </p:sp>
        <p:sp>
          <p:nvSpPr>
            <p:cNvPr id="50" name="Vrije vorm 49">
              <a:extLst>
                <a:ext uri="{FF2B5EF4-FFF2-40B4-BE49-F238E27FC236}">
                  <a16:creationId xmlns:a16="http://schemas.microsoft.com/office/drawing/2014/main" id="{DF8AB43D-F441-3B05-9D00-6DE90A529F38}"/>
                </a:ext>
              </a:extLst>
            </p:cNvPr>
            <p:cNvSpPr/>
            <p:nvPr userDrawn="1"/>
          </p:nvSpPr>
          <p:spPr>
            <a:xfrm>
              <a:off x="707143" y="6593829"/>
              <a:ext cx="19542" cy="19050"/>
            </a:xfrm>
            <a:custGeom>
              <a:avLst/>
              <a:gdLst>
                <a:gd name="connsiteX0" fmla="*/ 11676 w 19542"/>
                <a:gd name="connsiteY0" fmla="*/ 0 h 19050"/>
                <a:gd name="connsiteX1" fmla="*/ 246 w 19542"/>
                <a:gd name="connsiteY1" fmla="*/ 7620 h 19050"/>
                <a:gd name="connsiteX2" fmla="*/ 7866 w 19542"/>
                <a:gd name="connsiteY2" fmla="*/ 19050 h 19050"/>
                <a:gd name="connsiteX3" fmla="*/ 19296 w 19542"/>
                <a:gd name="connsiteY3" fmla="*/ 11430 h 19050"/>
                <a:gd name="connsiteX4" fmla="*/ 11676 w 19542"/>
                <a:gd name="connsiteY4" fmla="*/ 0 h 1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542" h="19050">
                  <a:moveTo>
                    <a:pt x="11676" y="0"/>
                  </a:moveTo>
                  <a:cubicBezTo>
                    <a:pt x="6596" y="0"/>
                    <a:pt x="1516" y="2540"/>
                    <a:pt x="246" y="7620"/>
                  </a:cubicBezTo>
                  <a:cubicBezTo>
                    <a:pt x="-1024" y="12700"/>
                    <a:pt x="2786" y="17780"/>
                    <a:pt x="7866" y="19050"/>
                  </a:cubicBezTo>
                  <a:cubicBezTo>
                    <a:pt x="12946" y="19050"/>
                    <a:pt x="18026" y="16511"/>
                    <a:pt x="19296" y="11430"/>
                  </a:cubicBezTo>
                  <a:cubicBezTo>
                    <a:pt x="20566" y="6350"/>
                    <a:pt x="16756" y="1270"/>
                    <a:pt x="11676" y="0"/>
                  </a:cubicBezTo>
                  <a:close/>
                </a:path>
              </a:pathLst>
            </a:custGeom>
            <a:solidFill>
              <a:srgbClr val="333333"/>
            </a:solidFill>
            <a:ln w="12700" cap="flat">
              <a:noFill/>
              <a:prstDash val="solid"/>
              <a:miter/>
            </a:ln>
          </p:spPr>
          <p:txBody>
            <a:bodyPr rtlCol="0" anchor="ctr"/>
            <a:lstStyle/>
            <a:p>
              <a:endParaRPr lang="nl-NL"/>
            </a:p>
          </p:txBody>
        </p:sp>
      </p:grpSp>
    </p:spTree>
    <p:extLst>
      <p:ext uri="{BB962C8B-B14F-4D97-AF65-F5344CB8AC3E}">
        <p14:creationId xmlns:p14="http://schemas.microsoft.com/office/powerpoint/2010/main" val="3902893597"/>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 en tekst in 2 tekstvakken">
    <p:spTree>
      <p:nvGrpSpPr>
        <p:cNvPr id="1" name=""/>
        <p:cNvGrpSpPr/>
        <p:nvPr/>
      </p:nvGrpSpPr>
      <p:grpSpPr>
        <a:xfrm>
          <a:off x="0" y="0"/>
          <a:ext cx="0" cy="0"/>
          <a:chOff x="0" y="0"/>
          <a:chExt cx="0" cy="0"/>
        </a:xfrm>
      </p:grpSpPr>
      <p:sp>
        <p:nvSpPr>
          <p:cNvPr id="5" name="Vrije vorm 4">
            <a:extLst>
              <a:ext uri="{FF2B5EF4-FFF2-40B4-BE49-F238E27FC236}">
                <a16:creationId xmlns:a16="http://schemas.microsoft.com/office/drawing/2014/main" id="{818309C4-F0C2-28C7-C11D-6C86FFBD323E}"/>
              </a:ext>
            </a:extLst>
          </p:cNvPr>
          <p:cNvSpPr/>
          <p:nvPr/>
        </p:nvSpPr>
        <p:spPr>
          <a:xfrm>
            <a:off x="0" y="0"/>
            <a:ext cx="12192000" cy="1700213"/>
          </a:xfrm>
          <a:custGeom>
            <a:avLst/>
            <a:gdLst>
              <a:gd name="connsiteX0" fmla="*/ 0 w 12192000"/>
              <a:gd name="connsiteY0" fmla="*/ 0 h 1687829"/>
              <a:gd name="connsiteX1" fmla="*/ 12192000 w 12192000"/>
              <a:gd name="connsiteY1" fmla="*/ 0 h 1687829"/>
              <a:gd name="connsiteX2" fmla="*/ 12192000 w 12192000"/>
              <a:gd name="connsiteY2" fmla="*/ 1179830 h 1687829"/>
              <a:gd name="connsiteX3" fmla="*/ 11684000 w 12192000"/>
              <a:gd name="connsiteY3" fmla="*/ 1687830 h 1687829"/>
              <a:gd name="connsiteX4" fmla="*/ 0 w 12192000"/>
              <a:gd name="connsiteY4" fmla="*/ 1687830 h 1687829"/>
              <a:gd name="connsiteX5" fmla="*/ 0 w 12192000"/>
              <a:gd name="connsiteY5" fmla="*/ 0 h 1687829"/>
              <a:gd name="connsiteX6" fmla="*/ 0 w 12192000"/>
              <a:gd name="connsiteY6" fmla="*/ 0 h 1687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1687829">
                <a:moveTo>
                  <a:pt x="0" y="0"/>
                </a:moveTo>
                <a:lnTo>
                  <a:pt x="12192000" y="0"/>
                </a:lnTo>
                <a:lnTo>
                  <a:pt x="12192000" y="1179830"/>
                </a:lnTo>
                <a:cubicBezTo>
                  <a:pt x="12192000" y="1460500"/>
                  <a:pt x="11964670" y="1687830"/>
                  <a:pt x="11684000" y="1687830"/>
                </a:cubicBezTo>
                <a:lnTo>
                  <a:pt x="0" y="1687830"/>
                </a:lnTo>
                <a:lnTo>
                  <a:pt x="0" y="0"/>
                </a:lnTo>
                <a:lnTo>
                  <a:pt x="0" y="0"/>
                </a:lnTo>
                <a:close/>
              </a:path>
            </a:pathLst>
          </a:custGeom>
          <a:solidFill>
            <a:srgbClr val="F2F2F2"/>
          </a:solidFill>
          <a:ln w="12700" cap="flat">
            <a:noFill/>
            <a:prstDash val="solid"/>
            <a:miter/>
          </a:ln>
        </p:spPr>
        <p:txBody>
          <a:bodyPr rtlCol="0" anchor="ctr"/>
          <a:lstStyle/>
          <a:p>
            <a:endParaRPr lang="nl-NL"/>
          </a:p>
        </p:txBody>
      </p:sp>
      <p:sp>
        <p:nvSpPr>
          <p:cNvPr id="31" name="Vrije vorm 30">
            <a:extLst>
              <a:ext uri="{FF2B5EF4-FFF2-40B4-BE49-F238E27FC236}">
                <a16:creationId xmlns:a16="http://schemas.microsoft.com/office/drawing/2014/main" id="{25F2CF90-9F07-482B-CFBA-E899FA279844}"/>
              </a:ext>
            </a:extLst>
          </p:cNvPr>
          <p:cNvSpPr/>
          <p:nvPr/>
        </p:nvSpPr>
        <p:spPr>
          <a:xfrm>
            <a:off x="1424940" y="6545580"/>
            <a:ext cx="12700" cy="127000"/>
          </a:xfrm>
          <a:custGeom>
            <a:avLst/>
            <a:gdLst>
              <a:gd name="connsiteX0" fmla="*/ 0 w 12700"/>
              <a:gd name="connsiteY0" fmla="*/ 0 h 127000"/>
              <a:gd name="connsiteX1" fmla="*/ 0 w 12700"/>
              <a:gd name="connsiteY1" fmla="*/ 127000 h 127000"/>
            </a:gdLst>
            <a:ahLst/>
            <a:cxnLst>
              <a:cxn ang="0">
                <a:pos x="connsiteX0" y="connsiteY0"/>
              </a:cxn>
              <a:cxn ang="0">
                <a:pos x="connsiteX1" y="connsiteY1"/>
              </a:cxn>
            </a:cxnLst>
            <a:rect l="l" t="t" r="r" b="b"/>
            <a:pathLst>
              <a:path w="12700" h="127000">
                <a:moveTo>
                  <a:pt x="0" y="0"/>
                </a:moveTo>
                <a:lnTo>
                  <a:pt x="0" y="127000"/>
                </a:lnTo>
              </a:path>
            </a:pathLst>
          </a:custGeom>
          <a:ln w="12700" cap="flat">
            <a:solidFill>
              <a:srgbClr val="E95223"/>
            </a:solidFill>
            <a:prstDash val="solid"/>
            <a:miter/>
          </a:ln>
        </p:spPr>
        <p:txBody>
          <a:bodyPr rtlCol="0" anchor="ctr"/>
          <a:lstStyle/>
          <a:p>
            <a:endParaRPr lang="nl-NL"/>
          </a:p>
        </p:txBody>
      </p:sp>
      <p:sp>
        <p:nvSpPr>
          <p:cNvPr id="140" name="Tijdelijke aanduiding voor voettekst 139">
            <a:extLst>
              <a:ext uri="{FF2B5EF4-FFF2-40B4-BE49-F238E27FC236}">
                <a16:creationId xmlns:a16="http://schemas.microsoft.com/office/drawing/2014/main" id="{1F34F79B-9EBB-EFE6-5719-32BC0328B67C}"/>
              </a:ext>
            </a:extLst>
          </p:cNvPr>
          <p:cNvSpPr>
            <a:spLocks noGrp="1"/>
          </p:cNvSpPr>
          <p:nvPr>
            <p:ph type="ftr" sz="quarter" idx="11"/>
          </p:nvPr>
        </p:nvSpPr>
        <p:spPr>
          <a:xfrm>
            <a:off x="1599386" y="6416675"/>
            <a:ext cx="4891901" cy="441325"/>
          </a:xfrm>
        </p:spPr>
        <p:txBody>
          <a:bodyPr/>
          <a:lstStyle>
            <a:lvl1pPr>
              <a:defRPr sz="900" b="0" i="0">
                <a:latin typeface="Real Text Pro" panose="020B0504020204020204" pitchFamily="34" charset="77"/>
              </a:defRPr>
            </a:lvl1pPr>
          </a:lstStyle>
          <a:p>
            <a:pPr algn="l"/>
            <a:r>
              <a:rPr lang="nl-NL" dirty="0">
                <a:ln/>
                <a:solidFill>
                  <a:srgbClr val="B3B3B3"/>
                </a:solidFill>
                <a:sym typeface="RealTextPro-Regular"/>
                <a:rtl val="0"/>
              </a:rPr>
              <a:t>Optie voor presentatie titel of andere extra informatie.</a:t>
            </a:r>
          </a:p>
        </p:txBody>
      </p:sp>
      <p:sp>
        <p:nvSpPr>
          <p:cNvPr id="141" name="Tijdelijke aanduiding voor dianummer 140">
            <a:extLst>
              <a:ext uri="{FF2B5EF4-FFF2-40B4-BE49-F238E27FC236}">
                <a16:creationId xmlns:a16="http://schemas.microsoft.com/office/drawing/2014/main" id="{2D742E33-CD5B-1D65-A4BD-7EEA5D9DE0CE}"/>
              </a:ext>
            </a:extLst>
          </p:cNvPr>
          <p:cNvSpPr>
            <a:spLocks noGrp="1"/>
          </p:cNvSpPr>
          <p:nvPr>
            <p:ph type="sldNum" sz="quarter" idx="12"/>
          </p:nvPr>
        </p:nvSpPr>
        <p:spPr>
          <a:xfrm>
            <a:off x="8710930" y="6416675"/>
            <a:ext cx="3038157" cy="448819"/>
          </a:xfrm>
        </p:spPr>
        <p:txBody>
          <a:bodyPr/>
          <a:lstStyle>
            <a:lvl1pPr>
              <a:defRPr>
                <a:solidFill>
                  <a:srgbClr val="004996"/>
                </a:solidFill>
              </a:defRPr>
            </a:lvl1pPr>
          </a:lstStyle>
          <a:p>
            <a:fld id="{9F53E0E1-1632-AA43-9C83-C74C9E11BADB}" type="slidenum">
              <a:rPr lang="nl-NL" smtClean="0"/>
              <a:pPr/>
              <a:t>‹nr.›</a:t>
            </a:fld>
            <a:endParaRPr lang="nl-NL" dirty="0"/>
          </a:p>
        </p:txBody>
      </p:sp>
      <p:sp>
        <p:nvSpPr>
          <p:cNvPr id="142" name="Ovaal 141">
            <a:extLst>
              <a:ext uri="{FF2B5EF4-FFF2-40B4-BE49-F238E27FC236}">
                <a16:creationId xmlns:a16="http://schemas.microsoft.com/office/drawing/2014/main" id="{28D06BE5-A0EF-D136-C0E6-F8B6D97B28A5}"/>
              </a:ext>
            </a:extLst>
          </p:cNvPr>
          <p:cNvSpPr/>
          <p:nvPr userDrawn="1"/>
        </p:nvSpPr>
        <p:spPr>
          <a:xfrm>
            <a:off x="11779408" y="6661582"/>
            <a:ext cx="37785" cy="37785"/>
          </a:xfrm>
          <a:prstGeom prst="ellipse">
            <a:avLst/>
          </a:prstGeom>
          <a:solidFill>
            <a:srgbClr val="E9522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43" name="Titel 142">
            <a:extLst>
              <a:ext uri="{FF2B5EF4-FFF2-40B4-BE49-F238E27FC236}">
                <a16:creationId xmlns:a16="http://schemas.microsoft.com/office/drawing/2014/main" id="{AD090B86-1C0C-5835-FF3D-4D68EC1291F9}"/>
              </a:ext>
            </a:extLst>
          </p:cNvPr>
          <p:cNvSpPr>
            <a:spLocks noGrp="1"/>
          </p:cNvSpPr>
          <p:nvPr>
            <p:ph type="title" hasCustomPrompt="1"/>
          </p:nvPr>
        </p:nvSpPr>
        <p:spPr>
          <a:xfrm>
            <a:off x="455929" y="581257"/>
            <a:ext cx="11293157" cy="358082"/>
          </a:xfrm>
        </p:spPr>
        <p:txBody>
          <a:bodyPr/>
          <a:lstStyle>
            <a:lvl1pPr>
              <a:defRPr>
                <a:solidFill>
                  <a:srgbClr val="004996"/>
                </a:solidFill>
              </a:defRPr>
            </a:lvl1pPr>
          </a:lstStyle>
          <a:p>
            <a:r>
              <a:rPr lang="nl-NL" dirty="0"/>
              <a:t>Klikken om een titel toe te voegen</a:t>
            </a:r>
          </a:p>
        </p:txBody>
      </p:sp>
      <p:sp>
        <p:nvSpPr>
          <p:cNvPr id="145" name="Tijdelijke aanduiding voor tekst 144">
            <a:extLst>
              <a:ext uri="{FF2B5EF4-FFF2-40B4-BE49-F238E27FC236}">
                <a16:creationId xmlns:a16="http://schemas.microsoft.com/office/drawing/2014/main" id="{CCA02B37-8546-752C-93D5-94C5AE7991B5}"/>
              </a:ext>
            </a:extLst>
          </p:cNvPr>
          <p:cNvSpPr>
            <a:spLocks noGrp="1"/>
          </p:cNvSpPr>
          <p:nvPr>
            <p:ph type="body" sz="quarter" idx="13" hasCustomPrompt="1"/>
          </p:nvPr>
        </p:nvSpPr>
        <p:spPr>
          <a:xfrm>
            <a:off x="442912" y="1146407"/>
            <a:ext cx="11293157" cy="195031"/>
          </a:xfrm>
        </p:spPr>
        <p:txBody>
          <a:bodyPr>
            <a:normAutofit/>
          </a:bodyPr>
          <a:lstStyle>
            <a:lvl1pPr marL="0" indent="0">
              <a:buNone/>
              <a:defRPr sz="1800">
                <a:solidFill>
                  <a:srgbClr val="004996"/>
                </a:solidFill>
              </a:defRPr>
            </a:lvl1pPr>
          </a:lstStyle>
          <a:p>
            <a:pPr lvl="0"/>
            <a:r>
              <a:rPr lang="nl-NL" dirty="0"/>
              <a:t>Klikken om een subtitel toe te voegen</a:t>
            </a:r>
          </a:p>
        </p:txBody>
      </p:sp>
      <p:sp>
        <p:nvSpPr>
          <p:cNvPr id="7" name="Tijdelijke aanduiding voor tekst 2">
            <a:extLst>
              <a:ext uri="{FF2B5EF4-FFF2-40B4-BE49-F238E27FC236}">
                <a16:creationId xmlns:a16="http://schemas.microsoft.com/office/drawing/2014/main" id="{F676BA21-2138-562F-3246-C091750B5FF3}"/>
              </a:ext>
            </a:extLst>
          </p:cNvPr>
          <p:cNvSpPr>
            <a:spLocks noGrp="1"/>
          </p:cNvSpPr>
          <p:nvPr>
            <p:ph type="body" sz="quarter" idx="15"/>
          </p:nvPr>
        </p:nvSpPr>
        <p:spPr>
          <a:xfrm>
            <a:off x="442913" y="1978025"/>
            <a:ext cx="5257800" cy="4113059"/>
          </a:xfrm>
        </p:spPr>
        <p:txBody>
          <a:bodyPr/>
          <a:lstStyle>
            <a:lvl1pPr marL="0" indent="0">
              <a:buNone/>
              <a:defRPr>
                <a:solidFill>
                  <a:srgbClr val="004996"/>
                </a:solidFill>
              </a:defRPr>
            </a:lvl1pPr>
            <a:lvl2pPr>
              <a:buClr>
                <a:srgbClr val="E95223"/>
              </a:buClr>
              <a:defRPr>
                <a:solidFill>
                  <a:srgbClr val="666666"/>
                </a:solidFill>
              </a:defRPr>
            </a:lvl2pPr>
            <a:lvl3pPr>
              <a:buClr>
                <a:srgbClr val="E95223"/>
              </a:buClr>
              <a:defRPr>
                <a:solidFill>
                  <a:srgbClr val="666666"/>
                </a:solidFill>
              </a:defRPr>
            </a:lvl3pPr>
            <a:lvl4pPr>
              <a:buClr>
                <a:srgbClr val="E95223"/>
              </a:buClr>
              <a:defRPr>
                <a:solidFill>
                  <a:srgbClr val="666666"/>
                </a:solidFill>
              </a:defRPr>
            </a:lvl4pPr>
            <a:lvl5pPr>
              <a:buClr>
                <a:srgbClr val="E95223"/>
              </a:buClr>
              <a:defRPr>
                <a:solidFill>
                  <a:srgbClr val="666666"/>
                </a:solidFill>
              </a:defRPr>
            </a:lvl5p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8" name="Tijdelijke aanduiding voor tekst 2">
            <a:extLst>
              <a:ext uri="{FF2B5EF4-FFF2-40B4-BE49-F238E27FC236}">
                <a16:creationId xmlns:a16="http://schemas.microsoft.com/office/drawing/2014/main" id="{9FC307BA-6C04-81B2-3E24-59F67D624BF9}"/>
              </a:ext>
            </a:extLst>
          </p:cNvPr>
          <p:cNvSpPr>
            <a:spLocks noGrp="1"/>
          </p:cNvSpPr>
          <p:nvPr>
            <p:ph type="body" sz="quarter" idx="16"/>
          </p:nvPr>
        </p:nvSpPr>
        <p:spPr>
          <a:xfrm>
            <a:off x="6489752" y="1978025"/>
            <a:ext cx="5257800" cy="4113059"/>
          </a:xfrm>
        </p:spPr>
        <p:txBody>
          <a:bodyPr/>
          <a:lstStyle>
            <a:lvl1pPr marL="0" indent="0">
              <a:buNone/>
              <a:defRPr>
                <a:solidFill>
                  <a:srgbClr val="004996"/>
                </a:solidFill>
              </a:defRPr>
            </a:lvl1pPr>
            <a:lvl2pPr>
              <a:buClr>
                <a:srgbClr val="E95223"/>
              </a:buClr>
              <a:defRPr>
                <a:solidFill>
                  <a:srgbClr val="666666"/>
                </a:solidFill>
              </a:defRPr>
            </a:lvl2pPr>
            <a:lvl3pPr>
              <a:buClr>
                <a:srgbClr val="E95223"/>
              </a:buClr>
              <a:defRPr>
                <a:solidFill>
                  <a:srgbClr val="666666"/>
                </a:solidFill>
              </a:defRPr>
            </a:lvl3pPr>
            <a:lvl4pPr>
              <a:buClr>
                <a:srgbClr val="E95223"/>
              </a:buClr>
              <a:defRPr>
                <a:solidFill>
                  <a:srgbClr val="666666"/>
                </a:solidFill>
              </a:defRPr>
            </a:lvl4pPr>
            <a:lvl5pPr>
              <a:buClr>
                <a:srgbClr val="E95223"/>
              </a:buClr>
              <a:defRPr>
                <a:solidFill>
                  <a:srgbClr val="666666"/>
                </a:solidFill>
              </a:defRPr>
            </a:lvl5p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grpSp>
        <p:nvGrpSpPr>
          <p:cNvPr id="9" name="Groep 8">
            <a:extLst>
              <a:ext uri="{FF2B5EF4-FFF2-40B4-BE49-F238E27FC236}">
                <a16:creationId xmlns:a16="http://schemas.microsoft.com/office/drawing/2014/main" id="{B12924B3-8DC5-265D-291C-7FFC55A6391B}"/>
              </a:ext>
            </a:extLst>
          </p:cNvPr>
          <p:cNvGrpSpPr/>
          <p:nvPr userDrawn="1"/>
        </p:nvGrpSpPr>
        <p:grpSpPr>
          <a:xfrm>
            <a:off x="-3620530" y="2"/>
            <a:ext cx="3527668" cy="2850577"/>
            <a:chOff x="-3620530" y="2"/>
            <a:chExt cx="3527668" cy="2850577"/>
          </a:xfrm>
        </p:grpSpPr>
        <p:grpSp>
          <p:nvGrpSpPr>
            <p:cNvPr id="32" name="Groep 31">
              <a:extLst>
                <a:ext uri="{FF2B5EF4-FFF2-40B4-BE49-F238E27FC236}">
                  <a16:creationId xmlns:a16="http://schemas.microsoft.com/office/drawing/2014/main" id="{44872743-3F58-EBDE-9970-039580FC27A1}"/>
                </a:ext>
              </a:extLst>
            </p:cNvPr>
            <p:cNvGrpSpPr/>
            <p:nvPr/>
          </p:nvGrpSpPr>
          <p:grpSpPr>
            <a:xfrm>
              <a:off x="-3620530" y="2"/>
              <a:ext cx="3527668" cy="2850577"/>
              <a:chOff x="-3913429" y="2"/>
              <a:chExt cx="3820567" cy="2850577"/>
            </a:xfrm>
          </p:grpSpPr>
          <p:sp>
            <p:nvSpPr>
              <p:cNvPr id="34" name="Rechthoek: afgeronde hoeken 9">
                <a:extLst>
                  <a:ext uri="{FF2B5EF4-FFF2-40B4-BE49-F238E27FC236}">
                    <a16:creationId xmlns:a16="http://schemas.microsoft.com/office/drawing/2014/main" id="{5769EDD1-35C6-CE9B-544B-5762BFC01C21}"/>
                  </a:ext>
                </a:extLst>
              </p:cNvPr>
              <p:cNvSpPr/>
              <p:nvPr userDrawn="1"/>
            </p:nvSpPr>
            <p:spPr>
              <a:xfrm>
                <a:off x="-3913429" y="479323"/>
                <a:ext cx="3820567" cy="2371256"/>
              </a:xfrm>
              <a:prstGeom prst="roundRect">
                <a:avLst>
                  <a:gd name="adj" fmla="val 0"/>
                </a:avLst>
              </a:prstGeom>
              <a:solidFill>
                <a:schemeClr val="bg1"/>
              </a:solidFill>
              <a:ln w="7620" cap="flat">
                <a:noFill/>
                <a:prstDash val="solid"/>
                <a:miter/>
              </a:ln>
            </p:spPr>
            <p:txBody>
              <a:bodyPr lIns="216000" tIns="144000" rIns="216000" rtlCol="0" anchor="t"/>
              <a:lstStyle/>
              <a:p>
                <a:pPr marL="171450" indent="-171450">
                  <a:spcAft>
                    <a:spcPts val="400"/>
                  </a:spcAft>
                  <a:buClr>
                    <a:schemeClr val="tx1"/>
                  </a:buClr>
                  <a:buFont typeface="Arial" panose="020B0604020202020204" pitchFamily="34" charset="0"/>
                  <a:buChar char="•"/>
                </a:pPr>
                <a:r>
                  <a:rPr lang="nl-NL" sz="1000" b="0" dirty="0">
                    <a:latin typeface="Arial" panose="020B0604020202020204" pitchFamily="34" charset="0"/>
                    <a:cs typeface="Arial" panose="020B0604020202020204" pitchFamily="34" charset="0"/>
                  </a:rPr>
                  <a:t>Gebruik de tekstniveau’s om gebruik te maken van de verschillende tekststijlen. </a:t>
                </a:r>
              </a:p>
              <a:p>
                <a:pPr marL="171450" indent="-171450">
                  <a:spcAft>
                    <a:spcPts val="400"/>
                  </a:spcAft>
                  <a:buClr>
                    <a:schemeClr val="tx1"/>
                  </a:buClr>
                  <a:buFont typeface="Arial" panose="020B0604020202020204" pitchFamily="34" charset="0"/>
                  <a:buChar char="•"/>
                </a:pPr>
                <a:r>
                  <a:rPr lang="nl-NL" sz="1000" b="0" dirty="0">
                    <a:latin typeface="Arial" panose="020B0604020202020204" pitchFamily="34" charset="0"/>
                    <a:cs typeface="Arial" panose="020B0604020202020204" pitchFamily="34" charset="0"/>
                  </a:rPr>
                  <a:t>Klik op de knop voor het verhogen en verlagen van het lijstniveau, om te wisselen tussen de verschillende tekststijlen.</a:t>
                </a:r>
              </a:p>
              <a:p>
                <a:pPr marL="171450" indent="-171450">
                  <a:spcAft>
                    <a:spcPts val="400"/>
                  </a:spcAft>
                  <a:buClr>
                    <a:schemeClr val="tx1"/>
                  </a:buClr>
                  <a:buFont typeface="Arial" panose="020B0604020202020204" pitchFamily="34" charset="0"/>
                  <a:buChar char="•"/>
                </a:pPr>
                <a:endParaRPr lang="nl-NL" sz="1000" b="0" dirty="0">
                  <a:latin typeface="Arial" panose="020B0604020202020204" pitchFamily="34" charset="0"/>
                  <a:cs typeface="Arial" panose="020B0604020202020204" pitchFamily="34" charset="0"/>
                </a:endParaRPr>
              </a:p>
              <a:p>
                <a:pPr marL="171450" indent="-171450">
                  <a:spcAft>
                    <a:spcPts val="400"/>
                  </a:spcAft>
                  <a:buClr>
                    <a:schemeClr val="tx1"/>
                  </a:buClr>
                  <a:buFont typeface="Arial" panose="020B0604020202020204" pitchFamily="34" charset="0"/>
                  <a:buChar char="•"/>
                </a:pPr>
                <a:endParaRPr lang="nl-NL" sz="1000" b="0" dirty="0">
                  <a:latin typeface="Arial" panose="020B0604020202020204" pitchFamily="34" charset="0"/>
                  <a:cs typeface="Arial" panose="020B0604020202020204" pitchFamily="34" charset="0"/>
                </a:endParaRPr>
              </a:p>
              <a:p>
                <a:pPr marL="171450" indent="-171450">
                  <a:spcAft>
                    <a:spcPts val="400"/>
                  </a:spcAft>
                  <a:buClr>
                    <a:schemeClr val="tx1"/>
                  </a:buClr>
                  <a:buFont typeface="Arial" panose="020B0604020202020204" pitchFamily="34" charset="0"/>
                  <a:buChar char="•"/>
                </a:pPr>
                <a:r>
                  <a:rPr lang="nl-NL" sz="1000" b="0" dirty="0">
                    <a:latin typeface="Arial" panose="020B0604020202020204" pitchFamily="34" charset="0"/>
                    <a:cs typeface="Arial" panose="020B0604020202020204" pitchFamily="34" charset="0"/>
                  </a:rPr>
                  <a:t>Je kunt de volgende tekstniveau’s gebruiken:</a:t>
                </a:r>
              </a:p>
              <a:p>
                <a:pPr marL="180975">
                  <a:spcAft>
                    <a:spcPts val="400"/>
                  </a:spcAft>
                  <a:buClr>
                    <a:schemeClr val="tx1"/>
                  </a:buClr>
                  <a:buFont typeface="Arial" panose="020B0604020202020204" pitchFamily="34" charset="0"/>
                  <a:buNone/>
                </a:pPr>
                <a:r>
                  <a:rPr lang="nl-NL" sz="1000" b="1" dirty="0">
                    <a:latin typeface="Arial" panose="020B0604020202020204" pitchFamily="34" charset="0"/>
                    <a:cs typeface="Arial" panose="020B0604020202020204" pitchFamily="34" charset="0"/>
                  </a:rPr>
                  <a:t>Level 1</a:t>
                </a:r>
              </a:p>
              <a:p>
                <a:pPr marL="542925" indent="-180975">
                  <a:spcAft>
                    <a:spcPts val="400"/>
                  </a:spcAft>
                  <a:buClr>
                    <a:schemeClr val="tx1"/>
                  </a:buClr>
                  <a:buFont typeface="Arial" panose="020B0604020202020204" pitchFamily="34" charset="0"/>
                  <a:buChar char="•"/>
                </a:pPr>
                <a:r>
                  <a:rPr lang="nl-NL" sz="900" b="0" dirty="0">
                    <a:latin typeface="Arial" panose="020B0604020202020204" pitchFamily="34" charset="0"/>
                    <a:cs typeface="Arial" panose="020B0604020202020204" pitchFamily="34" charset="0"/>
                  </a:rPr>
                  <a:t>Level 2</a:t>
                </a:r>
              </a:p>
              <a:p>
                <a:pPr marL="895350" indent="-180975">
                  <a:spcAft>
                    <a:spcPts val="400"/>
                  </a:spcAft>
                  <a:buClr>
                    <a:schemeClr val="tx1"/>
                  </a:buClr>
                  <a:buFont typeface="Arial" panose="020B0604020202020204" pitchFamily="34" charset="0"/>
                  <a:buChar char="•"/>
                </a:pPr>
                <a:r>
                  <a:rPr lang="nl-NL" sz="900" b="0" dirty="0">
                    <a:latin typeface="Arial" panose="020B0604020202020204" pitchFamily="34" charset="0"/>
                    <a:cs typeface="Arial" panose="020B0604020202020204" pitchFamily="34" charset="0"/>
                  </a:rPr>
                  <a:t>Level 3</a:t>
                </a:r>
              </a:p>
            </p:txBody>
          </p:sp>
          <p:sp>
            <p:nvSpPr>
              <p:cNvPr id="35" name="Rechthoek: afgeronde hoeken 10">
                <a:extLst>
                  <a:ext uri="{FF2B5EF4-FFF2-40B4-BE49-F238E27FC236}">
                    <a16:creationId xmlns:a16="http://schemas.microsoft.com/office/drawing/2014/main" id="{56F2A228-C7BF-DC41-BDC6-B8C13066258C}"/>
                  </a:ext>
                </a:extLst>
              </p:cNvPr>
              <p:cNvSpPr/>
              <p:nvPr userDrawn="1"/>
            </p:nvSpPr>
            <p:spPr>
              <a:xfrm>
                <a:off x="-3913429" y="2"/>
                <a:ext cx="3820567" cy="479322"/>
              </a:xfrm>
              <a:prstGeom prst="roundRect">
                <a:avLst>
                  <a:gd name="adj" fmla="val 0"/>
                </a:avLst>
              </a:prstGeom>
              <a:solidFill>
                <a:schemeClr val="tx1"/>
              </a:solidFill>
              <a:ln w="7620" cap="flat">
                <a:noFill/>
                <a:prstDash val="solid"/>
                <a:miter/>
              </a:ln>
            </p:spPr>
            <p:txBody>
              <a:bodyPr lIns="216000" tIns="90000" rIns="216000" bIns="90000" rtlCol="0" anchor="ctr"/>
              <a:lstStyle/>
              <a:p>
                <a:pPr>
                  <a:spcAft>
                    <a:spcPts val="600"/>
                  </a:spcAft>
                </a:pPr>
                <a:r>
                  <a:rPr lang="nl-NL" sz="1400" b="1" dirty="0">
                    <a:solidFill>
                      <a:schemeClr val="bg1"/>
                    </a:solidFill>
                    <a:latin typeface="Arial" panose="020B0604020202020204" pitchFamily="34" charset="0"/>
                    <a:cs typeface="Arial" panose="020B0604020202020204" pitchFamily="34" charset="0"/>
                  </a:rPr>
                  <a:t>Tekstniveau’s gebruiken</a:t>
                </a:r>
                <a:endParaRPr lang="nl-NL" sz="900" b="0" dirty="0">
                  <a:solidFill>
                    <a:schemeClr val="bg1"/>
                  </a:solidFill>
                  <a:latin typeface="Arial" panose="020B0604020202020204" pitchFamily="34" charset="0"/>
                  <a:cs typeface="Arial" panose="020B0604020202020204" pitchFamily="34" charset="0"/>
                </a:endParaRPr>
              </a:p>
            </p:txBody>
          </p:sp>
        </p:grpSp>
        <p:pic>
          <p:nvPicPr>
            <p:cNvPr id="33" name="Afbeelding 32">
              <a:extLst>
                <a:ext uri="{FF2B5EF4-FFF2-40B4-BE49-F238E27FC236}">
                  <a16:creationId xmlns:a16="http://schemas.microsoft.com/office/drawing/2014/main" id="{5493B277-6F83-42A2-F78B-ECF436C24079}"/>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3293489" y="1488376"/>
              <a:ext cx="669460" cy="293288"/>
            </a:xfrm>
            <a:prstGeom prst="rect">
              <a:avLst/>
            </a:prstGeom>
          </p:spPr>
        </p:pic>
      </p:grpSp>
      <p:grpSp>
        <p:nvGrpSpPr>
          <p:cNvPr id="2" name="Groep 1">
            <a:extLst>
              <a:ext uri="{FF2B5EF4-FFF2-40B4-BE49-F238E27FC236}">
                <a16:creationId xmlns:a16="http://schemas.microsoft.com/office/drawing/2014/main" id="{C0CA5FF3-667D-7154-2223-A787CB49AC4A}"/>
              </a:ext>
            </a:extLst>
          </p:cNvPr>
          <p:cNvGrpSpPr/>
          <p:nvPr userDrawn="1"/>
        </p:nvGrpSpPr>
        <p:grpSpPr>
          <a:xfrm>
            <a:off x="455930" y="6497074"/>
            <a:ext cx="808989" cy="283774"/>
            <a:chOff x="455930" y="6480235"/>
            <a:chExt cx="808989" cy="283774"/>
          </a:xfrm>
        </p:grpSpPr>
        <p:sp>
          <p:nvSpPr>
            <p:cNvPr id="3" name="Vrije vorm 2">
              <a:extLst>
                <a:ext uri="{FF2B5EF4-FFF2-40B4-BE49-F238E27FC236}">
                  <a16:creationId xmlns:a16="http://schemas.microsoft.com/office/drawing/2014/main" id="{BA0AF008-E9C3-D195-D6C2-BC59A226FFFB}"/>
                </a:ext>
              </a:extLst>
            </p:cNvPr>
            <p:cNvSpPr/>
            <p:nvPr userDrawn="1"/>
          </p:nvSpPr>
          <p:spPr>
            <a:xfrm>
              <a:off x="961389" y="6593829"/>
              <a:ext cx="62230" cy="74930"/>
            </a:xfrm>
            <a:custGeom>
              <a:avLst/>
              <a:gdLst>
                <a:gd name="connsiteX0" fmla="*/ 0 w 62230"/>
                <a:gd name="connsiteY0" fmla="*/ 0 h 74930"/>
                <a:gd name="connsiteX1" fmla="*/ 31750 w 62230"/>
                <a:gd name="connsiteY1" fmla="*/ 0 h 74930"/>
                <a:gd name="connsiteX2" fmla="*/ 58420 w 62230"/>
                <a:gd name="connsiteY2" fmla="*/ 24130 h 74930"/>
                <a:gd name="connsiteX3" fmla="*/ 41910 w 62230"/>
                <a:gd name="connsiteY3" fmla="*/ 46990 h 74930"/>
                <a:gd name="connsiteX4" fmla="*/ 62230 w 62230"/>
                <a:gd name="connsiteY4" fmla="*/ 74930 h 74930"/>
                <a:gd name="connsiteX5" fmla="*/ 48260 w 62230"/>
                <a:gd name="connsiteY5" fmla="*/ 74930 h 74930"/>
                <a:gd name="connsiteX6" fmla="*/ 30480 w 62230"/>
                <a:gd name="connsiteY6" fmla="*/ 48261 h 74930"/>
                <a:gd name="connsiteX7" fmla="*/ 12700 w 62230"/>
                <a:gd name="connsiteY7" fmla="*/ 48261 h 74930"/>
                <a:gd name="connsiteX8" fmla="*/ 12700 w 62230"/>
                <a:gd name="connsiteY8" fmla="*/ 74930 h 74930"/>
                <a:gd name="connsiteX9" fmla="*/ 1270 w 62230"/>
                <a:gd name="connsiteY9" fmla="*/ 74930 h 74930"/>
                <a:gd name="connsiteX10" fmla="*/ 1270 w 62230"/>
                <a:gd name="connsiteY10" fmla="*/ 0 h 74930"/>
                <a:gd name="connsiteX11" fmla="*/ 31750 w 62230"/>
                <a:gd name="connsiteY11" fmla="*/ 36830 h 74930"/>
                <a:gd name="connsiteX12" fmla="*/ 45720 w 62230"/>
                <a:gd name="connsiteY12" fmla="*/ 24130 h 74930"/>
                <a:gd name="connsiteX13" fmla="*/ 31750 w 62230"/>
                <a:gd name="connsiteY13" fmla="*/ 11430 h 74930"/>
                <a:gd name="connsiteX14" fmla="*/ 11430 w 62230"/>
                <a:gd name="connsiteY14" fmla="*/ 11430 h 74930"/>
                <a:gd name="connsiteX15" fmla="*/ 11430 w 62230"/>
                <a:gd name="connsiteY15" fmla="*/ 38100 h 74930"/>
                <a:gd name="connsiteX16" fmla="*/ 31750 w 62230"/>
                <a:gd name="connsiteY16" fmla="*/ 38100 h 74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2230" h="74930">
                  <a:moveTo>
                    <a:pt x="0" y="0"/>
                  </a:moveTo>
                  <a:lnTo>
                    <a:pt x="31750" y="0"/>
                  </a:lnTo>
                  <a:cubicBezTo>
                    <a:pt x="49530" y="0"/>
                    <a:pt x="58420" y="10161"/>
                    <a:pt x="58420" y="24130"/>
                  </a:cubicBezTo>
                  <a:cubicBezTo>
                    <a:pt x="58420" y="38100"/>
                    <a:pt x="53340" y="44450"/>
                    <a:pt x="41910" y="46990"/>
                  </a:cubicBezTo>
                  <a:lnTo>
                    <a:pt x="62230" y="74930"/>
                  </a:lnTo>
                  <a:lnTo>
                    <a:pt x="48260" y="74930"/>
                  </a:lnTo>
                  <a:lnTo>
                    <a:pt x="30480" y="48261"/>
                  </a:lnTo>
                  <a:lnTo>
                    <a:pt x="12700" y="48261"/>
                  </a:lnTo>
                  <a:lnTo>
                    <a:pt x="12700" y="74930"/>
                  </a:lnTo>
                  <a:lnTo>
                    <a:pt x="1270" y="74930"/>
                  </a:lnTo>
                  <a:lnTo>
                    <a:pt x="1270" y="0"/>
                  </a:lnTo>
                  <a:close/>
                  <a:moveTo>
                    <a:pt x="31750" y="36830"/>
                  </a:moveTo>
                  <a:cubicBezTo>
                    <a:pt x="43180" y="36830"/>
                    <a:pt x="45720" y="31750"/>
                    <a:pt x="45720" y="24130"/>
                  </a:cubicBezTo>
                  <a:cubicBezTo>
                    <a:pt x="45720" y="16511"/>
                    <a:pt x="41910" y="11430"/>
                    <a:pt x="31750" y="11430"/>
                  </a:cubicBezTo>
                  <a:lnTo>
                    <a:pt x="11430" y="11430"/>
                  </a:lnTo>
                  <a:lnTo>
                    <a:pt x="11430" y="38100"/>
                  </a:lnTo>
                  <a:lnTo>
                    <a:pt x="31750" y="38100"/>
                  </a:lnTo>
                  <a:close/>
                </a:path>
              </a:pathLst>
            </a:custGeom>
            <a:solidFill>
              <a:srgbClr val="333333"/>
            </a:solidFill>
            <a:ln w="12700" cap="flat">
              <a:noFill/>
              <a:prstDash val="solid"/>
              <a:miter/>
            </a:ln>
          </p:spPr>
          <p:txBody>
            <a:bodyPr rtlCol="0" anchor="ctr"/>
            <a:lstStyle/>
            <a:p>
              <a:endParaRPr lang="nl-NL"/>
            </a:p>
          </p:txBody>
        </p:sp>
        <p:sp>
          <p:nvSpPr>
            <p:cNvPr id="4" name="Vrije vorm 3">
              <a:extLst>
                <a:ext uri="{FF2B5EF4-FFF2-40B4-BE49-F238E27FC236}">
                  <a16:creationId xmlns:a16="http://schemas.microsoft.com/office/drawing/2014/main" id="{E1C439D9-5AF0-32A6-CD3E-7EE3F711DEAF}"/>
                </a:ext>
              </a:extLst>
            </p:cNvPr>
            <p:cNvSpPr/>
            <p:nvPr userDrawn="1"/>
          </p:nvSpPr>
          <p:spPr>
            <a:xfrm>
              <a:off x="1028700" y="6609069"/>
              <a:ext cx="60960" cy="58420"/>
            </a:xfrm>
            <a:custGeom>
              <a:avLst/>
              <a:gdLst>
                <a:gd name="connsiteX0" fmla="*/ 0 w 60960"/>
                <a:gd name="connsiteY0" fmla="*/ 29210 h 58420"/>
                <a:gd name="connsiteX1" fmla="*/ 30480 w 60960"/>
                <a:gd name="connsiteY1" fmla="*/ 0 h 58420"/>
                <a:gd name="connsiteX2" fmla="*/ 60960 w 60960"/>
                <a:gd name="connsiteY2" fmla="*/ 29210 h 58420"/>
                <a:gd name="connsiteX3" fmla="*/ 60960 w 60960"/>
                <a:gd name="connsiteY3" fmla="*/ 33020 h 58420"/>
                <a:gd name="connsiteX4" fmla="*/ 12700 w 60960"/>
                <a:gd name="connsiteY4" fmla="*/ 33020 h 58420"/>
                <a:gd name="connsiteX5" fmla="*/ 31750 w 60960"/>
                <a:gd name="connsiteY5" fmla="*/ 48260 h 58420"/>
                <a:gd name="connsiteX6" fmla="*/ 46990 w 60960"/>
                <a:gd name="connsiteY6" fmla="*/ 40640 h 58420"/>
                <a:gd name="connsiteX7" fmla="*/ 58420 w 60960"/>
                <a:gd name="connsiteY7" fmla="*/ 40640 h 58420"/>
                <a:gd name="connsiteX8" fmla="*/ 30480 w 60960"/>
                <a:gd name="connsiteY8" fmla="*/ 58420 h 58420"/>
                <a:gd name="connsiteX9" fmla="*/ 0 w 60960"/>
                <a:gd name="connsiteY9" fmla="*/ 29210 h 58420"/>
                <a:gd name="connsiteX10" fmla="*/ 49530 w 60960"/>
                <a:gd name="connsiteY10" fmla="*/ 24130 h 58420"/>
                <a:gd name="connsiteX11" fmla="*/ 30480 w 60960"/>
                <a:gd name="connsiteY11" fmla="*/ 10160 h 58420"/>
                <a:gd name="connsiteX12" fmla="*/ 11430 w 60960"/>
                <a:gd name="connsiteY12" fmla="*/ 24130 h 58420"/>
                <a:gd name="connsiteX13" fmla="*/ 48260 w 60960"/>
                <a:gd name="connsiteY13" fmla="*/ 24130 h 58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0960" h="58420">
                  <a:moveTo>
                    <a:pt x="0" y="29210"/>
                  </a:moveTo>
                  <a:cubicBezTo>
                    <a:pt x="0" y="12700"/>
                    <a:pt x="12700" y="0"/>
                    <a:pt x="30480" y="0"/>
                  </a:cubicBezTo>
                  <a:cubicBezTo>
                    <a:pt x="48260" y="0"/>
                    <a:pt x="60960" y="12700"/>
                    <a:pt x="60960" y="29210"/>
                  </a:cubicBezTo>
                  <a:lnTo>
                    <a:pt x="60960" y="33020"/>
                  </a:lnTo>
                  <a:lnTo>
                    <a:pt x="12700" y="33020"/>
                  </a:lnTo>
                  <a:cubicBezTo>
                    <a:pt x="13970" y="43180"/>
                    <a:pt x="21590" y="48260"/>
                    <a:pt x="31750" y="48260"/>
                  </a:cubicBezTo>
                  <a:cubicBezTo>
                    <a:pt x="41910" y="48260"/>
                    <a:pt x="44450" y="45720"/>
                    <a:pt x="46990" y="40640"/>
                  </a:cubicBezTo>
                  <a:lnTo>
                    <a:pt x="58420" y="40640"/>
                  </a:lnTo>
                  <a:cubicBezTo>
                    <a:pt x="54610" y="50800"/>
                    <a:pt x="44450" y="58420"/>
                    <a:pt x="30480" y="58420"/>
                  </a:cubicBezTo>
                  <a:cubicBezTo>
                    <a:pt x="12700" y="58420"/>
                    <a:pt x="0" y="45720"/>
                    <a:pt x="0" y="29210"/>
                  </a:cubicBezTo>
                  <a:close/>
                  <a:moveTo>
                    <a:pt x="49530" y="24130"/>
                  </a:moveTo>
                  <a:cubicBezTo>
                    <a:pt x="46990" y="15240"/>
                    <a:pt x="40640" y="10160"/>
                    <a:pt x="30480" y="10160"/>
                  </a:cubicBezTo>
                  <a:cubicBezTo>
                    <a:pt x="20320" y="10160"/>
                    <a:pt x="13970" y="15240"/>
                    <a:pt x="11430" y="24130"/>
                  </a:cubicBezTo>
                  <a:lnTo>
                    <a:pt x="48260" y="24130"/>
                  </a:lnTo>
                  <a:close/>
                </a:path>
              </a:pathLst>
            </a:custGeom>
            <a:solidFill>
              <a:srgbClr val="333333"/>
            </a:solidFill>
            <a:ln w="12700" cap="flat">
              <a:noFill/>
              <a:prstDash val="solid"/>
              <a:miter/>
            </a:ln>
          </p:spPr>
          <p:txBody>
            <a:bodyPr rtlCol="0" anchor="ctr"/>
            <a:lstStyle/>
            <a:p>
              <a:endParaRPr lang="nl-NL"/>
            </a:p>
          </p:txBody>
        </p:sp>
        <p:sp>
          <p:nvSpPr>
            <p:cNvPr id="6" name="Vrije vorm 5">
              <a:extLst>
                <a:ext uri="{FF2B5EF4-FFF2-40B4-BE49-F238E27FC236}">
                  <a16:creationId xmlns:a16="http://schemas.microsoft.com/office/drawing/2014/main" id="{13B7CBD2-6ED3-C3D3-40DE-6A39D8ECE1A1}"/>
                </a:ext>
              </a:extLst>
            </p:cNvPr>
            <p:cNvSpPr/>
            <p:nvPr userDrawn="1"/>
          </p:nvSpPr>
          <p:spPr>
            <a:xfrm>
              <a:off x="1097280" y="6593829"/>
              <a:ext cx="45719" cy="74930"/>
            </a:xfrm>
            <a:custGeom>
              <a:avLst/>
              <a:gdLst>
                <a:gd name="connsiteX0" fmla="*/ 2540 w 45719"/>
                <a:gd name="connsiteY0" fmla="*/ 52070 h 74930"/>
                <a:gd name="connsiteX1" fmla="*/ 2540 w 45719"/>
                <a:gd name="connsiteY1" fmla="*/ 0 h 74930"/>
                <a:gd name="connsiteX2" fmla="*/ 12700 w 45719"/>
                <a:gd name="connsiteY2" fmla="*/ 0 h 74930"/>
                <a:gd name="connsiteX3" fmla="*/ 12700 w 45719"/>
                <a:gd name="connsiteY3" fmla="*/ 16511 h 74930"/>
                <a:gd name="connsiteX4" fmla="*/ 43180 w 45719"/>
                <a:gd name="connsiteY4" fmla="*/ 16511 h 74930"/>
                <a:gd name="connsiteX5" fmla="*/ 43180 w 45719"/>
                <a:gd name="connsiteY5" fmla="*/ 26670 h 74930"/>
                <a:gd name="connsiteX6" fmla="*/ 12700 w 45719"/>
                <a:gd name="connsiteY6" fmla="*/ 26670 h 74930"/>
                <a:gd name="connsiteX7" fmla="*/ 12700 w 45719"/>
                <a:gd name="connsiteY7" fmla="*/ 52070 h 74930"/>
                <a:gd name="connsiteX8" fmla="*/ 24130 w 45719"/>
                <a:gd name="connsiteY8" fmla="*/ 64770 h 74930"/>
                <a:gd name="connsiteX9" fmla="*/ 35560 w 45719"/>
                <a:gd name="connsiteY9" fmla="*/ 52070 h 74930"/>
                <a:gd name="connsiteX10" fmla="*/ 35560 w 45719"/>
                <a:gd name="connsiteY10" fmla="*/ 52070 h 74930"/>
                <a:gd name="connsiteX11" fmla="*/ 45720 w 45719"/>
                <a:gd name="connsiteY11" fmla="*/ 50800 h 74930"/>
                <a:gd name="connsiteX12" fmla="*/ 45720 w 45719"/>
                <a:gd name="connsiteY12" fmla="*/ 50800 h 74930"/>
                <a:gd name="connsiteX13" fmla="*/ 22860 w 45719"/>
                <a:gd name="connsiteY13" fmla="*/ 74930 h 74930"/>
                <a:gd name="connsiteX14" fmla="*/ 0 w 45719"/>
                <a:gd name="connsiteY14" fmla="*/ 52070 h 74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19" h="74930">
                  <a:moveTo>
                    <a:pt x="2540" y="52070"/>
                  </a:moveTo>
                  <a:lnTo>
                    <a:pt x="2540" y="0"/>
                  </a:lnTo>
                  <a:lnTo>
                    <a:pt x="12700" y="0"/>
                  </a:lnTo>
                  <a:lnTo>
                    <a:pt x="12700" y="16511"/>
                  </a:lnTo>
                  <a:lnTo>
                    <a:pt x="43180" y="16511"/>
                  </a:lnTo>
                  <a:lnTo>
                    <a:pt x="43180" y="26670"/>
                  </a:lnTo>
                  <a:lnTo>
                    <a:pt x="12700" y="26670"/>
                  </a:lnTo>
                  <a:lnTo>
                    <a:pt x="12700" y="52070"/>
                  </a:lnTo>
                  <a:cubicBezTo>
                    <a:pt x="12700" y="60961"/>
                    <a:pt x="17780" y="64770"/>
                    <a:pt x="24130" y="64770"/>
                  </a:cubicBezTo>
                  <a:cubicBezTo>
                    <a:pt x="30480" y="64770"/>
                    <a:pt x="35560" y="60961"/>
                    <a:pt x="35560" y="52070"/>
                  </a:cubicBezTo>
                  <a:lnTo>
                    <a:pt x="35560" y="52070"/>
                  </a:lnTo>
                  <a:cubicBezTo>
                    <a:pt x="35560" y="50800"/>
                    <a:pt x="45720" y="50800"/>
                    <a:pt x="45720" y="50800"/>
                  </a:cubicBezTo>
                  <a:lnTo>
                    <a:pt x="45720" y="50800"/>
                  </a:lnTo>
                  <a:cubicBezTo>
                    <a:pt x="45720" y="67311"/>
                    <a:pt x="36830" y="74930"/>
                    <a:pt x="22860" y="74930"/>
                  </a:cubicBezTo>
                  <a:cubicBezTo>
                    <a:pt x="8890" y="74930"/>
                    <a:pt x="0" y="67311"/>
                    <a:pt x="0" y="52070"/>
                  </a:cubicBezTo>
                  <a:close/>
                </a:path>
              </a:pathLst>
            </a:custGeom>
            <a:solidFill>
              <a:srgbClr val="333333"/>
            </a:solidFill>
            <a:ln w="12700" cap="flat">
              <a:noFill/>
              <a:prstDash val="solid"/>
              <a:miter/>
            </a:ln>
          </p:spPr>
          <p:txBody>
            <a:bodyPr rtlCol="0" anchor="ctr"/>
            <a:lstStyle/>
            <a:p>
              <a:endParaRPr lang="nl-NL"/>
            </a:p>
          </p:txBody>
        </p:sp>
        <p:sp>
          <p:nvSpPr>
            <p:cNvPr id="37" name="Vrije vorm 36">
              <a:extLst>
                <a:ext uri="{FF2B5EF4-FFF2-40B4-BE49-F238E27FC236}">
                  <a16:creationId xmlns:a16="http://schemas.microsoft.com/office/drawing/2014/main" id="{025966E3-5F08-3775-7D90-2F1C18EED89F}"/>
                </a:ext>
              </a:extLst>
            </p:cNvPr>
            <p:cNvSpPr/>
            <p:nvPr userDrawn="1"/>
          </p:nvSpPr>
          <p:spPr>
            <a:xfrm>
              <a:off x="1151889" y="6609069"/>
              <a:ext cx="60960" cy="59690"/>
            </a:xfrm>
            <a:custGeom>
              <a:avLst/>
              <a:gdLst>
                <a:gd name="connsiteX0" fmla="*/ 0 w 60960"/>
                <a:gd name="connsiteY0" fmla="*/ 30480 h 59690"/>
                <a:gd name="connsiteX1" fmla="*/ 30480 w 60960"/>
                <a:gd name="connsiteY1" fmla="*/ 0 h 59690"/>
                <a:gd name="connsiteX2" fmla="*/ 60960 w 60960"/>
                <a:gd name="connsiteY2" fmla="*/ 30480 h 59690"/>
                <a:gd name="connsiteX3" fmla="*/ 60960 w 60960"/>
                <a:gd name="connsiteY3" fmla="*/ 59690 h 59690"/>
                <a:gd name="connsiteX4" fmla="*/ 50800 w 60960"/>
                <a:gd name="connsiteY4" fmla="*/ 59690 h 59690"/>
                <a:gd name="connsiteX5" fmla="*/ 50800 w 60960"/>
                <a:gd name="connsiteY5" fmla="*/ 45720 h 59690"/>
                <a:gd name="connsiteX6" fmla="*/ 29210 w 60960"/>
                <a:gd name="connsiteY6" fmla="*/ 59690 h 59690"/>
                <a:gd name="connsiteX7" fmla="*/ 1270 w 60960"/>
                <a:gd name="connsiteY7" fmla="*/ 30480 h 59690"/>
                <a:gd name="connsiteX8" fmla="*/ 49530 w 60960"/>
                <a:gd name="connsiteY8" fmla="*/ 29210 h 59690"/>
                <a:gd name="connsiteX9" fmla="*/ 30480 w 60960"/>
                <a:gd name="connsiteY9" fmla="*/ 10160 h 59690"/>
                <a:gd name="connsiteX10" fmla="*/ 11430 w 60960"/>
                <a:gd name="connsiteY10" fmla="*/ 29210 h 59690"/>
                <a:gd name="connsiteX11" fmla="*/ 30480 w 60960"/>
                <a:gd name="connsiteY11" fmla="*/ 48260 h 59690"/>
                <a:gd name="connsiteX12" fmla="*/ 49530 w 60960"/>
                <a:gd name="connsiteY12" fmla="*/ 29210 h 5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0960" h="59690">
                  <a:moveTo>
                    <a:pt x="0" y="30480"/>
                  </a:moveTo>
                  <a:cubicBezTo>
                    <a:pt x="0" y="12700"/>
                    <a:pt x="12700" y="0"/>
                    <a:pt x="30480" y="0"/>
                  </a:cubicBezTo>
                  <a:cubicBezTo>
                    <a:pt x="48260" y="0"/>
                    <a:pt x="60960" y="11430"/>
                    <a:pt x="60960" y="30480"/>
                  </a:cubicBezTo>
                  <a:lnTo>
                    <a:pt x="60960" y="59690"/>
                  </a:lnTo>
                  <a:lnTo>
                    <a:pt x="50800" y="59690"/>
                  </a:lnTo>
                  <a:lnTo>
                    <a:pt x="50800" y="45720"/>
                  </a:lnTo>
                  <a:cubicBezTo>
                    <a:pt x="46990" y="54610"/>
                    <a:pt x="39370" y="59690"/>
                    <a:pt x="29210" y="59690"/>
                  </a:cubicBezTo>
                  <a:cubicBezTo>
                    <a:pt x="13970" y="59690"/>
                    <a:pt x="1270" y="49530"/>
                    <a:pt x="1270" y="30480"/>
                  </a:cubicBezTo>
                  <a:close/>
                  <a:moveTo>
                    <a:pt x="49530" y="29210"/>
                  </a:moveTo>
                  <a:cubicBezTo>
                    <a:pt x="49530" y="17780"/>
                    <a:pt x="41910" y="10160"/>
                    <a:pt x="30480" y="10160"/>
                  </a:cubicBezTo>
                  <a:cubicBezTo>
                    <a:pt x="19050" y="10160"/>
                    <a:pt x="11430" y="17780"/>
                    <a:pt x="11430" y="29210"/>
                  </a:cubicBezTo>
                  <a:cubicBezTo>
                    <a:pt x="11430" y="40640"/>
                    <a:pt x="19050" y="48260"/>
                    <a:pt x="30480" y="48260"/>
                  </a:cubicBezTo>
                  <a:cubicBezTo>
                    <a:pt x="41910" y="48260"/>
                    <a:pt x="49530" y="40640"/>
                    <a:pt x="49530" y="29210"/>
                  </a:cubicBezTo>
                  <a:close/>
                </a:path>
              </a:pathLst>
            </a:custGeom>
            <a:solidFill>
              <a:srgbClr val="333333"/>
            </a:solidFill>
            <a:ln w="12700" cap="flat">
              <a:noFill/>
              <a:prstDash val="solid"/>
              <a:miter/>
            </a:ln>
          </p:spPr>
          <p:txBody>
            <a:bodyPr rtlCol="0" anchor="ctr"/>
            <a:lstStyle/>
            <a:p>
              <a:endParaRPr lang="nl-NL"/>
            </a:p>
          </p:txBody>
        </p:sp>
        <p:sp>
          <p:nvSpPr>
            <p:cNvPr id="38" name="Vrije vorm 37">
              <a:extLst>
                <a:ext uri="{FF2B5EF4-FFF2-40B4-BE49-F238E27FC236}">
                  <a16:creationId xmlns:a16="http://schemas.microsoft.com/office/drawing/2014/main" id="{232C3FE4-F195-2925-05F8-F60806D001AA}"/>
                </a:ext>
              </a:extLst>
            </p:cNvPr>
            <p:cNvSpPr/>
            <p:nvPr userDrawn="1"/>
          </p:nvSpPr>
          <p:spPr>
            <a:xfrm>
              <a:off x="1226819" y="6619229"/>
              <a:ext cx="10160" cy="49530"/>
            </a:xfrm>
            <a:custGeom>
              <a:avLst/>
              <a:gdLst>
                <a:gd name="connsiteX0" fmla="*/ 0 w 10160"/>
                <a:gd name="connsiteY0" fmla="*/ 0 h 49530"/>
                <a:gd name="connsiteX1" fmla="*/ 10160 w 10160"/>
                <a:gd name="connsiteY1" fmla="*/ 0 h 49530"/>
                <a:gd name="connsiteX2" fmla="*/ 10160 w 10160"/>
                <a:gd name="connsiteY2" fmla="*/ 49530 h 49530"/>
                <a:gd name="connsiteX3" fmla="*/ 0 w 10160"/>
                <a:gd name="connsiteY3" fmla="*/ 49530 h 49530"/>
                <a:gd name="connsiteX4" fmla="*/ 0 w 10160"/>
                <a:gd name="connsiteY4" fmla="*/ 0 h 495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60" h="49530">
                  <a:moveTo>
                    <a:pt x="0" y="0"/>
                  </a:moveTo>
                  <a:lnTo>
                    <a:pt x="10160" y="0"/>
                  </a:lnTo>
                  <a:lnTo>
                    <a:pt x="10160" y="49530"/>
                  </a:lnTo>
                  <a:lnTo>
                    <a:pt x="0" y="49530"/>
                  </a:lnTo>
                  <a:lnTo>
                    <a:pt x="0" y="0"/>
                  </a:lnTo>
                  <a:close/>
                </a:path>
              </a:pathLst>
            </a:custGeom>
            <a:solidFill>
              <a:srgbClr val="333333"/>
            </a:solidFill>
            <a:ln w="12700" cap="flat">
              <a:noFill/>
              <a:prstDash val="solid"/>
              <a:miter/>
            </a:ln>
          </p:spPr>
          <p:txBody>
            <a:bodyPr rtlCol="0" anchor="ctr"/>
            <a:lstStyle/>
            <a:p>
              <a:endParaRPr lang="nl-NL"/>
            </a:p>
          </p:txBody>
        </p:sp>
        <p:sp>
          <p:nvSpPr>
            <p:cNvPr id="39" name="Vrije vorm 38">
              <a:extLst>
                <a:ext uri="{FF2B5EF4-FFF2-40B4-BE49-F238E27FC236}">
                  <a16:creationId xmlns:a16="http://schemas.microsoft.com/office/drawing/2014/main" id="{98B9B81A-C64C-979B-80C3-FDBA8A30942F}"/>
                </a:ext>
              </a:extLst>
            </p:cNvPr>
            <p:cNvSpPr/>
            <p:nvPr userDrawn="1"/>
          </p:nvSpPr>
          <p:spPr>
            <a:xfrm>
              <a:off x="1254760" y="6593829"/>
              <a:ext cx="10159" cy="74930"/>
            </a:xfrm>
            <a:custGeom>
              <a:avLst/>
              <a:gdLst>
                <a:gd name="connsiteX0" fmla="*/ 0 w 10159"/>
                <a:gd name="connsiteY0" fmla="*/ 0 h 74930"/>
                <a:gd name="connsiteX1" fmla="*/ 10160 w 10159"/>
                <a:gd name="connsiteY1" fmla="*/ 0 h 74930"/>
                <a:gd name="connsiteX2" fmla="*/ 10160 w 10159"/>
                <a:gd name="connsiteY2" fmla="*/ 74930 h 74930"/>
                <a:gd name="connsiteX3" fmla="*/ 0 w 10159"/>
                <a:gd name="connsiteY3" fmla="*/ 74930 h 74930"/>
                <a:gd name="connsiteX4" fmla="*/ 0 w 10159"/>
                <a:gd name="connsiteY4" fmla="*/ 0 h 749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59" h="74930">
                  <a:moveTo>
                    <a:pt x="0" y="0"/>
                  </a:moveTo>
                  <a:lnTo>
                    <a:pt x="10160" y="0"/>
                  </a:lnTo>
                  <a:lnTo>
                    <a:pt x="10160" y="74930"/>
                  </a:lnTo>
                  <a:lnTo>
                    <a:pt x="0" y="74930"/>
                  </a:lnTo>
                  <a:lnTo>
                    <a:pt x="0" y="0"/>
                  </a:lnTo>
                  <a:close/>
                </a:path>
              </a:pathLst>
            </a:custGeom>
            <a:solidFill>
              <a:srgbClr val="333333"/>
            </a:solidFill>
            <a:ln w="12700" cap="flat">
              <a:noFill/>
              <a:prstDash val="solid"/>
              <a:miter/>
            </a:ln>
          </p:spPr>
          <p:txBody>
            <a:bodyPr rtlCol="0" anchor="ctr"/>
            <a:lstStyle/>
            <a:p>
              <a:endParaRPr lang="nl-NL"/>
            </a:p>
          </p:txBody>
        </p:sp>
        <p:sp>
          <p:nvSpPr>
            <p:cNvPr id="40" name="Vrije vorm 39">
              <a:extLst>
                <a:ext uri="{FF2B5EF4-FFF2-40B4-BE49-F238E27FC236}">
                  <a16:creationId xmlns:a16="http://schemas.microsoft.com/office/drawing/2014/main" id="{A5191419-CD88-FF86-BB40-5FFB74D80F9A}"/>
                </a:ext>
              </a:extLst>
            </p:cNvPr>
            <p:cNvSpPr/>
            <p:nvPr/>
          </p:nvSpPr>
          <p:spPr>
            <a:xfrm>
              <a:off x="1224280" y="6593829"/>
              <a:ext cx="15239" cy="15240"/>
            </a:xfrm>
            <a:custGeom>
              <a:avLst/>
              <a:gdLst>
                <a:gd name="connsiteX0" fmla="*/ 0 w 15239"/>
                <a:gd name="connsiteY0" fmla="*/ 7620 h 15240"/>
                <a:gd name="connsiteX1" fmla="*/ 7620 w 15239"/>
                <a:gd name="connsiteY1" fmla="*/ 0 h 15240"/>
                <a:gd name="connsiteX2" fmla="*/ 15240 w 15239"/>
                <a:gd name="connsiteY2" fmla="*/ 7620 h 15240"/>
                <a:gd name="connsiteX3" fmla="*/ 7620 w 15239"/>
                <a:gd name="connsiteY3" fmla="*/ 15240 h 15240"/>
                <a:gd name="connsiteX4" fmla="*/ 0 w 15239"/>
                <a:gd name="connsiteY4" fmla="*/ 7620 h 1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40">
                  <a:moveTo>
                    <a:pt x="0" y="7620"/>
                  </a:moveTo>
                  <a:cubicBezTo>
                    <a:pt x="0" y="3811"/>
                    <a:pt x="2540" y="0"/>
                    <a:pt x="7620" y="0"/>
                  </a:cubicBezTo>
                  <a:cubicBezTo>
                    <a:pt x="12700" y="0"/>
                    <a:pt x="15240" y="2540"/>
                    <a:pt x="15240" y="7620"/>
                  </a:cubicBezTo>
                  <a:cubicBezTo>
                    <a:pt x="15240" y="12700"/>
                    <a:pt x="12700" y="15240"/>
                    <a:pt x="7620" y="15240"/>
                  </a:cubicBezTo>
                  <a:cubicBezTo>
                    <a:pt x="2540" y="15240"/>
                    <a:pt x="0" y="11430"/>
                    <a:pt x="0" y="7620"/>
                  </a:cubicBezTo>
                  <a:close/>
                </a:path>
              </a:pathLst>
            </a:custGeom>
            <a:solidFill>
              <a:srgbClr val="333333"/>
            </a:solidFill>
            <a:ln w="12700" cap="flat">
              <a:noFill/>
              <a:prstDash val="solid"/>
              <a:miter/>
            </a:ln>
          </p:spPr>
          <p:txBody>
            <a:bodyPr rtlCol="0" anchor="ctr"/>
            <a:lstStyle/>
            <a:p>
              <a:endParaRPr lang="nl-NL"/>
            </a:p>
          </p:txBody>
        </p:sp>
        <p:sp>
          <p:nvSpPr>
            <p:cNvPr id="41" name="Vrije vorm 40">
              <a:extLst>
                <a:ext uri="{FF2B5EF4-FFF2-40B4-BE49-F238E27FC236}">
                  <a16:creationId xmlns:a16="http://schemas.microsoft.com/office/drawing/2014/main" id="{1BF9D59D-9020-DBCD-2C80-37E93A905144}"/>
                </a:ext>
              </a:extLst>
            </p:cNvPr>
            <p:cNvSpPr/>
            <p:nvPr userDrawn="1"/>
          </p:nvSpPr>
          <p:spPr>
            <a:xfrm>
              <a:off x="601415" y="6480235"/>
              <a:ext cx="34148" cy="34148"/>
            </a:xfrm>
            <a:custGeom>
              <a:avLst/>
              <a:gdLst>
                <a:gd name="connsiteX0" fmla="*/ 20884 w 34148"/>
                <a:gd name="connsiteY0" fmla="*/ 564 h 34148"/>
                <a:gd name="connsiteX1" fmla="*/ 564 w 34148"/>
                <a:gd name="connsiteY1" fmla="*/ 13264 h 34148"/>
                <a:gd name="connsiteX2" fmla="*/ 13264 w 34148"/>
                <a:gd name="connsiteY2" fmla="*/ 33584 h 34148"/>
                <a:gd name="connsiteX3" fmla="*/ 33584 w 34148"/>
                <a:gd name="connsiteY3" fmla="*/ 20884 h 34148"/>
                <a:gd name="connsiteX4" fmla="*/ 20884 w 34148"/>
                <a:gd name="connsiteY4" fmla="*/ 564 h 34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148" h="34148">
                  <a:moveTo>
                    <a:pt x="20884" y="564"/>
                  </a:moveTo>
                  <a:cubicBezTo>
                    <a:pt x="11994" y="-1976"/>
                    <a:pt x="3104" y="4374"/>
                    <a:pt x="564" y="13264"/>
                  </a:cubicBezTo>
                  <a:cubicBezTo>
                    <a:pt x="-1976" y="22154"/>
                    <a:pt x="4374" y="31044"/>
                    <a:pt x="13264" y="33584"/>
                  </a:cubicBezTo>
                  <a:cubicBezTo>
                    <a:pt x="22154" y="36124"/>
                    <a:pt x="31044" y="29774"/>
                    <a:pt x="33584" y="20884"/>
                  </a:cubicBezTo>
                  <a:cubicBezTo>
                    <a:pt x="36124" y="11994"/>
                    <a:pt x="29774" y="3104"/>
                    <a:pt x="20884" y="564"/>
                  </a:cubicBezTo>
                  <a:close/>
                </a:path>
              </a:pathLst>
            </a:custGeom>
            <a:solidFill>
              <a:srgbClr val="ED602F"/>
            </a:solidFill>
            <a:ln w="12700" cap="flat">
              <a:noFill/>
              <a:prstDash val="solid"/>
              <a:miter/>
            </a:ln>
          </p:spPr>
          <p:txBody>
            <a:bodyPr rtlCol="0" anchor="ctr"/>
            <a:lstStyle/>
            <a:p>
              <a:endParaRPr lang="nl-NL"/>
            </a:p>
          </p:txBody>
        </p:sp>
        <p:sp>
          <p:nvSpPr>
            <p:cNvPr id="42" name="Vrije vorm 41">
              <a:extLst>
                <a:ext uri="{FF2B5EF4-FFF2-40B4-BE49-F238E27FC236}">
                  <a16:creationId xmlns:a16="http://schemas.microsoft.com/office/drawing/2014/main" id="{3CB489F4-401D-01AD-149F-5C829641B05E}"/>
                </a:ext>
              </a:extLst>
            </p:cNvPr>
            <p:cNvSpPr/>
            <p:nvPr userDrawn="1"/>
          </p:nvSpPr>
          <p:spPr>
            <a:xfrm>
              <a:off x="645865" y="6495475"/>
              <a:ext cx="34148" cy="34148"/>
            </a:xfrm>
            <a:custGeom>
              <a:avLst/>
              <a:gdLst>
                <a:gd name="connsiteX0" fmla="*/ 20884 w 34148"/>
                <a:gd name="connsiteY0" fmla="*/ 564 h 34148"/>
                <a:gd name="connsiteX1" fmla="*/ 564 w 34148"/>
                <a:gd name="connsiteY1" fmla="*/ 13264 h 34148"/>
                <a:gd name="connsiteX2" fmla="*/ 13264 w 34148"/>
                <a:gd name="connsiteY2" fmla="*/ 33584 h 34148"/>
                <a:gd name="connsiteX3" fmla="*/ 33584 w 34148"/>
                <a:gd name="connsiteY3" fmla="*/ 20884 h 34148"/>
                <a:gd name="connsiteX4" fmla="*/ 20884 w 34148"/>
                <a:gd name="connsiteY4" fmla="*/ 564 h 34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148" h="34148">
                  <a:moveTo>
                    <a:pt x="20884" y="564"/>
                  </a:moveTo>
                  <a:cubicBezTo>
                    <a:pt x="11994" y="-1975"/>
                    <a:pt x="3104" y="4375"/>
                    <a:pt x="564" y="13264"/>
                  </a:cubicBezTo>
                  <a:cubicBezTo>
                    <a:pt x="-1976" y="22154"/>
                    <a:pt x="4374" y="31044"/>
                    <a:pt x="13264" y="33584"/>
                  </a:cubicBezTo>
                  <a:cubicBezTo>
                    <a:pt x="22154" y="36125"/>
                    <a:pt x="31044" y="29775"/>
                    <a:pt x="33584" y="20884"/>
                  </a:cubicBezTo>
                  <a:cubicBezTo>
                    <a:pt x="36124" y="11994"/>
                    <a:pt x="29774" y="3104"/>
                    <a:pt x="20884" y="564"/>
                  </a:cubicBezTo>
                  <a:close/>
                </a:path>
              </a:pathLst>
            </a:custGeom>
            <a:solidFill>
              <a:srgbClr val="ED602F"/>
            </a:solidFill>
            <a:ln w="12700" cap="flat">
              <a:noFill/>
              <a:prstDash val="solid"/>
              <a:miter/>
            </a:ln>
          </p:spPr>
          <p:txBody>
            <a:bodyPr rtlCol="0" anchor="ctr"/>
            <a:lstStyle/>
            <a:p>
              <a:endParaRPr lang="nl-NL"/>
            </a:p>
          </p:txBody>
        </p:sp>
        <p:sp>
          <p:nvSpPr>
            <p:cNvPr id="43" name="Vrije vorm 42">
              <a:extLst>
                <a:ext uri="{FF2B5EF4-FFF2-40B4-BE49-F238E27FC236}">
                  <a16:creationId xmlns:a16="http://schemas.microsoft.com/office/drawing/2014/main" id="{C41FE26D-4224-EEAC-8D07-1FAC7DE0A7BD}"/>
                </a:ext>
              </a:extLst>
            </p:cNvPr>
            <p:cNvSpPr/>
            <p:nvPr userDrawn="1"/>
          </p:nvSpPr>
          <p:spPr>
            <a:xfrm>
              <a:off x="681425" y="6524685"/>
              <a:ext cx="34148" cy="34148"/>
            </a:xfrm>
            <a:custGeom>
              <a:avLst/>
              <a:gdLst>
                <a:gd name="connsiteX0" fmla="*/ 20884 w 34148"/>
                <a:gd name="connsiteY0" fmla="*/ 564 h 34148"/>
                <a:gd name="connsiteX1" fmla="*/ 564 w 34148"/>
                <a:gd name="connsiteY1" fmla="*/ 13264 h 34148"/>
                <a:gd name="connsiteX2" fmla="*/ 13264 w 34148"/>
                <a:gd name="connsiteY2" fmla="*/ 33584 h 34148"/>
                <a:gd name="connsiteX3" fmla="*/ 33584 w 34148"/>
                <a:gd name="connsiteY3" fmla="*/ 20884 h 34148"/>
                <a:gd name="connsiteX4" fmla="*/ 20884 w 34148"/>
                <a:gd name="connsiteY4" fmla="*/ 564 h 34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148" h="34148">
                  <a:moveTo>
                    <a:pt x="20884" y="564"/>
                  </a:moveTo>
                  <a:cubicBezTo>
                    <a:pt x="11994" y="-1976"/>
                    <a:pt x="3104" y="4374"/>
                    <a:pt x="564" y="13264"/>
                  </a:cubicBezTo>
                  <a:cubicBezTo>
                    <a:pt x="-1976" y="22155"/>
                    <a:pt x="4374" y="31044"/>
                    <a:pt x="13264" y="33584"/>
                  </a:cubicBezTo>
                  <a:cubicBezTo>
                    <a:pt x="22154" y="36124"/>
                    <a:pt x="31044" y="29774"/>
                    <a:pt x="33584" y="20884"/>
                  </a:cubicBezTo>
                  <a:cubicBezTo>
                    <a:pt x="36124" y="11994"/>
                    <a:pt x="29774" y="3105"/>
                    <a:pt x="20884" y="564"/>
                  </a:cubicBezTo>
                  <a:close/>
                </a:path>
              </a:pathLst>
            </a:custGeom>
            <a:solidFill>
              <a:srgbClr val="ED602F"/>
            </a:solidFill>
            <a:ln w="12700" cap="flat">
              <a:noFill/>
              <a:prstDash val="solid"/>
              <a:miter/>
            </a:ln>
          </p:spPr>
          <p:txBody>
            <a:bodyPr rtlCol="0" anchor="ctr"/>
            <a:lstStyle/>
            <a:p>
              <a:endParaRPr lang="nl-NL"/>
            </a:p>
          </p:txBody>
        </p:sp>
        <p:sp>
          <p:nvSpPr>
            <p:cNvPr id="44" name="Vrije vorm 43">
              <a:extLst>
                <a:ext uri="{FF2B5EF4-FFF2-40B4-BE49-F238E27FC236}">
                  <a16:creationId xmlns:a16="http://schemas.microsoft.com/office/drawing/2014/main" id="{62974D28-7BC7-3D19-6993-654683175B70}"/>
                </a:ext>
              </a:extLst>
            </p:cNvPr>
            <p:cNvSpPr/>
            <p:nvPr userDrawn="1"/>
          </p:nvSpPr>
          <p:spPr>
            <a:xfrm>
              <a:off x="455930" y="6481505"/>
              <a:ext cx="266700" cy="282504"/>
            </a:xfrm>
            <a:custGeom>
              <a:avLst/>
              <a:gdLst>
                <a:gd name="connsiteX0" fmla="*/ 256540 w 266700"/>
                <a:gd name="connsiteY0" fmla="*/ 198685 h 282504"/>
                <a:gd name="connsiteX1" fmla="*/ 250190 w 266700"/>
                <a:gd name="connsiteY1" fmla="*/ 198685 h 282504"/>
                <a:gd name="connsiteX2" fmla="*/ 242570 w 266700"/>
                <a:gd name="connsiteY2" fmla="*/ 211385 h 282504"/>
                <a:gd name="connsiteX3" fmla="*/ 220980 w 266700"/>
                <a:gd name="connsiteY3" fmla="*/ 234245 h 282504"/>
                <a:gd name="connsiteX4" fmla="*/ 208280 w 266700"/>
                <a:gd name="connsiteY4" fmla="*/ 243135 h 282504"/>
                <a:gd name="connsiteX5" fmla="*/ 194310 w 266700"/>
                <a:gd name="connsiteY5" fmla="*/ 250754 h 282504"/>
                <a:gd name="connsiteX6" fmla="*/ 180340 w 266700"/>
                <a:gd name="connsiteY6" fmla="*/ 255835 h 282504"/>
                <a:gd name="connsiteX7" fmla="*/ 165100 w 266700"/>
                <a:gd name="connsiteY7" fmla="*/ 259645 h 282504"/>
                <a:gd name="connsiteX8" fmla="*/ 149860 w 266700"/>
                <a:gd name="connsiteY8" fmla="*/ 260914 h 282504"/>
                <a:gd name="connsiteX9" fmla="*/ 142240 w 266700"/>
                <a:gd name="connsiteY9" fmla="*/ 260914 h 282504"/>
                <a:gd name="connsiteX10" fmla="*/ 134620 w 266700"/>
                <a:gd name="connsiteY10" fmla="*/ 260914 h 282504"/>
                <a:gd name="connsiteX11" fmla="*/ 104140 w 266700"/>
                <a:gd name="connsiteY11" fmla="*/ 254564 h 282504"/>
                <a:gd name="connsiteX12" fmla="*/ 54610 w 266700"/>
                <a:gd name="connsiteY12" fmla="*/ 220274 h 282504"/>
                <a:gd name="connsiteX13" fmla="*/ 29210 w 266700"/>
                <a:gd name="connsiteY13" fmla="*/ 166935 h 282504"/>
                <a:gd name="connsiteX14" fmla="*/ 27940 w 266700"/>
                <a:gd name="connsiteY14" fmla="*/ 151695 h 282504"/>
                <a:gd name="connsiteX15" fmla="*/ 27940 w 266700"/>
                <a:gd name="connsiteY15" fmla="*/ 136454 h 282504"/>
                <a:gd name="connsiteX16" fmla="*/ 34290 w 266700"/>
                <a:gd name="connsiteY16" fmla="*/ 107245 h 282504"/>
                <a:gd name="connsiteX17" fmla="*/ 67310 w 266700"/>
                <a:gd name="connsiteY17" fmla="*/ 58985 h 282504"/>
                <a:gd name="connsiteX18" fmla="*/ 119380 w 266700"/>
                <a:gd name="connsiteY18" fmla="*/ 33584 h 282504"/>
                <a:gd name="connsiteX19" fmla="*/ 119380 w 266700"/>
                <a:gd name="connsiteY19" fmla="*/ 33584 h 282504"/>
                <a:gd name="connsiteX20" fmla="*/ 132080 w 266700"/>
                <a:gd name="connsiteY20" fmla="*/ 13264 h 282504"/>
                <a:gd name="connsiteX21" fmla="*/ 111760 w 266700"/>
                <a:gd name="connsiteY21" fmla="*/ 564 h 282504"/>
                <a:gd name="connsiteX22" fmla="*/ 111760 w 266700"/>
                <a:gd name="connsiteY22" fmla="*/ 564 h 282504"/>
                <a:gd name="connsiteX23" fmla="*/ 76200 w 266700"/>
                <a:gd name="connsiteY23" fmla="*/ 14534 h 282504"/>
                <a:gd name="connsiteX24" fmla="*/ 45720 w 266700"/>
                <a:gd name="connsiteY24" fmla="*/ 36124 h 282504"/>
                <a:gd name="connsiteX25" fmla="*/ 6350 w 266700"/>
                <a:gd name="connsiteY25" fmla="*/ 98354 h 282504"/>
                <a:gd name="connsiteX26" fmla="*/ 0 w 266700"/>
                <a:gd name="connsiteY26" fmla="*/ 135185 h 282504"/>
                <a:gd name="connsiteX27" fmla="*/ 0 w 266700"/>
                <a:gd name="connsiteY27" fmla="*/ 154235 h 282504"/>
                <a:gd name="connsiteX28" fmla="*/ 2540 w 266700"/>
                <a:gd name="connsiteY28" fmla="*/ 172014 h 282504"/>
                <a:gd name="connsiteX29" fmla="*/ 36830 w 266700"/>
                <a:gd name="connsiteY29" fmla="*/ 236785 h 282504"/>
                <a:gd name="connsiteX30" fmla="*/ 97790 w 266700"/>
                <a:gd name="connsiteY30" fmla="*/ 276154 h 282504"/>
                <a:gd name="connsiteX31" fmla="*/ 133350 w 266700"/>
                <a:gd name="connsiteY31" fmla="*/ 282504 h 282504"/>
                <a:gd name="connsiteX32" fmla="*/ 142240 w 266700"/>
                <a:gd name="connsiteY32" fmla="*/ 282504 h 282504"/>
                <a:gd name="connsiteX33" fmla="*/ 151130 w 266700"/>
                <a:gd name="connsiteY33" fmla="*/ 282504 h 282504"/>
                <a:gd name="connsiteX34" fmla="*/ 168910 w 266700"/>
                <a:gd name="connsiteY34" fmla="*/ 279964 h 282504"/>
                <a:gd name="connsiteX35" fmla="*/ 186690 w 266700"/>
                <a:gd name="connsiteY35" fmla="*/ 274885 h 282504"/>
                <a:gd name="connsiteX36" fmla="*/ 203200 w 266700"/>
                <a:gd name="connsiteY36" fmla="*/ 267264 h 282504"/>
                <a:gd name="connsiteX37" fmla="*/ 218440 w 266700"/>
                <a:gd name="connsiteY37" fmla="*/ 258374 h 282504"/>
                <a:gd name="connsiteX38" fmla="*/ 232410 w 266700"/>
                <a:gd name="connsiteY38" fmla="*/ 246945 h 282504"/>
                <a:gd name="connsiteX39" fmla="*/ 255270 w 266700"/>
                <a:gd name="connsiteY39" fmla="*/ 220274 h 282504"/>
                <a:gd name="connsiteX40" fmla="*/ 266700 w 266700"/>
                <a:gd name="connsiteY40" fmla="*/ 198685 h 282504"/>
                <a:gd name="connsiteX41" fmla="*/ 256540 w 266700"/>
                <a:gd name="connsiteY41" fmla="*/ 198685 h 282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66700" h="282504">
                  <a:moveTo>
                    <a:pt x="256540" y="198685"/>
                  </a:moveTo>
                  <a:lnTo>
                    <a:pt x="250190" y="198685"/>
                  </a:lnTo>
                  <a:cubicBezTo>
                    <a:pt x="247650" y="203764"/>
                    <a:pt x="245110" y="207574"/>
                    <a:pt x="242570" y="211385"/>
                  </a:cubicBezTo>
                  <a:cubicBezTo>
                    <a:pt x="236220" y="220274"/>
                    <a:pt x="229870" y="227895"/>
                    <a:pt x="220980" y="234245"/>
                  </a:cubicBezTo>
                  <a:cubicBezTo>
                    <a:pt x="217170" y="238054"/>
                    <a:pt x="213360" y="240595"/>
                    <a:pt x="208280" y="243135"/>
                  </a:cubicBezTo>
                  <a:cubicBezTo>
                    <a:pt x="204470" y="245674"/>
                    <a:pt x="199390" y="248214"/>
                    <a:pt x="194310" y="250754"/>
                  </a:cubicBezTo>
                  <a:cubicBezTo>
                    <a:pt x="189230" y="253295"/>
                    <a:pt x="184150" y="254564"/>
                    <a:pt x="180340" y="255835"/>
                  </a:cubicBezTo>
                  <a:cubicBezTo>
                    <a:pt x="175260" y="257104"/>
                    <a:pt x="170180" y="258374"/>
                    <a:pt x="165100" y="259645"/>
                  </a:cubicBezTo>
                  <a:cubicBezTo>
                    <a:pt x="160020" y="259645"/>
                    <a:pt x="154940" y="260914"/>
                    <a:pt x="149860" y="260914"/>
                  </a:cubicBezTo>
                  <a:cubicBezTo>
                    <a:pt x="147320" y="260914"/>
                    <a:pt x="144780" y="260914"/>
                    <a:pt x="142240" y="260914"/>
                  </a:cubicBezTo>
                  <a:cubicBezTo>
                    <a:pt x="139700" y="260914"/>
                    <a:pt x="137160" y="260914"/>
                    <a:pt x="134620" y="260914"/>
                  </a:cubicBezTo>
                  <a:cubicBezTo>
                    <a:pt x="124460" y="260914"/>
                    <a:pt x="114300" y="258374"/>
                    <a:pt x="104140" y="254564"/>
                  </a:cubicBezTo>
                  <a:cubicBezTo>
                    <a:pt x="85090" y="248214"/>
                    <a:pt x="67310" y="235514"/>
                    <a:pt x="54610" y="220274"/>
                  </a:cubicBezTo>
                  <a:cubicBezTo>
                    <a:pt x="41910" y="205035"/>
                    <a:pt x="33020" y="185985"/>
                    <a:pt x="29210" y="166935"/>
                  </a:cubicBezTo>
                  <a:cubicBezTo>
                    <a:pt x="29210" y="161854"/>
                    <a:pt x="27940" y="156774"/>
                    <a:pt x="27940" y="151695"/>
                  </a:cubicBezTo>
                  <a:cubicBezTo>
                    <a:pt x="27940" y="146614"/>
                    <a:pt x="27940" y="141535"/>
                    <a:pt x="27940" y="136454"/>
                  </a:cubicBezTo>
                  <a:cubicBezTo>
                    <a:pt x="27940" y="126295"/>
                    <a:pt x="30480" y="116135"/>
                    <a:pt x="34290" y="107245"/>
                  </a:cubicBezTo>
                  <a:cubicBezTo>
                    <a:pt x="40640" y="88195"/>
                    <a:pt x="52070" y="71685"/>
                    <a:pt x="67310" y="58985"/>
                  </a:cubicBezTo>
                  <a:cubicBezTo>
                    <a:pt x="82550" y="46285"/>
                    <a:pt x="100330" y="37395"/>
                    <a:pt x="119380" y="33584"/>
                  </a:cubicBezTo>
                  <a:cubicBezTo>
                    <a:pt x="119380" y="33584"/>
                    <a:pt x="119380" y="33584"/>
                    <a:pt x="119380" y="33584"/>
                  </a:cubicBezTo>
                  <a:cubicBezTo>
                    <a:pt x="128270" y="31045"/>
                    <a:pt x="134620" y="22154"/>
                    <a:pt x="132080" y="13264"/>
                  </a:cubicBezTo>
                  <a:cubicBezTo>
                    <a:pt x="129540" y="4375"/>
                    <a:pt x="120650" y="-1975"/>
                    <a:pt x="111760" y="564"/>
                  </a:cubicBezTo>
                  <a:lnTo>
                    <a:pt x="111760" y="564"/>
                  </a:lnTo>
                  <a:cubicBezTo>
                    <a:pt x="99060" y="3104"/>
                    <a:pt x="87630" y="8184"/>
                    <a:pt x="76200" y="14534"/>
                  </a:cubicBezTo>
                  <a:cubicBezTo>
                    <a:pt x="64770" y="20884"/>
                    <a:pt x="54610" y="28504"/>
                    <a:pt x="45720" y="36124"/>
                  </a:cubicBezTo>
                  <a:cubicBezTo>
                    <a:pt x="27940" y="53904"/>
                    <a:pt x="13970" y="75495"/>
                    <a:pt x="6350" y="98354"/>
                  </a:cubicBezTo>
                  <a:cubicBezTo>
                    <a:pt x="2540" y="109785"/>
                    <a:pt x="1270" y="122485"/>
                    <a:pt x="0" y="135185"/>
                  </a:cubicBezTo>
                  <a:cubicBezTo>
                    <a:pt x="0" y="141535"/>
                    <a:pt x="0" y="147885"/>
                    <a:pt x="0" y="154235"/>
                  </a:cubicBezTo>
                  <a:cubicBezTo>
                    <a:pt x="0" y="160585"/>
                    <a:pt x="1270" y="166935"/>
                    <a:pt x="2540" y="172014"/>
                  </a:cubicBezTo>
                  <a:cubicBezTo>
                    <a:pt x="7620" y="196145"/>
                    <a:pt x="20320" y="219004"/>
                    <a:pt x="36830" y="236785"/>
                  </a:cubicBezTo>
                  <a:cubicBezTo>
                    <a:pt x="53340" y="254564"/>
                    <a:pt x="74930" y="268535"/>
                    <a:pt x="97790" y="276154"/>
                  </a:cubicBezTo>
                  <a:cubicBezTo>
                    <a:pt x="109220" y="279964"/>
                    <a:pt x="121920" y="282504"/>
                    <a:pt x="133350" y="282504"/>
                  </a:cubicBezTo>
                  <a:cubicBezTo>
                    <a:pt x="135890" y="282504"/>
                    <a:pt x="139700" y="282504"/>
                    <a:pt x="142240" y="282504"/>
                  </a:cubicBezTo>
                  <a:cubicBezTo>
                    <a:pt x="144780" y="282504"/>
                    <a:pt x="148590" y="282504"/>
                    <a:pt x="151130" y="282504"/>
                  </a:cubicBezTo>
                  <a:cubicBezTo>
                    <a:pt x="157480" y="282504"/>
                    <a:pt x="162560" y="281235"/>
                    <a:pt x="168910" y="279964"/>
                  </a:cubicBezTo>
                  <a:cubicBezTo>
                    <a:pt x="175260" y="278695"/>
                    <a:pt x="180340" y="277424"/>
                    <a:pt x="186690" y="274885"/>
                  </a:cubicBezTo>
                  <a:cubicBezTo>
                    <a:pt x="191770" y="272345"/>
                    <a:pt x="198120" y="271074"/>
                    <a:pt x="203200" y="267264"/>
                  </a:cubicBezTo>
                  <a:cubicBezTo>
                    <a:pt x="208280" y="264724"/>
                    <a:pt x="213360" y="262185"/>
                    <a:pt x="218440" y="258374"/>
                  </a:cubicBezTo>
                  <a:cubicBezTo>
                    <a:pt x="223520" y="254564"/>
                    <a:pt x="228600" y="250754"/>
                    <a:pt x="232410" y="246945"/>
                  </a:cubicBezTo>
                  <a:cubicBezTo>
                    <a:pt x="241300" y="239324"/>
                    <a:pt x="248920" y="230435"/>
                    <a:pt x="255270" y="220274"/>
                  </a:cubicBezTo>
                  <a:cubicBezTo>
                    <a:pt x="260350" y="213924"/>
                    <a:pt x="264160" y="206304"/>
                    <a:pt x="266700" y="198685"/>
                  </a:cubicBezTo>
                  <a:cubicBezTo>
                    <a:pt x="262890" y="198685"/>
                    <a:pt x="260350" y="198685"/>
                    <a:pt x="256540" y="198685"/>
                  </a:cubicBezTo>
                  <a:close/>
                </a:path>
              </a:pathLst>
            </a:custGeom>
            <a:solidFill>
              <a:srgbClr val="03569F"/>
            </a:solidFill>
            <a:ln w="12700" cap="flat">
              <a:noFill/>
              <a:prstDash val="solid"/>
              <a:miter/>
            </a:ln>
          </p:spPr>
          <p:txBody>
            <a:bodyPr rtlCol="0" anchor="ctr"/>
            <a:lstStyle/>
            <a:p>
              <a:endParaRPr lang="nl-NL"/>
            </a:p>
          </p:txBody>
        </p:sp>
        <p:sp>
          <p:nvSpPr>
            <p:cNvPr id="45" name="Vrije vorm 44">
              <a:extLst>
                <a:ext uri="{FF2B5EF4-FFF2-40B4-BE49-F238E27FC236}">
                  <a16:creationId xmlns:a16="http://schemas.microsoft.com/office/drawing/2014/main" id="{FEF8A4F9-62A2-2A14-7845-62B2431DEEAE}"/>
                </a:ext>
              </a:extLst>
            </p:cNvPr>
            <p:cNvSpPr/>
            <p:nvPr userDrawn="1"/>
          </p:nvSpPr>
          <p:spPr>
            <a:xfrm>
              <a:off x="567690" y="6593829"/>
              <a:ext cx="63500" cy="74930"/>
            </a:xfrm>
            <a:custGeom>
              <a:avLst/>
              <a:gdLst>
                <a:gd name="connsiteX0" fmla="*/ 0 w 63500"/>
                <a:gd name="connsiteY0" fmla="*/ 43180 h 74930"/>
                <a:gd name="connsiteX1" fmla="*/ 0 w 63500"/>
                <a:gd name="connsiteY1" fmla="*/ 0 h 74930"/>
                <a:gd name="connsiteX2" fmla="*/ 19050 w 63500"/>
                <a:gd name="connsiteY2" fmla="*/ 0 h 74930"/>
                <a:gd name="connsiteX3" fmla="*/ 19050 w 63500"/>
                <a:gd name="connsiteY3" fmla="*/ 43180 h 74930"/>
                <a:gd name="connsiteX4" fmla="*/ 31750 w 63500"/>
                <a:gd name="connsiteY4" fmla="*/ 57150 h 74930"/>
                <a:gd name="connsiteX5" fmla="*/ 45720 w 63500"/>
                <a:gd name="connsiteY5" fmla="*/ 43180 h 74930"/>
                <a:gd name="connsiteX6" fmla="*/ 45720 w 63500"/>
                <a:gd name="connsiteY6" fmla="*/ 0 h 74930"/>
                <a:gd name="connsiteX7" fmla="*/ 63500 w 63500"/>
                <a:gd name="connsiteY7" fmla="*/ 0 h 74930"/>
                <a:gd name="connsiteX8" fmla="*/ 63500 w 63500"/>
                <a:gd name="connsiteY8" fmla="*/ 43180 h 74930"/>
                <a:gd name="connsiteX9" fmla="*/ 31750 w 63500"/>
                <a:gd name="connsiteY9" fmla="*/ 74930 h 74930"/>
                <a:gd name="connsiteX10" fmla="*/ 0 w 63500"/>
                <a:gd name="connsiteY10" fmla="*/ 43180 h 74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500" h="74930">
                  <a:moveTo>
                    <a:pt x="0" y="43180"/>
                  </a:moveTo>
                  <a:lnTo>
                    <a:pt x="0" y="0"/>
                  </a:lnTo>
                  <a:lnTo>
                    <a:pt x="19050" y="0"/>
                  </a:lnTo>
                  <a:lnTo>
                    <a:pt x="19050" y="43180"/>
                  </a:lnTo>
                  <a:cubicBezTo>
                    <a:pt x="19050" y="52070"/>
                    <a:pt x="22860" y="57150"/>
                    <a:pt x="31750" y="57150"/>
                  </a:cubicBezTo>
                  <a:cubicBezTo>
                    <a:pt x="40640" y="57150"/>
                    <a:pt x="45720" y="52070"/>
                    <a:pt x="45720" y="43180"/>
                  </a:cubicBezTo>
                  <a:lnTo>
                    <a:pt x="45720" y="0"/>
                  </a:lnTo>
                  <a:lnTo>
                    <a:pt x="63500" y="0"/>
                  </a:lnTo>
                  <a:lnTo>
                    <a:pt x="63500" y="43180"/>
                  </a:lnTo>
                  <a:cubicBezTo>
                    <a:pt x="63500" y="62230"/>
                    <a:pt x="52070" y="74930"/>
                    <a:pt x="31750" y="74930"/>
                  </a:cubicBezTo>
                  <a:cubicBezTo>
                    <a:pt x="11430" y="74930"/>
                    <a:pt x="0" y="63500"/>
                    <a:pt x="0" y="43180"/>
                  </a:cubicBezTo>
                  <a:close/>
                </a:path>
              </a:pathLst>
            </a:custGeom>
            <a:solidFill>
              <a:srgbClr val="333333"/>
            </a:solidFill>
            <a:ln w="12700" cap="flat">
              <a:noFill/>
              <a:prstDash val="solid"/>
              <a:miter/>
            </a:ln>
          </p:spPr>
          <p:txBody>
            <a:bodyPr rtlCol="0" anchor="ctr"/>
            <a:lstStyle/>
            <a:p>
              <a:endParaRPr lang="nl-NL"/>
            </a:p>
          </p:txBody>
        </p:sp>
        <p:sp>
          <p:nvSpPr>
            <p:cNvPr id="46" name="Vrije vorm 45">
              <a:extLst>
                <a:ext uri="{FF2B5EF4-FFF2-40B4-BE49-F238E27FC236}">
                  <a16:creationId xmlns:a16="http://schemas.microsoft.com/office/drawing/2014/main" id="{0E458841-87C7-BFB7-B1D1-DBF4018DFBC4}"/>
                </a:ext>
              </a:extLst>
            </p:cNvPr>
            <p:cNvSpPr/>
            <p:nvPr userDrawn="1"/>
          </p:nvSpPr>
          <p:spPr>
            <a:xfrm>
              <a:off x="638809" y="6611610"/>
              <a:ext cx="55880" cy="57150"/>
            </a:xfrm>
            <a:custGeom>
              <a:avLst/>
              <a:gdLst>
                <a:gd name="connsiteX0" fmla="*/ 0 w 55880"/>
                <a:gd name="connsiteY0" fmla="*/ 27940 h 57150"/>
                <a:gd name="connsiteX1" fmla="*/ 27940 w 55880"/>
                <a:gd name="connsiteY1" fmla="*/ 0 h 57150"/>
                <a:gd name="connsiteX2" fmla="*/ 55880 w 55880"/>
                <a:gd name="connsiteY2" fmla="*/ 27940 h 57150"/>
                <a:gd name="connsiteX3" fmla="*/ 55880 w 55880"/>
                <a:gd name="connsiteY3" fmla="*/ 57150 h 57150"/>
                <a:gd name="connsiteX4" fmla="*/ 39370 w 55880"/>
                <a:gd name="connsiteY4" fmla="*/ 57150 h 57150"/>
                <a:gd name="connsiteX5" fmla="*/ 39370 w 55880"/>
                <a:gd name="connsiteY5" fmla="*/ 27940 h 57150"/>
                <a:gd name="connsiteX6" fmla="*/ 29210 w 55880"/>
                <a:gd name="connsiteY6" fmla="*/ 15240 h 57150"/>
                <a:gd name="connsiteX7" fmla="*/ 19050 w 55880"/>
                <a:gd name="connsiteY7" fmla="*/ 27940 h 57150"/>
                <a:gd name="connsiteX8" fmla="*/ 19050 w 55880"/>
                <a:gd name="connsiteY8" fmla="*/ 57150 h 57150"/>
                <a:gd name="connsiteX9" fmla="*/ 2540 w 55880"/>
                <a:gd name="connsiteY9" fmla="*/ 57150 h 57150"/>
                <a:gd name="connsiteX10" fmla="*/ 2540 w 55880"/>
                <a:gd name="connsiteY10" fmla="*/ 27940 h 57150"/>
                <a:gd name="connsiteX11" fmla="*/ 2540 w 55880"/>
                <a:gd name="connsiteY11" fmla="*/ 27940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5880" h="57150">
                  <a:moveTo>
                    <a:pt x="0" y="27940"/>
                  </a:moveTo>
                  <a:cubicBezTo>
                    <a:pt x="0" y="8890"/>
                    <a:pt x="11430" y="0"/>
                    <a:pt x="27940" y="0"/>
                  </a:cubicBezTo>
                  <a:cubicBezTo>
                    <a:pt x="44450" y="0"/>
                    <a:pt x="55880" y="8890"/>
                    <a:pt x="55880" y="27940"/>
                  </a:cubicBezTo>
                  <a:lnTo>
                    <a:pt x="55880" y="57150"/>
                  </a:lnTo>
                  <a:lnTo>
                    <a:pt x="39370" y="57150"/>
                  </a:lnTo>
                  <a:lnTo>
                    <a:pt x="39370" y="27940"/>
                  </a:lnTo>
                  <a:cubicBezTo>
                    <a:pt x="39370" y="19050"/>
                    <a:pt x="35560" y="15240"/>
                    <a:pt x="29210" y="15240"/>
                  </a:cubicBezTo>
                  <a:cubicBezTo>
                    <a:pt x="22860" y="15240"/>
                    <a:pt x="19050" y="19050"/>
                    <a:pt x="19050" y="27940"/>
                  </a:cubicBezTo>
                  <a:lnTo>
                    <a:pt x="19050" y="57150"/>
                  </a:lnTo>
                  <a:lnTo>
                    <a:pt x="2540" y="57150"/>
                  </a:lnTo>
                  <a:lnTo>
                    <a:pt x="2540" y="27940"/>
                  </a:lnTo>
                  <a:lnTo>
                    <a:pt x="2540" y="27940"/>
                  </a:lnTo>
                  <a:close/>
                </a:path>
              </a:pathLst>
            </a:custGeom>
            <a:solidFill>
              <a:srgbClr val="333333"/>
            </a:solidFill>
            <a:ln w="12700" cap="flat">
              <a:noFill/>
              <a:prstDash val="solid"/>
              <a:miter/>
            </a:ln>
          </p:spPr>
          <p:txBody>
            <a:bodyPr rtlCol="0" anchor="ctr"/>
            <a:lstStyle/>
            <a:p>
              <a:endParaRPr lang="nl-NL"/>
            </a:p>
          </p:txBody>
        </p:sp>
        <p:sp>
          <p:nvSpPr>
            <p:cNvPr id="47" name="Vrije vorm 46">
              <a:extLst>
                <a:ext uri="{FF2B5EF4-FFF2-40B4-BE49-F238E27FC236}">
                  <a16:creationId xmlns:a16="http://schemas.microsoft.com/office/drawing/2014/main" id="{087A85DA-4352-49EE-D3A5-F060937A5A94}"/>
                </a:ext>
              </a:extLst>
            </p:cNvPr>
            <p:cNvSpPr/>
            <p:nvPr userDrawn="1"/>
          </p:nvSpPr>
          <p:spPr>
            <a:xfrm>
              <a:off x="707390" y="6619229"/>
              <a:ext cx="16509" cy="49530"/>
            </a:xfrm>
            <a:custGeom>
              <a:avLst/>
              <a:gdLst>
                <a:gd name="connsiteX0" fmla="*/ 0 w 16509"/>
                <a:gd name="connsiteY0" fmla="*/ 0 h 49530"/>
                <a:gd name="connsiteX1" fmla="*/ 16510 w 16509"/>
                <a:gd name="connsiteY1" fmla="*/ 0 h 49530"/>
                <a:gd name="connsiteX2" fmla="*/ 16510 w 16509"/>
                <a:gd name="connsiteY2" fmla="*/ 49530 h 49530"/>
                <a:gd name="connsiteX3" fmla="*/ 0 w 16509"/>
                <a:gd name="connsiteY3" fmla="*/ 49530 h 49530"/>
                <a:gd name="connsiteX4" fmla="*/ 0 w 16509"/>
                <a:gd name="connsiteY4" fmla="*/ 0 h 495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09" h="49530">
                  <a:moveTo>
                    <a:pt x="0" y="0"/>
                  </a:moveTo>
                  <a:lnTo>
                    <a:pt x="16510" y="0"/>
                  </a:lnTo>
                  <a:lnTo>
                    <a:pt x="16510" y="49530"/>
                  </a:lnTo>
                  <a:lnTo>
                    <a:pt x="0" y="49530"/>
                  </a:lnTo>
                  <a:lnTo>
                    <a:pt x="0" y="0"/>
                  </a:lnTo>
                  <a:close/>
                </a:path>
              </a:pathLst>
            </a:custGeom>
            <a:solidFill>
              <a:srgbClr val="333333"/>
            </a:solidFill>
            <a:ln w="12700" cap="flat">
              <a:noFill/>
              <a:prstDash val="solid"/>
              <a:miter/>
            </a:ln>
          </p:spPr>
          <p:txBody>
            <a:bodyPr rtlCol="0" anchor="ctr"/>
            <a:lstStyle/>
            <a:p>
              <a:endParaRPr lang="nl-NL"/>
            </a:p>
          </p:txBody>
        </p:sp>
        <p:sp>
          <p:nvSpPr>
            <p:cNvPr id="48" name="Vrije vorm 47">
              <a:extLst>
                <a:ext uri="{FF2B5EF4-FFF2-40B4-BE49-F238E27FC236}">
                  <a16:creationId xmlns:a16="http://schemas.microsoft.com/office/drawing/2014/main" id="{3B39AB57-FA60-2AFA-D12E-4E7CB9CD20DB}"/>
                </a:ext>
              </a:extLst>
            </p:cNvPr>
            <p:cNvSpPr/>
            <p:nvPr userDrawn="1"/>
          </p:nvSpPr>
          <p:spPr>
            <a:xfrm>
              <a:off x="737869" y="6593829"/>
              <a:ext cx="46990" cy="74930"/>
            </a:xfrm>
            <a:custGeom>
              <a:avLst/>
              <a:gdLst>
                <a:gd name="connsiteX0" fmla="*/ 1270 w 46990"/>
                <a:gd name="connsiteY0" fmla="*/ 50800 h 74930"/>
                <a:gd name="connsiteX1" fmla="*/ 1270 w 46990"/>
                <a:gd name="connsiteY1" fmla="*/ 0 h 74930"/>
                <a:gd name="connsiteX2" fmla="*/ 17780 w 46990"/>
                <a:gd name="connsiteY2" fmla="*/ 0 h 74930"/>
                <a:gd name="connsiteX3" fmla="*/ 17780 w 46990"/>
                <a:gd name="connsiteY3" fmla="*/ 16511 h 74930"/>
                <a:gd name="connsiteX4" fmla="*/ 44450 w 46990"/>
                <a:gd name="connsiteY4" fmla="*/ 16511 h 74930"/>
                <a:gd name="connsiteX5" fmla="*/ 44450 w 46990"/>
                <a:gd name="connsiteY5" fmla="*/ 31750 h 74930"/>
                <a:gd name="connsiteX6" fmla="*/ 17780 w 46990"/>
                <a:gd name="connsiteY6" fmla="*/ 31750 h 74930"/>
                <a:gd name="connsiteX7" fmla="*/ 17780 w 46990"/>
                <a:gd name="connsiteY7" fmla="*/ 50800 h 74930"/>
                <a:gd name="connsiteX8" fmla="*/ 24130 w 46990"/>
                <a:gd name="connsiteY8" fmla="*/ 58420 h 74930"/>
                <a:gd name="connsiteX9" fmla="*/ 30480 w 46990"/>
                <a:gd name="connsiteY9" fmla="*/ 50800 h 74930"/>
                <a:gd name="connsiteX10" fmla="*/ 30480 w 46990"/>
                <a:gd name="connsiteY10" fmla="*/ 50800 h 74930"/>
                <a:gd name="connsiteX11" fmla="*/ 46990 w 46990"/>
                <a:gd name="connsiteY11" fmla="*/ 49530 h 74930"/>
                <a:gd name="connsiteX12" fmla="*/ 46990 w 46990"/>
                <a:gd name="connsiteY12" fmla="*/ 49530 h 74930"/>
                <a:gd name="connsiteX13" fmla="*/ 22860 w 46990"/>
                <a:gd name="connsiteY13" fmla="*/ 74930 h 74930"/>
                <a:gd name="connsiteX14" fmla="*/ 0 w 46990"/>
                <a:gd name="connsiteY14" fmla="*/ 50800 h 74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6990" h="74930">
                  <a:moveTo>
                    <a:pt x="1270" y="50800"/>
                  </a:moveTo>
                  <a:lnTo>
                    <a:pt x="1270" y="0"/>
                  </a:lnTo>
                  <a:lnTo>
                    <a:pt x="17780" y="0"/>
                  </a:lnTo>
                  <a:lnTo>
                    <a:pt x="17780" y="16511"/>
                  </a:lnTo>
                  <a:lnTo>
                    <a:pt x="44450" y="16511"/>
                  </a:lnTo>
                  <a:lnTo>
                    <a:pt x="44450" y="31750"/>
                  </a:lnTo>
                  <a:lnTo>
                    <a:pt x="17780" y="31750"/>
                  </a:lnTo>
                  <a:lnTo>
                    <a:pt x="17780" y="50800"/>
                  </a:lnTo>
                  <a:cubicBezTo>
                    <a:pt x="17780" y="57150"/>
                    <a:pt x="20320" y="58420"/>
                    <a:pt x="24130" y="58420"/>
                  </a:cubicBezTo>
                  <a:cubicBezTo>
                    <a:pt x="27940" y="58420"/>
                    <a:pt x="30480" y="57150"/>
                    <a:pt x="30480" y="50800"/>
                  </a:cubicBezTo>
                  <a:lnTo>
                    <a:pt x="30480" y="50800"/>
                  </a:lnTo>
                  <a:cubicBezTo>
                    <a:pt x="30480" y="49530"/>
                    <a:pt x="46990" y="49530"/>
                    <a:pt x="46990" y="49530"/>
                  </a:cubicBezTo>
                  <a:lnTo>
                    <a:pt x="46990" y="49530"/>
                  </a:lnTo>
                  <a:cubicBezTo>
                    <a:pt x="46990" y="67311"/>
                    <a:pt x="38100" y="74930"/>
                    <a:pt x="22860" y="74930"/>
                  </a:cubicBezTo>
                  <a:cubicBezTo>
                    <a:pt x="7620" y="74930"/>
                    <a:pt x="0" y="67311"/>
                    <a:pt x="0" y="50800"/>
                  </a:cubicBezTo>
                  <a:close/>
                </a:path>
              </a:pathLst>
            </a:custGeom>
            <a:solidFill>
              <a:srgbClr val="333333"/>
            </a:solidFill>
            <a:ln w="12700" cap="flat">
              <a:noFill/>
              <a:prstDash val="solid"/>
              <a:miter/>
            </a:ln>
          </p:spPr>
          <p:txBody>
            <a:bodyPr rtlCol="0" anchor="ctr"/>
            <a:lstStyle/>
            <a:p>
              <a:endParaRPr lang="nl-NL"/>
            </a:p>
          </p:txBody>
        </p:sp>
        <p:sp>
          <p:nvSpPr>
            <p:cNvPr id="49" name="Vrije vorm 48">
              <a:extLst>
                <a:ext uri="{FF2B5EF4-FFF2-40B4-BE49-F238E27FC236}">
                  <a16:creationId xmlns:a16="http://schemas.microsoft.com/office/drawing/2014/main" id="{EBD4680E-69F9-D7DC-C558-010468AF8CF4}"/>
                </a:ext>
              </a:extLst>
            </p:cNvPr>
            <p:cNvSpPr/>
            <p:nvPr userDrawn="1"/>
          </p:nvSpPr>
          <p:spPr>
            <a:xfrm>
              <a:off x="793750" y="6609069"/>
              <a:ext cx="60960" cy="58420"/>
            </a:xfrm>
            <a:custGeom>
              <a:avLst/>
              <a:gdLst>
                <a:gd name="connsiteX0" fmla="*/ 0 w 60960"/>
                <a:gd name="connsiteY0" fmla="*/ 29210 h 58420"/>
                <a:gd name="connsiteX1" fmla="*/ 30480 w 60960"/>
                <a:gd name="connsiteY1" fmla="*/ 0 h 58420"/>
                <a:gd name="connsiteX2" fmla="*/ 60960 w 60960"/>
                <a:gd name="connsiteY2" fmla="*/ 29210 h 58420"/>
                <a:gd name="connsiteX3" fmla="*/ 60960 w 60960"/>
                <a:gd name="connsiteY3" fmla="*/ 34290 h 58420"/>
                <a:gd name="connsiteX4" fmla="*/ 19050 w 60960"/>
                <a:gd name="connsiteY4" fmla="*/ 34290 h 58420"/>
                <a:gd name="connsiteX5" fmla="*/ 31750 w 60960"/>
                <a:gd name="connsiteY5" fmla="*/ 43180 h 58420"/>
                <a:gd name="connsiteX6" fmla="*/ 41910 w 60960"/>
                <a:gd name="connsiteY6" fmla="*/ 39370 h 58420"/>
                <a:gd name="connsiteX7" fmla="*/ 59690 w 60960"/>
                <a:gd name="connsiteY7" fmla="*/ 39370 h 58420"/>
                <a:gd name="connsiteX8" fmla="*/ 31750 w 60960"/>
                <a:gd name="connsiteY8" fmla="*/ 58420 h 58420"/>
                <a:gd name="connsiteX9" fmla="*/ 1270 w 60960"/>
                <a:gd name="connsiteY9" fmla="*/ 29210 h 58420"/>
                <a:gd name="connsiteX10" fmla="*/ 41910 w 60960"/>
                <a:gd name="connsiteY10" fmla="*/ 24130 h 58420"/>
                <a:gd name="connsiteX11" fmla="*/ 29210 w 60960"/>
                <a:gd name="connsiteY11" fmla="*/ 15240 h 58420"/>
                <a:gd name="connsiteX12" fmla="*/ 16510 w 60960"/>
                <a:gd name="connsiteY12" fmla="*/ 24130 h 58420"/>
                <a:gd name="connsiteX13" fmla="*/ 40640 w 60960"/>
                <a:gd name="connsiteY13" fmla="*/ 24130 h 58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0960" h="58420">
                  <a:moveTo>
                    <a:pt x="0" y="29210"/>
                  </a:moveTo>
                  <a:cubicBezTo>
                    <a:pt x="0" y="12700"/>
                    <a:pt x="12700" y="0"/>
                    <a:pt x="30480" y="0"/>
                  </a:cubicBezTo>
                  <a:cubicBezTo>
                    <a:pt x="48260" y="0"/>
                    <a:pt x="60960" y="12700"/>
                    <a:pt x="60960" y="29210"/>
                  </a:cubicBezTo>
                  <a:lnTo>
                    <a:pt x="60960" y="34290"/>
                  </a:lnTo>
                  <a:lnTo>
                    <a:pt x="19050" y="34290"/>
                  </a:lnTo>
                  <a:cubicBezTo>
                    <a:pt x="20320" y="40640"/>
                    <a:pt x="25400" y="43180"/>
                    <a:pt x="31750" y="43180"/>
                  </a:cubicBezTo>
                  <a:cubicBezTo>
                    <a:pt x="38100" y="43180"/>
                    <a:pt x="40640" y="43180"/>
                    <a:pt x="41910" y="39370"/>
                  </a:cubicBezTo>
                  <a:lnTo>
                    <a:pt x="59690" y="39370"/>
                  </a:lnTo>
                  <a:cubicBezTo>
                    <a:pt x="55880" y="50800"/>
                    <a:pt x="45720" y="58420"/>
                    <a:pt x="31750" y="58420"/>
                  </a:cubicBezTo>
                  <a:cubicBezTo>
                    <a:pt x="13970" y="58420"/>
                    <a:pt x="1270" y="45720"/>
                    <a:pt x="1270" y="29210"/>
                  </a:cubicBezTo>
                  <a:close/>
                  <a:moveTo>
                    <a:pt x="41910" y="24130"/>
                  </a:moveTo>
                  <a:cubicBezTo>
                    <a:pt x="39370" y="17780"/>
                    <a:pt x="35560" y="15240"/>
                    <a:pt x="29210" y="15240"/>
                  </a:cubicBezTo>
                  <a:cubicBezTo>
                    <a:pt x="22860" y="15240"/>
                    <a:pt x="19050" y="17780"/>
                    <a:pt x="16510" y="24130"/>
                  </a:cubicBezTo>
                  <a:lnTo>
                    <a:pt x="40640" y="24130"/>
                  </a:lnTo>
                  <a:close/>
                </a:path>
              </a:pathLst>
            </a:custGeom>
            <a:solidFill>
              <a:srgbClr val="333333"/>
            </a:solidFill>
            <a:ln w="12700" cap="flat">
              <a:noFill/>
              <a:prstDash val="solid"/>
              <a:miter/>
            </a:ln>
          </p:spPr>
          <p:txBody>
            <a:bodyPr rtlCol="0" anchor="ctr"/>
            <a:lstStyle/>
            <a:p>
              <a:endParaRPr lang="nl-NL"/>
            </a:p>
          </p:txBody>
        </p:sp>
        <p:sp>
          <p:nvSpPr>
            <p:cNvPr id="50" name="Vrije vorm 49">
              <a:extLst>
                <a:ext uri="{FF2B5EF4-FFF2-40B4-BE49-F238E27FC236}">
                  <a16:creationId xmlns:a16="http://schemas.microsoft.com/office/drawing/2014/main" id="{1A2C818C-5EBA-F28C-1083-CDE5A3C86F82}"/>
                </a:ext>
              </a:extLst>
            </p:cNvPr>
            <p:cNvSpPr/>
            <p:nvPr userDrawn="1"/>
          </p:nvSpPr>
          <p:spPr>
            <a:xfrm>
              <a:off x="859789" y="6593829"/>
              <a:ext cx="60960" cy="74930"/>
            </a:xfrm>
            <a:custGeom>
              <a:avLst/>
              <a:gdLst>
                <a:gd name="connsiteX0" fmla="*/ 1270 w 60960"/>
                <a:gd name="connsiteY0" fmla="*/ 44450 h 74930"/>
                <a:gd name="connsiteX1" fmla="*/ 27940 w 60960"/>
                <a:gd name="connsiteY1" fmla="*/ 15240 h 74930"/>
                <a:gd name="connsiteX2" fmla="*/ 44450 w 60960"/>
                <a:gd name="connsiteY2" fmla="*/ 22861 h 74930"/>
                <a:gd name="connsiteX3" fmla="*/ 44450 w 60960"/>
                <a:gd name="connsiteY3" fmla="*/ 0 h 74930"/>
                <a:gd name="connsiteX4" fmla="*/ 60960 w 60960"/>
                <a:gd name="connsiteY4" fmla="*/ 0 h 74930"/>
                <a:gd name="connsiteX5" fmla="*/ 60960 w 60960"/>
                <a:gd name="connsiteY5" fmla="*/ 44450 h 74930"/>
                <a:gd name="connsiteX6" fmla="*/ 30480 w 60960"/>
                <a:gd name="connsiteY6" fmla="*/ 74930 h 74930"/>
                <a:gd name="connsiteX7" fmla="*/ 0 w 60960"/>
                <a:gd name="connsiteY7" fmla="*/ 44450 h 74930"/>
                <a:gd name="connsiteX8" fmla="*/ 44450 w 60960"/>
                <a:gd name="connsiteY8" fmla="*/ 44450 h 74930"/>
                <a:gd name="connsiteX9" fmla="*/ 31750 w 60960"/>
                <a:gd name="connsiteY9" fmla="*/ 30480 h 74930"/>
                <a:gd name="connsiteX10" fmla="*/ 19050 w 60960"/>
                <a:gd name="connsiteY10" fmla="*/ 44450 h 74930"/>
                <a:gd name="connsiteX11" fmla="*/ 31750 w 60960"/>
                <a:gd name="connsiteY11" fmla="*/ 58420 h 74930"/>
                <a:gd name="connsiteX12" fmla="*/ 44450 w 60960"/>
                <a:gd name="connsiteY12" fmla="*/ 44450 h 74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0960" h="74930">
                  <a:moveTo>
                    <a:pt x="1270" y="44450"/>
                  </a:moveTo>
                  <a:cubicBezTo>
                    <a:pt x="1270" y="25400"/>
                    <a:pt x="15240" y="15240"/>
                    <a:pt x="27940" y="15240"/>
                  </a:cubicBezTo>
                  <a:cubicBezTo>
                    <a:pt x="40640" y="15240"/>
                    <a:pt x="40640" y="17780"/>
                    <a:pt x="44450" y="22861"/>
                  </a:cubicBezTo>
                  <a:lnTo>
                    <a:pt x="44450" y="0"/>
                  </a:lnTo>
                  <a:lnTo>
                    <a:pt x="60960" y="0"/>
                  </a:lnTo>
                  <a:lnTo>
                    <a:pt x="60960" y="44450"/>
                  </a:lnTo>
                  <a:cubicBezTo>
                    <a:pt x="60960" y="63500"/>
                    <a:pt x="48260" y="74930"/>
                    <a:pt x="30480" y="74930"/>
                  </a:cubicBezTo>
                  <a:cubicBezTo>
                    <a:pt x="12700" y="74930"/>
                    <a:pt x="0" y="62230"/>
                    <a:pt x="0" y="44450"/>
                  </a:cubicBezTo>
                  <a:close/>
                  <a:moveTo>
                    <a:pt x="44450" y="44450"/>
                  </a:moveTo>
                  <a:cubicBezTo>
                    <a:pt x="44450" y="36830"/>
                    <a:pt x="39370" y="30480"/>
                    <a:pt x="31750" y="30480"/>
                  </a:cubicBezTo>
                  <a:cubicBezTo>
                    <a:pt x="24130" y="30480"/>
                    <a:pt x="19050" y="35561"/>
                    <a:pt x="19050" y="44450"/>
                  </a:cubicBezTo>
                  <a:cubicBezTo>
                    <a:pt x="19050" y="53340"/>
                    <a:pt x="24130" y="58420"/>
                    <a:pt x="31750" y="58420"/>
                  </a:cubicBezTo>
                  <a:cubicBezTo>
                    <a:pt x="39370" y="58420"/>
                    <a:pt x="44450" y="53340"/>
                    <a:pt x="44450" y="44450"/>
                  </a:cubicBezTo>
                  <a:close/>
                </a:path>
              </a:pathLst>
            </a:custGeom>
            <a:solidFill>
              <a:srgbClr val="333333"/>
            </a:solidFill>
            <a:ln w="12700" cap="flat">
              <a:noFill/>
              <a:prstDash val="solid"/>
              <a:miter/>
            </a:ln>
          </p:spPr>
          <p:txBody>
            <a:bodyPr rtlCol="0" anchor="ctr"/>
            <a:lstStyle/>
            <a:p>
              <a:endParaRPr lang="nl-NL"/>
            </a:p>
          </p:txBody>
        </p:sp>
        <p:sp>
          <p:nvSpPr>
            <p:cNvPr id="51" name="Vrije vorm 50">
              <a:extLst>
                <a:ext uri="{FF2B5EF4-FFF2-40B4-BE49-F238E27FC236}">
                  <a16:creationId xmlns:a16="http://schemas.microsoft.com/office/drawing/2014/main" id="{E7EA092A-C533-A4C6-3428-EB4CE13A0CBA}"/>
                </a:ext>
              </a:extLst>
            </p:cNvPr>
            <p:cNvSpPr/>
            <p:nvPr userDrawn="1"/>
          </p:nvSpPr>
          <p:spPr>
            <a:xfrm>
              <a:off x="707143" y="6593829"/>
              <a:ext cx="19542" cy="19050"/>
            </a:xfrm>
            <a:custGeom>
              <a:avLst/>
              <a:gdLst>
                <a:gd name="connsiteX0" fmla="*/ 11676 w 19542"/>
                <a:gd name="connsiteY0" fmla="*/ 0 h 19050"/>
                <a:gd name="connsiteX1" fmla="*/ 246 w 19542"/>
                <a:gd name="connsiteY1" fmla="*/ 7620 h 19050"/>
                <a:gd name="connsiteX2" fmla="*/ 7866 w 19542"/>
                <a:gd name="connsiteY2" fmla="*/ 19050 h 19050"/>
                <a:gd name="connsiteX3" fmla="*/ 19296 w 19542"/>
                <a:gd name="connsiteY3" fmla="*/ 11430 h 19050"/>
                <a:gd name="connsiteX4" fmla="*/ 11676 w 19542"/>
                <a:gd name="connsiteY4" fmla="*/ 0 h 1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542" h="19050">
                  <a:moveTo>
                    <a:pt x="11676" y="0"/>
                  </a:moveTo>
                  <a:cubicBezTo>
                    <a:pt x="6596" y="0"/>
                    <a:pt x="1516" y="2540"/>
                    <a:pt x="246" y="7620"/>
                  </a:cubicBezTo>
                  <a:cubicBezTo>
                    <a:pt x="-1024" y="12700"/>
                    <a:pt x="2786" y="17780"/>
                    <a:pt x="7866" y="19050"/>
                  </a:cubicBezTo>
                  <a:cubicBezTo>
                    <a:pt x="12946" y="19050"/>
                    <a:pt x="18026" y="16511"/>
                    <a:pt x="19296" y="11430"/>
                  </a:cubicBezTo>
                  <a:cubicBezTo>
                    <a:pt x="20566" y="6350"/>
                    <a:pt x="16756" y="1270"/>
                    <a:pt x="11676" y="0"/>
                  </a:cubicBezTo>
                  <a:close/>
                </a:path>
              </a:pathLst>
            </a:custGeom>
            <a:solidFill>
              <a:srgbClr val="333333"/>
            </a:solidFill>
            <a:ln w="12700" cap="flat">
              <a:noFill/>
              <a:prstDash val="solid"/>
              <a:miter/>
            </a:ln>
          </p:spPr>
          <p:txBody>
            <a:bodyPr rtlCol="0" anchor="ctr"/>
            <a:lstStyle/>
            <a:p>
              <a:endParaRPr lang="nl-NL"/>
            </a:p>
          </p:txBody>
        </p:sp>
      </p:grpSp>
    </p:spTree>
    <p:extLst>
      <p:ext uri="{BB962C8B-B14F-4D97-AF65-F5344CB8AC3E}">
        <p14:creationId xmlns:p14="http://schemas.microsoft.com/office/powerpoint/2010/main" val="2856635639"/>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el en tekst in 2 tekstvakken_Donker">
    <p:spTree>
      <p:nvGrpSpPr>
        <p:cNvPr id="1" name=""/>
        <p:cNvGrpSpPr/>
        <p:nvPr/>
      </p:nvGrpSpPr>
      <p:grpSpPr>
        <a:xfrm>
          <a:off x="0" y="0"/>
          <a:ext cx="0" cy="0"/>
          <a:chOff x="0" y="0"/>
          <a:chExt cx="0" cy="0"/>
        </a:xfrm>
      </p:grpSpPr>
      <p:sp>
        <p:nvSpPr>
          <p:cNvPr id="5" name="Vrije vorm 4">
            <a:extLst>
              <a:ext uri="{FF2B5EF4-FFF2-40B4-BE49-F238E27FC236}">
                <a16:creationId xmlns:a16="http://schemas.microsoft.com/office/drawing/2014/main" id="{818309C4-F0C2-28C7-C11D-6C86FFBD323E}"/>
              </a:ext>
            </a:extLst>
          </p:cNvPr>
          <p:cNvSpPr/>
          <p:nvPr/>
        </p:nvSpPr>
        <p:spPr>
          <a:xfrm>
            <a:off x="0" y="0"/>
            <a:ext cx="12192000" cy="1700213"/>
          </a:xfrm>
          <a:custGeom>
            <a:avLst/>
            <a:gdLst>
              <a:gd name="connsiteX0" fmla="*/ 0 w 12192000"/>
              <a:gd name="connsiteY0" fmla="*/ 0 h 1687829"/>
              <a:gd name="connsiteX1" fmla="*/ 12192000 w 12192000"/>
              <a:gd name="connsiteY1" fmla="*/ 0 h 1687829"/>
              <a:gd name="connsiteX2" fmla="*/ 12192000 w 12192000"/>
              <a:gd name="connsiteY2" fmla="*/ 1179830 h 1687829"/>
              <a:gd name="connsiteX3" fmla="*/ 11684000 w 12192000"/>
              <a:gd name="connsiteY3" fmla="*/ 1687830 h 1687829"/>
              <a:gd name="connsiteX4" fmla="*/ 0 w 12192000"/>
              <a:gd name="connsiteY4" fmla="*/ 1687830 h 1687829"/>
              <a:gd name="connsiteX5" fmla="*/ 0 w 12192000"/>
              <a:gd name="connsiteY5" fmla="*/ 0 h 1687829"/>
              <a:gd name="connsiteX6" fmla="*/ 0 w 12192000"/>
              <a:gd name="connsiteY6" fmla="*/ 0 h 1687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1687829">
                <a:moveTo>
                  <a:pt x="0" y="0"/>
                </a:moveTo>
                <a:lnTo>
                  <a:pt x="12192000" y="0"/>
                </a:lnTo>
                <a:lnTo>
                  <a:pt x="12192000" y="1179830"/>
                </a:lnTo>
                <a:cubicBezTo>
                  <a:pt x="12192000" y="1460500"/>
                  <a:pt x="11964670" y="1687830"/>
                  <a:pt x="11684000" y="1687830"/>
                </a:cubicBezTo>
                <a:lnTo>
                  <a:pt x="0" y="1687830"/>
                </a:lnTo>
                <a:lnTo>
                  <a:pt x="0" y="0"/>
                </a:lnTo>
                <a:lnTo>
                  <a:pt x="0" y="0"/>
                </a:lnTo>
                <a:close/>
              </a:path>
            </a:pathLst>
          </a:custGeom>
          <a:solidFill>
            <a:schemeClr val="accent1"/>
          </a:solidFill>
          <a:ln w="12700" cap="flat">
            <a:noFill/>
            <a:prstDash val="solid"/>
            <a:miter/>
          </a:ln>
        </p:spPr>
        <p:txBody>
          <a:bodyPr rtlCol="0" anchor="ctr"/>
          <a:lstStyle/>
          <a:p>
            <a:endParaRPr lang="nl-NL"/>
          </a:p>
        </p:txBody>
      </p:sp>
      <p:sp>
        <p:nvSpPr>
          <p:cNvPr id="31" name="Vrije vorm 30">
            <a:extLst>
              <a:ext uri="{FF2B5EF4-FFF2-40B4-BE49-F238E27FC236}">
                <a16:creationId xmlns:a16="http://schemas.microsoft.com/office/drawing/2014/main" id="{25F2CF90-9F07-482B-CFBA-E899FA279844}"/>
              </a:ext>
            </a:extLst>
          </p:cNvPr>
          <p:cNvSpPr/>
          <p:nvPr/>
        </p:nvSpPr>
        <p:spPr>
          <a:xfrm>
            <a:off x="1424940" y="6545580"/>
            <a:ext cx="12700" cy="127000"/>
          </a:xfrm>
          <a:custGeom>
            <a:avLst/>
            <a:gdLst>
              <a:gd name="connsiteX0" fmla="*/ 0 w 12700"/>
              <a:gd name="connsiteY0" fmla="*/ 0 h 127000"/>
              <a:gd name="connsiteX1" fmla="*/ 0 w 12700"/>
              <a:gd name="connsiteY1" fmla="*/ 127000 h 127000"/>
            </a:gdLst>
            <a:ahLst/>
            <a:cxnLst>
              <a:cxn ang="0">
                <a:pos x="connsiteX0" y="connsiteY0"/>
              </a:cxn>
              <a:cxn ang="0">
                <a:pos x="connsiteX1" y="connsiteY1"/>
              </a:cxn>
            </a:cxnLst>
            <a:rect l="l" t="t" r="r" b="b"/>
            <a:pathLst>
              <a:path w="12700" h="127000">
                <a:moveTo>
                  <a:pt x="0" y="0"/>
                </a:moveTo>
                <a:lnTo>
                  <a:pt x="0" y="127000"/>
                </a:lnTo>
              </a:path>
            </a:pathLst>
          </a:custGeom>
          <a:ln w="12700" cap="flat">
            <a:solidFill>
              <a:srgbClr val="E95223"/>
            </a:solidFill>
            <a:prstDash val="solid"/>
            <a:miter/>
          </a:ln>
        </p:spPr>
        <p:txBody>
          <a:bodyPr rtlCol="0" anchor="ctr"/>
          <a:lstStyle/>
          <a:p>
            <a:endParaRPr lang="nl-NL"/>
          </a:p>
        </p:txBody>
      </p:sp>
      <p:sp>
        <p:nvSpPr>
          <p:cNvPr id="140" name="Tijdelijke aanduiding voor voettekst 139">
            <a:extLst>
              <a:ext uri="{FF2B5EF4-FFF2-40B4-BE49-F238E27FC236}">
                <a16:creationId xmlns:a16="http://schemas.microsoft.com/office/drawing/2014/main" id="{1F34F79B-9EBB-EFE6-5719-32BC0328B67C}"/>
              </a:ext>
            </a:extLst>
          </p:cNvPr>
          <p:cNvSpPr>
            <a:spLocks noGrp="1"/>
          </p:cNvSpPr>
          <p:nvPr>
            <p:ph type="ftr" sz="quarter" idx="11"/>
          </p:nvPr>
        </p:nvSpPr>
        <p:spPr>
          <a:xfrm>
            <a:off x="1599386" y="6416675"/>
            <a:ext cx="4891901" cy="441325"/>
          </a:xfrm>
        </p:spPr>
        <p:txBody>
          <a:bodyPr/>
          <a:lstStyle>
            <a:lvl1pPr>
              <a:defRPr sz="900" b="0" i="0">
                <a:latin typeface="Real Text Pro" panose="020B0504020204020204" pitchFamily="34" charset="77"/>
              </a:defRPr>
            </a:lvl1pPr>
          </a:lstStyle>
          <a:p>
            <a:pPr algn="l"/>
            <a:r>
              <a:rPr lang="nl-NL" dirty="0">
                <a:ln/>
                <a:solidFill>
                  <a:srgbClr val="B3B3B3"/>
                </a:solidFill>
                <a:sym typeface="RealTextPro-Regular"/>
                <a:rtl val="0"/>
              </a:rPr>
              <a:t>Optie voor presentatie titel of andere extra informatie.</a:t>
            </a:r>
          </a:p>
        </p:txBody>
      </p:sp>
      <p:sp>
        <p:nvSpPr>
          <p:cNvPr id="141" name="Tijdelijke aanduiding voor dianummer 140">
            <a:extLst>
              <a:ext uri="{FF2B5EF4-FFF2-40B4-BE49-F238E27FC236}">
                <a16:creationId xmlns:a16="http://schemas.microsoft.com/office/drawing/2014/main" id="{2D742E33-CD5B-1D65-A4BD-7EEA5D9DE0CE}"/>
              </a:ext>
            </a:extLst>
          </p:cNvPr>
          <p:cNvSpPr>
            <a:spLocks noGrp="1"/>
          </p:cNvSpPr>
          <p:nvPr>
            <p:ph type="sldNum" sz="quarter" idx="12"/>
          </p:nvPr>
        </p:nvSpPr>
        <p:spPr>
          <a:xfrm>
            <a:off x="8710930" y="6416675"/>
            <a:ext cx="3038157" cy="448819"/>
          </a:xfrm>
        </p:spPr>
        <p:txBody>
          <a:bodyPr/>
          <a:lstStyle>
            <a:lvl1pPr>
              <a:defRPr>
                <a:solidFill>
                  <a:srgbClr val="004996"/>
                </a:solidFill>
              </a:defRPr>
            </a:lvl1pPr>
          </a:lstStyle>
          <a:p>
            <a:fld id="{9F53E0E1-1632-AA43-9C83-C74C9E11BADB}" type="slidenum">
              <a:rPr lang="nl-NL" smtClean="0"/>
              <a:pPr/>
              <a:t>‹nr.›</a:t>
            </a:fld>
            <a:endParaRPr lang="nl-NL" dirty="0"/>
          </a:p>
        </p:txBody>
      </p:sp>
      <p:sp>
        <p:nvSpPr>
          <p:cNvPr id="142" name="Ovaal 141">
            <a:extLst>
              <a:ext uri="{FF2B5EF4-FFF2-40B4-BE49-F238E27FC236}">
                <a16:creationId xmlns:a16="http://schemas.microsoft.com/office/drawing/2014/main" id="{28D06BE5-A0EF-D136-C0E6-F8B6D97B28A5}"/>
              </a:ext>
            </a:extLst>
          </p:cNvPr>
          <p:cNvSpPr/>
          <p:nvPr userDrawn="1"/>
        </p:nvSpPr>
        <p:spPr>
          <a:xfrm>
            <a:off x="11779408" y="6661582"/>
            <a:ext cx="37785" cy="37785"/>
          </a:xfrm>
          <a:prstGeom prst="ellipse">
            <a:avLst/>
          </a:prstGeom>
          <a:solidFill>
            <a:srgbClr val="E9522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43" name="Titel 142">
            <a:extLst>
              <a:ext uri="{FF2B5EF4-FFF2-40B4-BE49-F238E27FC236}">
                <a16:creationId xmlns:a16="http://schemas.microsoft.com/office/drawing/2014/main" id="{AD090B86-1C0C-5835-FF3D-4D68EC1291F9}"/>
              </a:ext>
            </a:extLst>
          </p:cNvPr>
          <p:cNvSpPr>
            <a:spLocks noGrp="1"/>
          </p:cNvSpPr>
          <p:nvPr>
            <p:ph type="title" hasCustomPrompt="1"/>
          </p:nvPr>
        </p:nvSpPr>
        <p:spPr>
          <a:xfrm>
            <a:off x="455929" y="581257"/>
            <a:ext cx="11293157" cy="358082"/>
          </a:xfrm>
        </p:spPr>
        <p:txBody>
          <a:bodyPr/>
          <a:lstStyle>
            <a:lvl1pPr>
              <a:defRPr>
                <a:solidFill>
                  <a:schemeClr val="bg1"/>
                </a:solidFill>
              </a:defRPr>
            </a:lvl1pPr>
          </a:lstStyle>
          <a:p>
            <a:r>
              <a:rPr lang="nl-NL" dirty="0"/>
              <a:t>Klikken om een titel toe te voegen</a:t>
            </a:r>
          </a:p>
        </p:txBody>
      </p:sp>
      <p:sp>
        <p:nvSpPr>
          <p:cNvPr id="145" name="Tijdelijke aanduiding voor tekst 144">
            <a:extLst>
              <a:ext uri="{FF2B5EF4-FFF2-40B4-BE49-F238E27FC236}">
                <a16:creationId xmlns:a16="http://schemas.microsoft.com/office/drawing/2014/main" id="{CCA02B37-8546-752C-93D5-94C5AE7991B5}"/>
              </a:ext>
            </a:extLst>
          </p:cNvPr>
          <p:cNvSpPr>
            <a:spLocks noGrp="1"/>
          </p:cNvSpPr>
          <p:nvPr>
            <p:ph type="body" sz="quarter" idx="13" hasCustomPrompt="1"/>
          </p:nvPr>
        </p:nvSpPr>
        <p:spPr>
          <a:xfrm>
            <a:off x="442912" y="1146407"/>
            <a:ext cx="11293157" cy="195031"/>
          </a:xfrm>
        </p:spPr>
        <p:txBody>
          <a:bodyPr>
            <a:normAutofit/>
          </a:bodyPr>
          <a:lstStyle>
            <a:lvl1pPr marL="0" indent="0">
              <a:buNone/>
              <a:defRPr sz="1800">
                <a:solidFill>
                  <a:schemeClr val="bg1"/>
                </a:solidFill>
              </a:defRPr>
            </a:lvl1pPr>
          </a:lstStyle>
          <a:p>
            <a:pPr lvl="0"/>
            <a:r>
              <a:rPr lang="nl-NL" dirty="0"/>
              <a:t>Klikken om een subtitel toe te voegen</a:t>
            </a:r>
          </a:p>
        </p:txBody>
      </p:sp>
      <p:sp>
        <p:nvSpPr>
          <p:cNvPr id="4" name="Tijdelijke aanduiding voor tekst 2">
            <a:extLst>
              <a:ext uri="{FF2B5EF4-FFF2-40B4-BE49-F238E27FC236}">
                <a16:creationId xmlns:a16="http://schemas.microsoft.com/office/drawing/2014/main" id="{B3DF83E9-EAA8-7DD9-CA56-3A42255A60DE}"/>
              </a:ext>
            </a:extLst>
          </p:cNvPr>
          <p:cNvSpPr>
            <a:spLocks noGrp="1"/>
          </p:cNvSpPr>
          <p:nvPr>
            <p:ph type="body" sz="quarter" idx="15"/>
          </p:nvPr>
        </p:nvSpPr>
        <p:spPr>
          <a:xfrm>
            <a:off x="442913" y="1978025"/>
            <a:ext cx="5257800" cy="4113059"/>
          </a:xfrm>
        </p:spPr>
        <p:txBody>
          <a:bodyPr/>
          <a:lstStyle>
            <a:lvl1pPr marL="0" indent="0">
              <a:buNone/>
              <a:defRPr>
                <a:solidFill>
                  <a:srgbClr val="004996"/>
                </a:solidFill>
              </a:defRPr>
            </a:lvl1pPr>
            <a:lvl2pPr>
              <a:buClr>
                <a:srgbClr val="E95223"/>
              </a:buClr>
              <a:defRPr>
                <a:solidFill>
                  <a:srgbClr val="666666"/>
                </a:solidFill>
              </a:defRPr>
            </a:lvl2pPr>
            <a:lvl3pPr>
              <a:buClr>
                <a:srgbClr val="E95223"/>
              </a:buClr>
              <a:defRPr>
                <a:solidFill>
                  <a:srgbClr val="666666"/>
                </a:solidFill>
              </a:defRPr>
            </a:lvl3pPr>
            <a:lvl4pPr>
              <a:buClr>
                <a:srgbClr val="E95223"/>
              </a:buClr>
              <a:defRPr>
                <a:solidFill>
                  <a:srgbClr val="666666"/>
                </a:solidFill>
              </a:defRPr>
            </a:lvl4pPr>
            <a:lvl5pPr>
              <a:buClr>
                <a:srgbClr val="E95223"/>
              </a:buClr>
              <a:defRPr>
                <a:solidFill>
                  <a:srgbClr val="666666"/>
                </a:solidFill>
              </a:defRPr>
            </a:lvl5p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6" name="Tijdelijke aanduiding voor tekst 2">
            <a:extLst>
              <a:ext uri="{FF2B5EF4-FFF2-40B4-BE49-F238E27FC236}">
                <a16:creationId xmlns:a16="http://schemas.microsoft.com/office/drawing/2014/main" id="{FC710A5A-D567-2DF1-DE5F-F3B4E51533D5}"/>
              </a:ext>
            </a:extLst>
          </p:cNvPr>
          <p:cNvSpPr>
            <a:spLocks noGrp="1"/>
          </p:cNvSpPr>
          <p:nvPr>
            <p:ph type="body" sz="quarter" idx="16"/>
          </p:nvPr>
        </p:nvSpPr>
        <p:spPr>
          <a:xfrm>
            <a:off x="6489752" y="1978025"/>
            <a:ext cx="5257800" cy="4113059"/>
          </a:xfrm>
        </p:spPr>
        <p:txBody>
          <a:bodyPr/>
          <a:lstStyle>
            <a:lvl1pPr marL="0" indent="0">
              <a:buNone/>
              <a:defRPr>
                <a:solidFill>
                  <a:srgbClr val="004996"/>
                </a:solidFill>
              </a:defRPr>
            </a:lvl1pPr>
            <a:lvl2pPr>
              <a:buClr>
                <a:srgbClr val="E95223"/>
              </a:buClr>
              <a:defRPr>
                <a:solidFill>
                  <a:srgbClr val="666666"/>
                </a:solidFill>
              </a:defRPr>
            </a:lvl2pPr>
            <a:lvl3pPr>
              <a:buClr>
                <a:srgbClr val="E95223"/>
              </a:buClr>
              <a:defRPr>
                <a:solidFill>
                  <a:srgbClr val="666666"/>
                </a:solidFill>
              </a:defRPr>
            </a:lvl3pPr>
            <a:lvl4pPr>
              <a:buClr>
                <a:srgbClr val="E95223"/>
              </a:buClr>
              <a:defRPr>
                <a:solidFill>
                  <a:srgbClr val="666666"/>
                </a:solidFill>
              </a:defRPr>
            </a:lvl4pPr>
            <a:lvl5pPr>
              <a:buClr>
                <a:srgbClr val="E95223"/>
              </a:buClr>
              <a:defRPr>
                <a:solidFill>
                  <a:srgbClr val="666666"/>
                </a:solidFill>
              </a:defRPr>
            </a:lvl5p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grpSp>
        <p:nvGrpSpPr>
          <p:cNvPr id="7" name="Groep 6">
            <a:extLst>
              <a:ext uri="{FF2B5EF4-FFF2-40B4-BE49-F238E27FC236}">
                <a16:creationId xmlns:a16="http://schemas.microsoft.com/office/drawing/2014/main" id="{34CE988F-BB9B-5B65-4C8C-E783AE49E179}"/>
              </a:ext>
            </a:extLst>
          </p:cNvPr>
          <p:cNvGrpSpPr/>
          <p:nvPr userDrawn="1"/>
        </p:nvGrpSpPr>
        <p:grpSpPr>
          <a:xfrm>
            <a:off x="-3620530" y="2"/>
            <a:ext cx="3527668" cy="2850577"/>
            <a:chOff x="-3620530" y="2"/>
            <a:chExt cx="3527668" cy="2850577"/>
          </a:xfrm>
        </p:grpSpPr>
        <p:grpSp>
          <p:nvGrpSpPr>
            <p:cNvPr id="8" name="Groep 7">
              <a:extLst>
                <a:ext uri="{FF2B5EF4-FFF2-40B4-BE49-F238E27FC236}">
                  <a16:creationId xmlns:a16="http://schemas.microsoft.com/office/drawing/2014/main" id="{CEED8E4C-8D3F-2CF3-A1F4-6DB29A089BE7}"/>
                </a:ext>
              </a:extLst>
            </p:cNvPr>
            <p:cNvGrpSpPr/>
            <p:nvPr/>
          </p:nvGrpSpPr>
          <p:grpSpPr>
            <a:xfrm>
              <a:off x="-3620530" y="2"/>
              <a:ext cx="3527668" cy="2850577"/>
              <a:chOff x="-3913429" y="2"/>
              <a:chExt cx="3820567" cy="2850577"/>
            </a:xfrm>
          </p:grpSpPr>
          <p:sp>
            <p:nvSpPr>
              <p:cNvPr id="32" name="Rechthoek: afgeronde hoeken 9">
                <a:extLst>
                  <a:ext uri="{FF2B5EF4-FFF2-40B4-BE49-F238E27FC236}">
                    <a16:creationId xmlns:a16="http://schemas.microsoft.com/office/drawing/2014/main" id="{EE4D37BB-C752-E703-380D-DE71CA54114B}"/>
                  </a:ext>
                </a:extLst>
              </p:cNvPr>
              <p:cNvSpPr/>
              <p:nvPr userDrawn="1"/>
            </p:nvSpPr>
            <p:spPr>
              <a:xfrm>
                <a:off x="-3913429" y="479323"/>
                <a:ext cx="3820567" cy="2371256"/>
              </a:xfrm>
              <a:prstGeom prst="roundRect">
                <a:avLst>
                  <a:gd name="adj" fmla="val 0"/>
                </a:avLst>
              </a:prstGeom>
              <a:solidFill>
                <a:schemeClr val="bg1"/>
              </a:solidFill>
              <a:ln w="7620" cap="flat">
                <a:noFill/>
                <a:prstDash val="solid"/>
                <a:miter/>
              </a:ln>
            </p:spPr>
            <p:txBody>
              <a:bodyPr lIns="216000" tIns="144000" rIns="216000" rtlCol="0" anchor="t"/>
              <a:lstStyle/>
              <a:p>
                <a:pPr marL="171450" indent="-171450">
                  <a:spcAft>
                    <a:spcPts val="400"/>
                  </a:spcAft>
                  <a:buClr>
                    <a:schemeClr val="tx1"/>
                  </a:buClr>
                  <a:buFont typeface="Arial" panose="020B0604020202020204" pitchFamily="34" charset="0"/>
                  <a:buChar char="•"/>
                </a:pPr>
                <a:r>
                  <a:rPr lang="nl-NL" sz="1000" b="0" dirty="0">
                    <a:latin typeface="Arial" panose="020B0604020202020204" pitchFamily="34" charset="0"/>
                    <a:cs typeface="Arial" panose="020B0604020202020204" pitchFamily="34" charset="0"/>
                  </a:rPr>
                  <a:t>Gebruik de tekstniveau’s om gebruik te maken van de verschillende tekststijlen. </a:t>
                </a:r>
              </a:p>
              <a:p>
                <a:pPr marL="171450" indent="-171450">
                  <a:spcAft>
                    <a:spcPts val="400"/>
                  </a:spcAft>
                  <a:buClr>
                    <a:schemeClr val="tx1"/>
                  </a:buClr>
                  <a:buFont typeface="Arial" panose="020B0604020202020204" pitchFamily="34" charset="0"/>
                  <a:buChar char="•"/>
                </a:pPr>
                <a:r>
                  <a:rPr lang="nl-NL" sz="1000" b="0" dirty="0">
                    <a:latin typeface="Arial" panose="020B0604020202020204" pitchFamily="34" charset="0"/>
                    <a:cs typeface="Arial" panose="020B0604020202020204" pitchFamily="34" charset="0"/>
                  </a:rPr>
                  <a:t>Klik op de knop voor het verhogen en verlagen van het lijstniveau, om te wisselen tussen de verschillende tekststijlen.</a:t>
                </a:r>
              </a:p>
              <a:p>
                <a:pPr marL="171450" indent="-171450">
                  <a:spcAft>
                    <a:spcPts val="400"/>
                  </a:spcAft>
                  <a:buClr>
                    <a:schemeClr val="tx1"/>
                  </a:buClr>
                  <a:buFont typeface="Arial" panose="020B0604020202020204" pitchFamily="34" charset="0"/>
                  <a:buChar char="•"/>
                </a:pPr>
                <a:endParaRPr lang="nl-NL" sz="1000" b="0" dirty="0">
                  <a:latin typeface="Arial" panose="020B0604020202020204" pitchFamily="34" charset="0"/>
                  <a:cs typeface="Arial" panose="020B0604020202020204" pitchFamily="34" charset="0"/>
                </a:endParaRPr>
              </a:p>
              <a:p>
                <a:pPr marL="171450" indent="-171450">
                  <a:spcAft>
                    <a:spcPts val="400"/>
                  </a:spcAft>
                  <a:buClr>
                    <a:schemeClr val="tx1"/>
                  </a:buClr>
                  <a:buFont typeface="Arial" panose="020B0604020202020204" pitchFamily="34" charset="0"/>
                  <a:buChar char="•"/>
                </a:pPr>
                <a:endParaRPr lang="nl-NL" sz="1000" b="0" dirty="0">
                  <a:latin typeface="Arial" panose="020B0604020202020204" pitchFamily="34" charset="0"/>
                  <a:cs typeface="Arial" panose="020B0604020202020204" pitchFamily="34" charset="0"/>
                </a:endParaRPr>
              </a:p>
              <a:p>
                <a:pPr marL="171450" indent="-171450">
                  <a:spcAft>
                    <a:spcPts val="400"/>
                  </a:spcAft>
                  <a:buClr>
                    <a:schemeClr val="tx1"/>
                  </a:buClr>
                  <a:buFont typeface="Arial" panose="020B0604020202020204" pitchFamily="34" charset="0"/>
                  <a:buChar char="•"/>
                </a:pPr>
                <a:r>
                  <a:rPr lang="nl-NL" sz="1000" b="0" dirty="0">
                    <a:latin typeface="Arial" panose="020B0604020202020204" pitchFamily="34" charset="0"/>
                    <a:cs typeface="Arial" panose="020B0604020202020204" pitchFamily="34" charset="0"/>
                  </a:rPr>
                  <a:t>Je kunt de volgende tekstniveau’s gebruiken:</a:t>
                </a:r>
              </a:p>
              <a:p>
                <a:pPr marL="180975">
                  <a:spcAft>
                    <a:spcPts val="400"/>
                  </a:spcAft>
                  <a:buClr>
                    <a:schemeClr val="tx1"/>
                  </a:buClr>
                  <a:buFont typeface="Arial" panose="020B0604020202020204" pitchFamily="34" charset="0"/>
                  <a:buNone/>
                </a:pPr>
                <a:r>
                  <a:rPr lang="nl-NL" sz="1000" b="1" dirty="0">
                    <a:latin typeface="Arial" panose="020B0604020202020204" pitchFamily="34" charset="0"/>
                    <a:cs typeface="Arial" panose="020B0604020202020204" pitchFamily="34" charset="0"/>
                  </a:rPr>
                  <a:t>Level 1</a:t>
                </a:r>
              </a:p>
              <a:p>
                <a:pPr marL="542925" indent="-180975">
                  <a:spcAft>
                    <a:spcPts val="400"/>
                  </a:spcAft>
                  <a:buClr>
                    <a:schemeClr val="tx1"/>
                  </a:buClr>
                  <a:buFont typeface="Arial" panose="020B0604020202020204" pitchFamily="34" charset="0"/>
                  <a:buChar char="•"/>
                </a:pPr>
                <a:r>
                  <a:rPr lang="nl-NL" sz="900" b="0" dirty="0">
                    <a:latin typeface="Arial" panose="020B0604020202020204" pitchFamily="34" charset="0"/>
                    <a:cs typeface="Arial" panose="020B0604020202020204" pitchFamily="34" charset="0"/>
                  </a:rPr>
                  <a:t>Level 2</a:t>
                </a:r>
              </a:p>
              <a:p>
                <a:pPr marL="895350" indent="-180975">
                  <a:spcAft>
                    <a:spcPts val="400"/>
                  </a:spcAft>
                  <a:buClr>
                    <a:schemeClr val="tx1"/>
                  </a:buClr>
                  <a:buFont typeface="Arial" panose="020B0604020202020204" pitchFamily="34" charset="0"/>
                  <a:buChar char="•"/>
                </a:pPr>
                <a:r>
                  <a:rPr lang="nl-NL" sz="900" b="0" dirty="0">
                    <a:latin typeface="Arial" panose="020B0604020202020204" pitchFamily="34" charset="0"/>
                    <a:cs typeface="Arial" panose="020B0604020202020204" pitchFamily="34" charset="0"/>
                  </a:rPr>
                  <a:t>Level 3</a:t>
                </a:r>
              </a:p>
            </p:txBody>
          </p:sp>
          <p:sp>
            <p:nvSpPr>
              <p:cNvPr id="33" name="Rechthoek: afgeronde hoeken 10">
                <a:extLst>
                  <a:ext uri="{FF2B5EF4-FFF2-40B4-BE49-F238E27FC236}">
                    <a16:creationId xmlns:a16="http://schemas.microsoft.com/office/drawing/2014/main" id="{395B2439-C33D-CF83-3A6E-36E32C6A66CF}"/>
                  </a:ext>
                </a:extLst>
              </p:cNvPr>
              <p:cNvSpPr/>
              <p:nvPr userDrawn="1"/>
            </p:nvSpPr>
            <p:spPr>
              <a:xfrm>
                <a:off x="-3913429" y="2"/>
                <a:ext cx="3820567" cy="479322"/>
              </a:xfrm>
              <a:prstGeom prst="roundRect">
                <a:avLst>
                  <a:gd name="adj" fmla="val 0"/>
                </a:avLst>
              </a:prstGeom>
              <a:solidFill>
                <a:schemeClr val="tx1"/>
              </a:solidFill>
              <a:ln w="7620" cap="flat">
                <a:noFill/>
                <a:prstDash val="solid"/>
                <a:miter/>
              </a:ln>
            </p:spPr>
            <p:txBody>
              <a:bodyPr lIns="216000" tIns="90000" rIns="216000" bIns="90000" rtlCol="0" anchor="ctr"/>
              <a:lstStyle/>
              <a:p>
                <a:pPr>
                  <a:spcAft>
                    <a:spcPts val="600"/>
                  </a:spcAft>
                </a:pPr>
                <a:r>
                  <a:rPr lang="nl-NL" sz="1400" b="1" dirty="0">
                    <a:solidFill>
                      <a:schemeClr val="bg1"/>
                    </a:solidFill>
                    <a:latin typeface="Arial" panose="020B0604020202020204" pitchFamily="34" charset="0"/>
                    <a:cs typeface="Arial" panose="020B0604020202020204" pitchFamily="34" charset="0"/>
                  </a:rPr>
                  <a:t>Tekstniveau’s gebruiken</a:t>
                </a:r>
                <a:endParaRPr lang="nl-NL" sz="900" b="0" dirty="0">
                  <a:solidFill>
                    <a:schemeClr val="bg1"/>
                  </a:solidFill>
                  <a:latin typeface="Arial" panose="020B0604020202020204" pitchFamily="34" charset="0"/>
                  <a:cs typeface="Arial" panose="020B0604020202020204" pitchFamily="34" charset="0"/>
                </a:endParaRPr>
              </a:p>
            </p:txBody>
          </p:sp>
        </p:grpSp>
        <p:pic>
          <p:nvPicPr>
            <p:cNvPr id="9" name="Afbeelding 8">
              <a:extLst>
                <a:ext uri="{FF2B5EF4-FFF2-40B4-BE49-F238E27FC236}">
                  <a16:creationId xmlns:a16="http://schemas.microsoft.com/office/drawing/2014/main" id="{91CF2316-41FC-0B7C-D26C-974D9ED27954}"/>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3293489" y="1488376"/>
              <a:ext cx="669460" cy="293288"/>
            </a:xfrm>
            <a:prstGeom prst="rect">
              <a:avLst/>
            </a:prstGeom>
          </p:spPr>
        </p:pic>
      </p:grpSp>
      <p:grpSp>
        <p:nvGrpSpPr>
          <p:cNvPr id="2" name="Groep 1">
            <a:extLst>
              <a:ext uri="{FF2B5EF4-FFF2-40B4-BE49-F238E27FC236}">
                <a16:creationId xmlns:a16="http://schemas.microsoft.com/office/drawing/2014/main" id="{5B7D0511-5A76-12C6-D172-973BD86FC139}"/>
              </a:ext>
            </a:extLst>
          </p:cNvPr>
          <p:cNvGrpSpPr/>
          <p:nvPr userDrawn="1"/>
        </p:nvGrpSpPr>
        <p:grpSpPr>
          <a:xfrm>
            <a:off x="455930" y="6497074"/>
            <a:ext cx="808989" cy="283774"/>
            <a:chOff x="455930" y="6480235"/>
            <a:chExt cx="808989" cy="283774"/>
          </a:xfrm>
        </p:grpSpPr>
        <p:sp>
          <p:nvSpPr>
            <p:cNvPr id="3" name="Vrije vorm 2">
              <a:extLst>
                <a:ext uri="{FF2B5EF4-FFF2-40B4-BE49-F238E27FC236}">
                  <a16:creationId xmlns:a16="http://schemas.microsoft.com/office/drawing/2014/main" id="{6B41EC0F-779D-D05B-5BCA-0D1467CDDE70}"/>
                </a:ext>
              </a:extLst>
            </p:cNvPr>
            <p:cNvSpPr/>
            <p:nvPr userDrawn="1"/>
          </p:nvSpPr>
          <p:spPr>
            <a:xfrm>
              <a:off x="961389" y="6593829"/>
              <a:ext cx="62230" cy="74930"/>
            </a:xfrm>
            <a:custGeom>
              <a:avLst/>
              <a:gdLst>
                <a:gd name="connsiteX0" fmla="*/ 0 w 62230"/>
                <a:gd name="connsiteY0" fmla="*/ 0 h 74930"/>
                <a:gd name="connsiteX1" fmla="*/ 31750 w 62230"/>
                <a:gd name="connsiteY1" fmla="*/ 0 h 74930"/>
                <a:gd name="connsiteX2" fmla="*/ 58420 w 62230"/>
                <a:gd name="connsiteY2" fmla="*/ 24130 h 74930"/>
                <a:gd name="connsiteX3" fmla="*/ 41910 w 62230"/>
                <a:gd name="connsiteY3" fmla="*/ 46990 h 74930"/>
                <a:gd name="connsiteX4" fmla="*/ 62230 w 62230"/>
                <a:gd name="connsiteY4" fmla="*/ 74930 h 74930"/>
                <a:gd name="connsiteX5" fmla="*/ 48260 w 62230"/>
                <a:gd name="connsiteY5" fmla="*/ 74930 h 74930"/>
                <a:gd name="connsiteX6" fmla="*/ 30480 w 62230"/>
                <a:gd name="connsiteY6" fmla="*/ 48261 h 74930"/>
                <a:gd name="connsiteX7" fmla="*/ 12700 w 62230"/>
                <a:gd name="connsiteY7" fmla="*/ 48261 h 74930"/>
                <a:gd name="connsiteX8" fmla="*/ 12700 w 62230"/>
                <a:gd name="connsiteY8" fmla="*/ 74930 h 74930"/>
                <a:gd name="connsiteX9" fmla="*/ 1270 w 62230"/>
                <a:gd name="connsiteY9" fmla="*/ 74930 h 74930"/>
                <a:gd name="connsiteX10" fmla="*/ 1270 w 62230"/>
                <a:gd name="connsiteY10" fmla="*/ 0 h 74930"/>
                <a:gd name="connsiteX11" fmla="*/ 31750 w 62230"/>
                <a:gd name="connsiteY11" fmla="*/ 36830 h 74930"/>
                <a:gd name="connsiteX12" fmla="*/ 45720 w 62230"/>
                <a:gd name="connsiteY12" fmla="*/ 24130 h 74930"/>
                <a:gd name="connsiteX13" fmla="*/ 31750 w 62230"/>
                <a:gd name="connsiteY13" fmla="*/ 11430 h 74930"/>
                <a:gd name="connsiteX14" fmla="*/ 11430 w 62230"/>
                <a:gd name="connsiteY14" fmla="*/ 11430 h 74930"/>
                <a:gd name="connsiteX15" fmla="*/ 11430 w 62230"/>
                <a:gd name="connsiteY15" fmla="*/ 38100 h 74930"/>
                <a:gd name="connsiteX16" fmla="*/ 31750 w 62230"/>
                <a:gd name="connsiteY16" fmla="*/ 38100 h 74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2230" h="74930">
                  <a:moveTo>
                    <a:pt x="0" y="0"/>
                  </a:moveTo>
                  <a:lnTo>
                    <a:pt x="31750" y="0"/>
                  </a:lnTo>
                  <a:cubicBezTo>
                    <a:pt x="49530" y="0"/>
                    <a:pt x="58420" y="10161"/>
                    <a:pt x="58420" y="24130"/>
                  </a:cubicBezTo>
                  <a:cubicBezTo>
                    <a:pt x="58420" y="38100"/>
                    <a:pt x="53340" y="44450"/>
                    <a:pt x="41910" y="46990"/>
                  </a:cubicBezTo>
                  <a:lnTo>
                    <a:pt x="62230" y="74930"/>
                  </a:lnTo>
                  <a:lnTo>
                    <a:pt x="48260" y="74930"/>
                  </a:lnTo>
                  <a:lnTo>
                    <a:pt x="30480" y="48261"/>
                  </a:lnTo>
                  <a:lnTo>
                    <a:pt x="12700" y="48261"/>
                  </a:lnTo>
                  <a:lnTo>
                    <a:pt x="12700" y="74930"/>
                  </a:lnTo>
                  <a:lnTo>
                    <a:pt x="1270" y="74930"/>
                  </a:lnTo>
                  <a:lnTo>
                    <a:pt x="1270" y="0"/>
                  </a:lnTo>
                  <a:close/>
                  <a:moveTo>
                    <a:pt x="31750" y="36830"/>
                  </a:moveTo>
                  <a:cubicBezTo>
                    <a:pt x="43180" y="36830"/>
                    <a:pt x="45720" y="31750"/>
                    <a:pt x="45720" y="24130"/>
                  </a:cubicBezTo>
                  <a:cubicBezTo>
                    <a:pt x="45720" y="16511"/>
                    <a:pt x="41910" y="11430"/>
                    <a:pt x="31750" y="11430"/>
                  </a:cubicBezTo>
                  <a:lnTo>
                    <a:pt x="11430" y="11430"/>
                  </a:lnTo>
                  <a:lnTo>
                    <a:pt x="11430" y="38100"/>
                  </a:lnTo>
                  <a:lnTo>
                    <a:pt x="31750" y="38100"/>
                  </a:lnTo>
                  <a:close/>
                </a:path>
              </a:pathLst>
            </a:custGeom>
            <a:solidFill>
              <a:srgbClr val="333333"/>
            </a:solidFill>
            <a:ln w="12700" cap="flat">
              <a:noFill/>
              <a:prstDash val="solid"/>
              <a:miter/>
            </a:ln>
          </p:spPr>
          <p:txBody>
            <a:bodyPr rtlCol="0" anchor="ctr"/>
            <a:lstStyle/>
            <a:p>
              <a:endParaRPr lang="nl-NL"/>
            </a:p>
          </p:txBody>
        </p:sp>
        <p:sp>
          <p:nvSpPr>
            <p:cNvPr id="35" name="Vrije vorm 34">
              <a:extLst>
                <a:ext uri="{FF2B5EF4-FFF2-40B4-BE49-F238E27FC236}">
                  <a16:creationId xmlns:a16="http://schemas.microsoft.com/office/drawing/2014/main" id="{ACEC914D-1A27-4E5B-22AF-AF761412DF45}"/>
                </a:ext>
              </a:extLst>
            </p:cNvPr>
            <p:cNvSpPr/>
            <p:nvPr userDrawn="1"/>
          </p:nvSpPr>
          <p:spPr>
            <a:xfrm>
              <a:off x="1028700" y="6609069"/>
              <a:ext cx="60960" cy="58420"/>
            </a:xfrm>
            <a:custGeom>
              <a:avLst/>
              <a:gdLst>
                <a:gd name="connsiteX0" fmla="*/ 0 w 60960"/>
                <a:gd name="connsiteY0" fmla="*/ 29210 h 58420"/>
                <a:gd name="connsiteX1" fmla="*/ 30480 w 60960"/>
                <a:gd name="connsiteY1" fmla="*/ 0 h 58420"/>
                <a:gd name="connsiteX2" fmla="*/ 60960 w 60960"/>
                <a:gd name="connsiteY2" fmla="*/ 29210 h 58420"/>
                <a:gd name="connsiteX3" fmla="*/ 60960 w 60960"/>
                <a:gd name="connsiteY3" fmla="*/ 33020 h 58420"/>
                <a:gd name="connsiteX4" fmla="*/ 12700 w 60960"/>
                <a:gd name="connsiteY4" fmla="*/ 33020 h 58420"/>
                <a:gd name="connsiteX5" fmla="*/ 31750 w 60960"/>
                <a:gd name="connsiteY5" fmla="*/ 48260 h 58420"/>
                <a:gd name="connsiteX6" fmla="*/ 46990 w 60960"/>
                <a:gd name="connsiteY6" fmla="*/ 40640 h 58420"/>
                <a:gd name="connsiteX7" fmla="*/ 58420 w 60960"/>
                <a:gd name="connsiteY7" fmla="*/ 40640 h 58420"/>
                <a:gd name="connsiteX8" fmla="*/ 30480 w 60960"/>
                <a:gd name="connsiteY8" fmla="*/ 58420 h 58420"/>
                <a:gd name="connsiteX9" fmla="*/ 0 w 60960"/>
                <a:gd name="connsiteY9" fmla="*/ 29210 h 58420"/>
                <a:gd name="connsiteX10" fmla="*/ 49530 w 60960"/>
                <a:gd name="connsiteY10" fmla="*/ 24130 h 58420"/>
                <a:gd name="connsiteX11" fmla="*/ 30480 w 60960"/>
                <a:gd name="connsiteY11" fmla="*/ 10160 h 58420"/>
                <a:gd name="connsiteX12" fmla="*/ 11430 w 60960"/>
                <a:gd name="connsiteY12" fmla="*/ 24130 h 58420"/>
                <a:gd name="connsiteX13" fmla="*/ 48260 w 60960"/>
                <a:gd name="connsiteY13" fmla="*/ 24130 h 58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0960" h="58420">
                  <a:moveTo>
                    <a:pt x="0" y="29210"/>
                  </a:moveTo>
                  <a:cubicBezTo>
                    <a:pt x="0" y="12700"/>
                    <a:pt x="12700" y="0"/>
                    <a:pt x="30480" y="0"/>
                  </a:cubicBezTo>
                  <a:cubicBezTo>
                    <a:pt x="48260" y="0"/>
                    <a:pt x="60960" y="12700"/>
                    <a:pt x="60960" y="29210"/>
                  </a:cubicBezTo>
                  <a:lnTo>
                    <a:pt x="60960" y="33020"/>
                  </a:lnTo>
                  <a:lnTo>
                    <a:pt x="12700" y="33020"/>
                  </a:lnTo>
                  <a:cubicBezTo>
                    <a:pt x="13970" y="43180"/>
                    <a:pt x="21590" y="48260"/>
                    <a:pt x="31750" y="48260"/>
                  </a:cubicBezTo>
                  <a:cubicBezTo>
                    <a:pt x="41910" y="48260"/>
                    <a:pt x="44450" y="45720"/>
                    <a:pt x="46990" y="40640"/>
                  </a:cubicBezTo>
                  <a:lnTo>
                    <a:pt x="58420" y="40640"/>
                  </a:lnTo>
                  <a:cubicBezTo>
                    <a:pt x="54610" y="50800"/>
                    <a:pt x="44450" y="58420"/>
                    <a:pt x="30480" y="58420"/>
                  </a:cubicBezTo>
                  <a:cubicBezTo>
                    <a:pt x="12700" y="58420"/>
                    <a:pt x="0" y="45720"/>
                    <a:pt x="0" y="29210"/>
                  </a:cubicBezTo>
                  <a:close/>
                  <a:moveTo>
                    <a:pt x="49530" y="24130"/>
                  </a:moveTo>
                  <a:cubicBezTo>
                    <a:pt x="46990" y="15240"/>
                    <a:pt x="40640" y="10160"/>
                    <a:pt x="30480" y="10160"/>
                  </a:cubicBezTo>
                  <a:cubicBezTo>
                    <a:pt x="20320" y="10160"/>
                    <a:pt x="13970" y="15240"/>
                    <a:pt x="11430" y="24130"/>
                  </a:cubicBezTo>
                  <a:lnTo>
                    <a:pt x="48260" y="24130"/>
                  </a:lnTo>
                  <a:close/>
                </a:path>
              </a:pathLst>
            </a:custGeom>
            <a:solidFill>
              <a:srgbClr val="333333"/>
            </a:solidFill>
            <a:ln w="12700" cap="flat">
              <a:noFill/>
              <a:prstDash val="solid"/>
              <a:miter/>
            </a:ln>
          </p:spPr>
          <p:txBody>
            <a:bodyPr rtlCol="0" anchor="ctr"/>
            <a:lstStyle/>
            <a:p>
              <a:endParaRPr lang="nl-NL"/>
            </a:p>
          </p:txBody>
        </p:sp>
        <p:sp>
          <p:nvSpPr>
            <p:cNvPr id="36" name="Vrije vorm 35">
              <a:extLst>
                <a:ext uri="{FF2B5EF4-FFF2-40B4-BE49-F238E27FC236}">
                  <a16:creationId xmlns:a16="http://schemas.microsoft.com/office/drawing/2014/main" id="{62242A74-A750-685B-3CBD-F41EAA0B5DD1}"/>
                </a:ext>
              </a:extLst>
            </p:cNvPr>
            <p:cNvSpPr/>
            <p:nvPr userDrawn="1"/>
          </p:nvSpPr>
          <p:spPr>
            <a:xfrm>
              <a:off x="1097280" y="6593829"/>
              <a:ext cx="45719" cy="74930"/>
            </a:xfrm>
            <a:custGeom>
              <a:avLst/>
              <a:gdLst>
                <a:gd name="connsiteX0" fmla="*/ 2540 w 45719"/>
                <a:gd name="connsiteY0" fmla="*/ 52070 h 74930"/>
                <a:gd name="connsiteX1" fmla="*/ 2540 w 45719"/>
                <a:gd name="connsiteY1" fmla="*/ 0 h 74930"/>
                <a:gd name="connsiteX2" fmla="*/ 12700 w 45719"/>
                <a:gd name="connsiteY2" fmla="*/ 0 h 74930"/>
                <a:gd name="connsiteX3" fmla="*/ 12700 w 45719"/>
                <a:gd name="connsiteY3" fmla="*/ 16511 h 74930"/>
                <a:gd name="connsiteX4" fmla="*/ 43180 w 45719"/>
                <a:gd name="connsiteY4" fmla="*/ 16511 h 74930"/>
                <a:gd name="connsiteX5" fmla="*/ 43180 w 45719"/>
                <a:gd name="connsiteY5" fmla="*/ 26670 h 74930"/>
                <a:gd name="connsiteX6" fmla="*/ 12700 w 45719"/>
                <a:gd name="connsiteY6" fmla="*/ 26670 h 74930"/>
                <a:gd name="connsiteX7" fmla="*/ 12700 w 45719"/>
                <a:gd name="connsiteY7" fmla="*/ 52070 h 74930"/>
                <a:gd name="connsiteX8" fmla="*/ 24130 w 45719"/>
                <a:gd name="connsiteY8" fmla="*/ 64770 h 74930"/>
                <a:gd name="connsiteX9" fmla="*/ 35560 w 45719"/>
                <a:gd name="connsiteY9" fmla="*/ 52070 h 74930"/>
                <a:gd name="connsiteX10" fmla="*/ 35560 w 45719"/>
                <a:gd name="connsiteY10" fmla="*/ 52070 h 74930"/>
                <a:gd name="connsiteX11" fmla="*/ 45720 w 45719"/>
                <a:gd name="connsiteY11" fmla="*/ 50800 h 74930"/>
                <a:gd name="connsiteX12" fmla="*/ 45720 w 45719"/>
                <a:gd name="connsiteY12" fmla="*/ 50800 h 74930"/>
                <a:gd name="connsiteX13" fmla="*/ 22860 w 45719"/>
                <a:gd name="connsiteY13" fmla="*/ 74930 h 74930"/>
                <a:gd name="connsiteX14" fmla="*/ 0 w 45719"/>
                <a:gd name="connsiteY14" fmla="*/ 52070 h 74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19" h="74930">
                  <a:moveTo>
                    <a:pt x="2540" y="52070"/>
                  </a:moveTo>
                  <a:lnTo>
                    <a:pt x="2540" y="0"/>
                  </a:lnTo>
                  <a:lnTo>
                    <a:pt x="12700" y="0"/>
                  </a:lnTo>
                  <a:lnTo>
                    <a:pt x="12700" y="16511"/>
                  </a:lnTo>
                  <a:lnTo>
                    <a:pt x="43180" y="16511"/>
                  </a:lnTo>
                  <a:lnTo>
                    <a:pt x="43180" y="26670"/>
                  </a:lnTo>
                  <a:lnTo>
                    <a:pt x="12700" y="26670"/>
                  </a:lnTo>
                  <a:lnTo>
                    <a:pt x="12700" y="52070"/>
                  </a:lnTo>
                  <a:cubicBezTo>
                    <a:pt x="12700" y="60961"/>
                    <a:pt x="17780" y="64770"/>
                    <a:pt x="24130" y="64770"/>
                  </a:cubicBezTo>
                  <a:cubicBezTo>
                    <a:pt x="30480" y="64770"/>
                    <a:pt x="35560" y="60961"/>
                    <a:pt x="35560" y="52070"/>
                  </a:cubicBezTo>
                  <a:lnTo>
                    <a:pt x="35560" y="52070"/>
                  </a:lnTo>
                  <a:cubicBezTo>
                    <a:pt x="35560" y="50800"/>
                    <a:pt x="45720" y="50800"/>
                    <a:pt x="45720" y="50800"/>
                  </a:cubicBezTo>
                  <a:lnTo>
                    <a:pt x="45720" y="50800"/>
                  </a:lnTo>
                  <a:cubicBezTo>
                    <a:pt x="45720" y="67311"/>
                    <a:pt x="36830" y="74930"/>
                    <a:pt x="22860" y="74930"/>
                  </a:cubicBezTo>
                  <a:cubicBezTo>
                    <a:pt x="8890" y="74930"/>
                    <a:pt x="0" y="67311"/>
                    <a:pt x="0" y="52070"/>
                  </a:cubicBezTo>
                  <a:close/>
                </a:path>
              </a:pathLst>
            </a:custGeom>
            <a:solidFill>
              <a:srgbClr val="333333"/>
            </a:solidFill>
            <a:ln w="12700" cap="flat">
              <a:noFill/>
              <a:prstDash val="solid"/>
              <a:miter/>
            </a:ln>
          </p:spPr>
          <p:txBody>
            <a:bodyPr rtlCol="0" anchor="ctr"/>
            <a:lstStyle/>
            <a:p>
              <a:endParaRPr lang="nl-NL"/>
            </a:p>
          </p:txBody>
        </p:sp>
        <p:sp>
          <p:nvSpPr>
            <p:cNvPr id="37" name="Vrije vorm 36">
              <a:extLst>
                <a:ext uri="{FF2B5EF4-FFF2-40B4-BE49-F238E27FC236}">
                  <a16:creationId xmlns:a16="http://schemas.microsoft.com/office/drawing/2014/main" id="{1F5CE081-286A-F444-345C-3DA1C5ADBB7B}"/>
                </a:ext>
              </a:extLst>
            </p:cNvPr>
            <p:cNvSpPr/>
            <p:nvPr userDrawn="1"/>
          </p:nvSpPr>
          <p:spPr>
            <a:xfrm>
              <a:off x="1151889" y="6609069"/>
              <a:ext cx="60960" cy="59690"/>
            </a:xfrm>
            <a:custGeom>
              <a:avLst/>
              <a:gdLst>
                <a:gd name="connsiteX0" fmla="*/ 0 w 60960"/>
                <a:gd name="connsiteY0" fmla="*/ 30480 h 59690"/>
                <a:gd name="connsiteX1" fmla="*/ 30480 w 60960"/>
                <a:gd name="connsiteY1" fmla="*/ 0 h 59690"/>
                <a:gd name="connsiteX2" fmla="*/ 60960 w 60960"/>
                <a:gd name="connsiteY2" fmla="*/ 30480 h 59690"/>
                <a:gd name="connsiteX3" fmla="*/ 60960 w 60960"/>
                <a:gd name="connsiteY3" fmla="*/ 59690 h 59690"/>
                <a:gd name="connsiteX4" fmla="*/ 50800 w 60960"/>
                <a:gd name="connsiteY4" fmla="*/ 59690 h 59690"/>
                <a:gd name="connsiteX5" fmla="*/ 50800 w 60960"/>
                <a:gd name="connsiteY5" fmla="*/ 45720 h 59690"/>
                <a:gd name="connsiteX6" fmla="*/ 29210 w 60960"/>
                <a:gd name="connsiteY6" fmla="*/ 59690 h 59690"/>
                <a:gd name="connsiteX7" fmla="*/ 1270 w 60960"/>
                <a:gd name="connsiteY7" fmla="*/ 30480 h 59690"/>
                <a:gd name="connsiteX8" fmla="*/ 49530 w 60960"/>
                <a:gd name="connsiteY8" fmla="*/ 29210 h 59690"/>
                <a:gd name="connsiteX9" fmla="*/ 30480 w 60960"/>
                <a:gd name="connsiteY9" fmla="*/ 10160 h 59690"/>
                <a:gd name="connsiteX10" fmla="*/ 11430 w 60960"/>
                <a:gd name="connsiteY10" fmla="*/ 29210 h 59690"/>
                <a:gd name="connsiteX11" fmla="*/ 30480 w 60960"/>
                <a:gd name="connsiteY11" fmla="*/ 48260 h 59690"/>
                <a:gd name="connsiteX12" fmla="*/ 49530 w 60960"/>
                <a:gd name="connsiteY12" fmla="*/ 29210 h 5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0960" h="59690">
                  <a:moveTo>
                    <a:pt x="0" y="30480"/>
                  </a:moveTo>
                  <a:cubicBezTo>
                    <a:pt x="0" y="12700"/>
                    <a:pt x="12700" y="0"/>
                    <a:pt x="30480" y="0"/>
                  </a:cubicBezTo>
                  <a:cubicBezTo>
                    <a:pt x="48260" y="0"/>
                    <a:pt x="60960" y="11430"/>
                    <a:pt x="60960" y="30480"/>
                  </a:cubicBezTo>
                  <a:lnTo>
                    <a:pt x="60960" y="59690"/>
                  </a:lnTo>
                  <a:lnTo>
                    <a:pt x="50800" y="59690"/>
                  </a:lnTo>
                  <a:lnTo>
                    <a:pt x="50800" y="45720"/>
                  </a:lnTo>
                  <a:cubicBezTo>
                    <a:pt x="46990" y="54610"/>
                    <a:pt x="39370" y="59690"/>
                    <a:pt x="29210" y="59690"/>
                  </a:cubicBezTo>
                  <a:cubicBezTo>
                    <a:pt x="13970" y="59690"/>
                    <a:pt x="1270" y="49530"/>
                    <a:pt x="1270" y="30480"/>
                  </a:cubicBezTo>
                  <a:close/>
                  <a:moveTo>
                    <a:pt x="49530" y="29210"/>
                  </a:moveTo>
                  <a:cubicBezTo>
                    <a:pt x="49530" y="17780"/>
                    <a:pt x="41910" y="10160"/>
                    <a:pt x="30480" y="10160"/>
                  </a:cubicBezTo>
                  <a:cubicBezTo>
                    <a:pt x="19050" y="10160"/>
                    <a:pt x="11430" y="17780"/>
                    <a:pt x="11430" y="29210"/>
                  </a:cubicBezTo>
                  <a:cubicBezTo>
                    <a:pt x="11430" y="40640"/>
                    <a:pt x="19050" y="48260"/>
                    <a:pt x="30480" y="48260"/>
                  </a:cubicBezTo>
                  <a:cubicBezTo>
                    <a:pt x="41910" y="48260"/>
                    <a:pt x="49530" y="40640"/>
                    <a:pt x="49530" y="29210"/>
                  </a:cubicBezTo>
                  <a:close/>
                </a:path>
              </a:pathLst>
            </a:custGeom>
            <a:solidFill>
              <a:srgbClr val="333333"/>
            </a:solidFill>
            <a:ln w="12700" cap="flat">
              <a:noFill/>
              <a:prstDash val="solid"/>
              <a:miter/>
            </a:ln>
          </p:spPr>
          <p:txBody>
            <a:bodyPr rtlCol="0" anchor="ctr"/>
            <a:lstStyle/>
            <a:p>
              <a:endParaRPr lang="nl-NL"/>
            </a:p>
          </p:txBody>
        </p:sp>
        <p:sp>
          <p:nvSpPr>
            <p:cNvPr id="38" name="Vrije vorm 37">
              <a:extLst>
                <a:ext uri="{FF2B5EF4-FFF2-40B4-BE49-F238E27FC236}">
                  <a16:creationId xmlns:a16="http://schemas.microsoft.com/office/drawing/2014/main" id="{24F7E8D5-C55C-458F-D33D-76F623360B7F}"/>
                </a:ext>
              </a:extLst>
            </p:cNvPr>
            <p:cNvSpPr/>
            <p:nvPr userDrawn="1"/>
          </p:nvSpPr>
          <p:spPr>
            <a:xfrm>
              <a:off x="1226819" y="6619229"/>
              <a:ext cx="10160" cy="49530"/>
            </a:xfrm>
            <a:custGeom>
              <a:avLst/>
              <a:gdLst>
                <a:gd name="connsiteX0" fmla="*/ 0 w 10160"/>
                <a:gd name="connsiteY0" fmla="*/ 0 h 49530"/>
                <a:gd name="connsiteX1" fmla="*/ 10160 w 10160"/>
                <a:gd name="connsiteY1" fmla="*/ 0 h 49530"/>
                <a:gd name="connsiteX2" fmla="*/ 10160 w 10160"/>
                <a:gd name="connsiteY2" fmla="*/ 49530 h 49530"/>
                <a:gd name="connsiteX3" fmla="*/ 0 w 10160"/>
                <a:gd name="connsiteY3" fmla="*/ 49530 h 49530"/>
                <a:gd name="connsiteX4" fmla="*/ 0 w 10160"/>
                <a:gd name="connsiteY4" fmla="*/ 0 h 495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60" h="49530">
                  <a:moveTo>
                    <a:pt x="0" y="0"/>
                  </a:moveTo>
                  <a:lnTo>
                    <a:pt x="10160" y="0"/>
                  </a:lnTo>
                  <a:lnTo>
                    <a:pt x="10160" y="49530"/>
                  </a:lnTo>
                  <a:lnTo>
                    <a:pt x="0" y="49530"/>
                  </a:lnTo>
                  <a:lnTo>
                    <a:pt x="0" y="0"/>
                  </a:lnTo>
                  <a:close/>
                </a:path>
              </a:pathLst>
            </a:custGeom>
            <a:solidFill>
              <a:srgbClr val="333333"/>
            </a:solidFill>
            <a:ln w="12700" cap="flat">
              <a:noFill/>
              <a:prstDash val="solid"/>
              <a:miter/>
            </a:ln>
          </p:spPr>
          <p:txBody>
            <a:bodyPr rtlCol="0" anchor="ctr"/>
            <a:lstStyle/>
            <a:p>
              <a:endParaRPr lang="nl-NL"/>
            </a:p>
          </p:txBody>
        </p:sp>
        <p:sp>
          <p:nvSpPr>
            <p:cNvPr id="39" name="Vrije vorm 38">
              <a:extLst>
                <a:ext uri="{FF2B5EF4-FFF2-40B4-BE49-F238E27FC236}">
                  <a16:creationId xmlns:a16="http://schemas.microsoft.com/office/drawing/2014/main" id="{40A5276A-8E9A-BDDC-576D-403F5B8A8720}"/>
                </a:ext>
              </a:extLst>
            </p:cNvPr>
            <p:cNvSpPr/>
            <p:nvPr userDrawn="1"/>
          </p:nvSpPr>
          <p:spPr>
            <a:xfrm>
              <a:off x="1254760" y="6593829"/>
              <a:ext cx="10159" cy="74930"/>
            </a:xfrm>
            <a:custGeom>
              <a:avLst/>
              <a:gdLst>
                <a:gd name="connsiteX0" fmla="*/ 0 w 10159"/>
                <a:gd name="connsiteY0" fmla="*/ 0 h 74930"/>
                <a:gd name="connsiteX1" fmla="*/ 10160 w 10159"/>
                <a:gd name="connsiteY1" fmla="*/ 0 h 74930"/>
                <a:gd name="connsiteX2" fmla="*/ 10160 w 10159"/>
                <a:gd name="connsiteY2" fmla="*/ 74930 h 74930"/>
                <a:gd name="connsiteX3" fmla="*/ 0 w 10159"/>
                <a:gd name="connsiteY3" fmla="*/ 74930 h 74930"/>
                <a:gd name="connsiteX4" fmla="*/ 0 w 10159"/>
                <a:gd name="connsiteY4" fmla="*/ 0 h 749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59" h="74930">
                  <a:moveTo>
                    <a:pt x="0" y="0"/>
                  </a:moveTo>
                  <a:lnTo>
                    <a:pt x="10160" y="0"/>
                  </a:lnTo>
                  <a:lnTo>
                    <a:pt x="10160" y="74930"/>
                  </a:lnTo>
                  <a:lnTo>
                    <a:pt x="0" y="74930"/>
                  </a:lnTo>
                  <a:lnTo>
                    <a:pt x="0" y="0"/>
                  </a:lnTo>
                  <a:close/>
                </a:path>
              </a:pathLst>
            </a:custGeom>
            <a:solidFill>
              <a:srgbClr val="333333"/>
            </a:solidFill>
            <a:ln w="12700" cap="flat">
              <a:noFill/>
              <a:prstDash val="solid"/>
              <a:miter/>
            </a:ln>
          </p:spPr>
          <p:txBody>
            <a:bodyPr rtlCol="0" anchor="ctr"/>
            <a:lstStyle/>
            <a:p>
              <a:endParaRPr lang="nl-NL"/>
            </a:p>
          </p:txBody>
        </p:sp>
        <p:sp>
          <p:nvSpPr>
            <p:cNvPr id="40" name="Vrije vorm 39">
              <a:extLst>
                <a:ext uri="{FF2B5EF4-FFF2-40B4-BE49-F238E27FC236}">
                  <a16:creationId xmlns:a16="http://schemas.microsoft.com/office/drawing/2014/main" id="{F80D5D4F-B1EA-0371-8A61-1AC1989A61FC}"/>
                </a:ext>
              </a:extLst>
            </p:cNvPr>
            <p:cNvSpPr/>
            <p:nvPr/>
          </p:nvSpPr>
          <p:spPr>
            <a:xfrm>
              <a:off x="1224280" y="6593829"/>
              <a:ext cx="15239" cy="15240"/>
            </a:xfrm>
            <a:custGeom>
              <a:avLst/>
              <a:gdLst>
                <a:gd name="connsiteX0" fmla="*/ 0 w 15239"/>
                <a:gd name="connsiteY0" fmla="*/ 7620 h 15240"/>
                <a:gd name="connsiteX1" fmla="*/ 7620 w 15239"/>
                <a:gd name="connsiteY1" fmla="*/ 0 h 15240"/>
                <a:gd name="connsiteX2" fmla="*/ 15240 w 15239"/>
                <a:gd name="connsiteY2" fmla="*/ 7620 h 15240"/>
                <a:gd name="connsiteX3" fmla="*/ 7620 w 15239"/>
                <a:gd name="connsiteY3" fmla="*/ 15240 h 15240"/>
                <a:gd name="connsiteX4" fmla="*/ 0 w 15239"/>
                <a:gd name="connsiteY4" fmla="*/ 7620 h 1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40">
                  <a:moveTo>
                    <a:pt x="0" y="7620"/>
                  </a:moveTo>
                  <a:cubicBezTo>
                    <a:pt x="0" y="3811"/>
                    <a:pt x="2540" y="0"/>
                    <a:pt x="7620" y="0"/>
                  </a:cubicBezTo>
                  <a:cubicBezTo>
                    <a:pt x="12700" y="0"/>
                    <a:pt x="15240" y="2540"/>
                    <a:pt x="15240" y="7620"/>
                  </a:cubicBezTo>
                  <a:cubicBezTo>
                    <a:pt x="15240" y="12700"/>
                    <a:pt x="12700" y="15240"/>
                    <a:pt x="7620" y="15240"/>
                  </a:cubicBezTo>
                  <a:cubicBezTo>
                    <a:pt x="2540" y="15240"/>
                    <a:pt x="0" y="11430"/>
                    <a:pt x="0" y="7620"/>
                  </a:cubicBezTo>
                  <a:close/>
                </a:path>
              </a:pathLst>
            </a:custGeom>
            <a:solidFill>
              <a:srgbClr val="333333"/>
            </a:solidFill>
            <a:ln w="12700" cap="flat">
              <a:noFill/>
              <a:prstDash val="solid"/>
              <a:miter/>
            </a:ln>
          </p:spPr>
          <p:txBody>
            <a:bodyPr rtlCol="0" anchor="ctr"/>
            <a:lstStyle/>
            <a:p>
              <a:endParaRPr lang="nl-NL"/>
            </a:p>
          </p:txBody>
        </p:sp>
        <p:sp>
          <p:nvSpPr>
            <p:cNvPr id="41" name="Vrije vorm 40">
              <a:extLst>
                <a:ext uri="{FF2B5EF4-FFF2-40B4-BE49-F238E27FC236}">
                  <a16:creationId xmlns:a16="http://schemas.microsoft.com/office/drawing/2014/main" id="{9DBA0D60-9B17-4B99-3426-61F435C38E4D}"/>
                </a:ext>
              </a:extLst>
            </p:cNvPr>
            <p:cNvSpPr/>
            <p:nvPr userDrawn="1"/>
          </p:nvSpPr>
          <p:spPr>
            <a:xfrm>
              <a:off x="601415" y="6480235"/>
              <a:ext cx="34148" cy="34148"/>
            </a:xfrm>
            <a:custGeom>
              <a:avLst/>
              <a:gdLst>
                <a:gd name="connsiteX0" fmla="*/ 20884 w 34148"/>
                <a:gd name="connsiteY0" fmla="*/ 564 h 34148"/>
                <a:gd name="connsiteX1" fmla="*/ 564 w 34148"/>
                <a:gd name="connsiteY1" fmla="*/ 13264 h 34148"/>
                <a:gd name="connsiteX2" fmla="*/ 13264 w 34148"/>
                <a:gd name="connsiteY2" fmla="*/ 33584 h 34148"/>
                <a:gd name="connsiteX3" fmla="*/ 33584 w 34148"/>
                <a:gd name="connsiteY3" fmla="*/ 20884 h 34148"/>
                <a:gd name="connsiteX4" fmla="*/ 20884 w 34148"/>
                <a:gd name="connsiteY4" fmla="*/ 564 h 34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148" h="34148">
                  <a:moveTo>
                    <a:pt x="20884" y="564"/>
                  </a:moveTo>
                  <a:cubicBezTo>
                    <a:pt x="11994" y="-1976"/>
                    <a:pt x="3104" y="4374"/>
                    <a:pt x="564" y="13264"/>
                  </a:cubicBezTo>
                  <a:cubicBezTo>
                    <a:pt x="-1976" y="22154"/>
                    <a:pt x="4374" y="31044"/>
                    <a:pt x="13264" y="33584"/>
                  </a:cubicBezTo>
                  <a:cubicBezTo>
                    <a:pt x="22154" y="36124"/>
                    <a:pt x="31044" y="29774"/>
                    <a:pt x="33584" y="20884"/>
                  </a:cubicBezTo>
                  <a:cubicBezTo>
                    <a:pt x="36124" y="11994"/>
                    <a:pt x="29774" y="3104"/>
                    <a:pt x="20884" y="564"/>
                  </a:cubicBezTo>
                  <a:close/>
                </a:path>
              </a:pathLst>
            </a:custGeom>
            <a:solidFill>
              <a:srgbClr val="ED602F"/>
            </a:solidFill>
            <a:ln w="12700" cap="flat">
              <a:noFill/>
              <a:prstDash val="solid"/>
              <a:miter/>
            </a:ln>
          </p:spPr>
          <p:txBody>
            <a:bodyPr rtlCol="0" anchor="ctr"/>
            <a:lstStyle/>
            <a:p>
              <a:endParaRPr lang="nl-NL"/>
            </a:p>
          </p:txBody>
        </p:sp>
        <p:sp>
          <p:nvSpPr>
            <p:cNvPr id="42" name="Vrije vorm 41">
              <a:extLst>
                <a:ext uri="{FF2B5EF4-FFF2-40B4-BE49-F238E27FC236}">
                  <a16:creationId xmlns:a16="http://schemas.microsoft.com/office/drawing/2014/main" id="{C3F3C3B8-1E01-2DE9-25B3-D9733D19EBC1}"/>
                </a:ext>
              </a:extLst>
            </p:cNvPr>
            <p:cNvSpPr/>
            <p:nvPr userDrawn="1"/>
          </p:nvSpPr>
          <p:spPr>
            <a:xfrm>
              <a:off x="645865" y="6495475"/>
              <a:ext cx="34148" cy="34148"/>
            </a:xfrm>
            <a:custGeom>
              <a:avLst/>
              <a:gdLst>
                <a:gd name="connsiteX0" fmla="*/ 20884 w 34148"/>
                <a:gd name="connsiteY0" fmla="*/ 564 h 34148"/>
                <a:gd name="connsiteX1" fmla="*/ 564 w 34148"/>
                <a:gd name="connsiteY1" fmla="*/ 13264 h 34148"/>
                <a:gd name="connsiteX2" fmla="*/ 13264 w 34148"/>
                <a:gd name="connsiteY2" fmla="*/ 33584 h 34148"/>
                <a:gd name="connsiteX3" fmla="*/ 33584 w 34148"/>
                <a:gd name="connsiteY3" fmla="*/ 20884 h 34148"/>
                <a:gd name="connsiteX4" fmla="*/ 20884 w 34148"/>
                <a:gd name="connsiteY4" fmla="*/ 564 h 34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148" h="34148">
                  <a:moveTo>
                    <a:pt x="20884" y="564"/>
                  </a:moveTo>
                  <a:cubicBezTo>
                    <a:pt x="11994" y="-1975"/>
                    <a:pt x="3104" y="4375"/>
                    <a:pt x="564" y="13264"/>
                  </a:cubicBezTo>
                  <a:cubicBezTo>
                    <a:pt x="-1976" y="22154"/>
                    <a:pt x="4374" y="31044"/>
                    <a:pt x="13264" y="33584"/>
                  </a:cubicBezTo>
                  <a:cubicBezTo>
                    <a:pt x="22154" y="36125"/>
                    <a:pt x="31044" y="29775"/>
                    <a:pt x="33584" y="20884"/>
                  </a:cubicBezTo>
                  <a:cubicBezTo>
                    <a:pt x="36124" y="11994"/>
                    <a:pt x="29774" y="3104"/>
                    <a:pt x="20884" y="564"/>
                  </a:cubicBezTo>
                  <a:close/>
                </a:path>
              </a:pathLst>
            </a:custGeom>
            <a:solidFill>
              <a:srgbClr val="ED602F"/>
            </a:solidFill>
            <a:ln w="12700" cap="flat">
              <a:noFill/>
              <a:prstDash val="solid"/>
              <a:miter/>
            </a:ln>
          </p:spPr>
          <p:txBody>
            <a:bodyPr rtlCol="0" anchor="ctr"/>
            <a:lstStyle/>
            <a:p>
              <a:endParaRPr lang="nl-NL"/>
            </a:p>
          </p:txBody>
        </p:sp>
        <p:sp>
          <p:nvSpPr>
            <p:cNvPr id="43" name="Vrije vorm 42">
              <a:extLst>
                <a:ext uri="{FF2B5EF4-FFF2-40B4-BE49-F238E27FC236}">
                  <a16:creationId xmlns:a16="http://schemas.microsoft.com/office/drawing/2014/main" id="{F400E869-A80B-E624-E0B6-D2DF86A4347B}"/>
                </a:ext>
              </a:extLst>
            </p:cNvPr>
            <p:cNvSpPr/>
            <p:nvPr userDrawn="1"/>
          </p:nvSpPr>
          <p:spPr>
            <a:xfrm>
              <a:off x="681425" y="6524685"/>
              <a:ext cx="34148" cy="34148"/>
            </a:xfrm>
            <a:custGeom>
              <a:avLst/>
              <a:gdLst>
                <a:gd name="connsiteX0" fmla="*/ 20884 w 34148"/>
                <a:gd name="connsiteY0" fmla="*/ 564 h 34148"/>
                <a:gd name="connsiteX1" fmla="*/ 564 w 34148"/>
                <a:gd name="connsiteY1" fmla="*/ 13264 h 34148"/>
                <a:gd name="connsiteX2" fmla="*/ 13264 w 34148"/>
                <a:gd name="connsiteY2" fmla="*/ 33584 h 34148"/>
                <a:gd name="connsiteX3" fmla="*/ 33584 w 34148"/>
                <a:gd name="connsiteY3" fmla="*/ 20884 h 34148"/>
                <a:gd name="connsiteX4" fmla="*/ 20884 w 34148"/>
                <a:gd name="connsiteY4" fmla="*/ 564 h 34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148" h="34148">
                  <a:moveTo>
                    <a:pt x="20884" y="564"/>
                  </a:moveTo>
                  <a:cubicBezTo>
                    <a:pt x="11994" y="-1976"/>
                    <a:pt x="3104" y="4374"/>
                    <a:pt x="564" y="13264"/>
                  </a:cubicBezTo>
                  <a:cubicBezTo>
                    <a:pt x="-1976" y="22155"/>
                    <a:pt x="4374" y="31044"/>
                    <a:pt x="13264" y="33584"/>
                  </a:cubicBezTo>
                  <a:cubicBezTo>
                    <a:pt x="22154" y="36124"/>
                    <a:pt x="31044" y="29774"/>
                    <a:pt x="33584" y="20884"/>
                  </a:cubicBezTo>
                  <a:cubicBezTo>
                    <a:pt x="36124" y="11994"/>
                    <a:pt x="29774" y="3105"/>
                    <a:pt x="20884" y="564"/>
                  </a:cubicBezTo>
                  <a:close/>
                </a:path>
              </a:pathLst>
            </a:custGeom>
            <a:solidFill>
              <a:srgbClr val="ED602F"/>
            </a:solidFill>
            <a:ln w="12700" cap="flat">
              <a:noFill/>
              <a:prstDash val="solid"/>
              <a:miter/>
            </a:ln>
          </p:spPr>
          <p:txBody>
            <a:bodyPr rtlCol="0" anchor="ctr"/>
            <a:lstStyle/>
            <a:p>
              <a:endParaRPr lang="nl-NL"/>
            </a:p>
          </p:txBody>
        </p:sp>
        <p:sp>
          <p:nvSpPr>
            <p:cNvPr id="44" name="Vrije vorm 43">
              <a:extLst>
                <a:ext uri="{FF2B5EF4-FFF2-40B4-BE49-F238E27FC236}">
                  <a16:creationId xmlns:a16="http://schemas.microsoft.com/office/drawing/2014/main" id="{CC34F609-C091-6929-E4E7-8F84699B61EA}"/>
                </a:ext>
              </a:extLst>
            </p:cNvPr>
            <p:cNvSpPr/>
            <p:nvPr userDrawn="1"/>
          </p:nvSpPr>
          <p:spPr>
            <a:xfrm>
              <a:off x="455930" y="6481505"/>
              <a:ext cx="266700" cy="282504"/>
            </a:xfrm>
            <a:custGeom>
              <a:avLst/>
              <a:gdLst>
                <a:gd name="connsiteX0" fmla="*/ 256540 w 266700"/>
                <a:gd name="connsiteY0" fmla="*/ 198685 h 282504"/>
                <a:gd name="connsiteX1" fmla="*/ 250190 w 266700"/>
                <a:gd name="connsiteY1" fmla="*/ 198685 h 282504"/>
                <a:gd name="connsiteX2" fmla="*/ 242570 w 266700"/>
                <a:gd name="connsiteY2" fmla="*/ 211385 h 282504"/>
                <a:gd name="connsiteX3" fmla="*/ 220980 w 266700"/>
                <a:gd name="connsiteY3" fmla="*/ 234245 h 282504"/>
                <a:gd name="connsiteX4" fmla="*/ 208280 w 266700"/>
                <a:gd name="connsiteY4" fmla="*/ 243135 h 282504"/>
                <a:gd name="connsiteX5" fmla="*/ 194310 w 266700"/>
                <a:gd name="connsiteY5" fmla="*/ 250754 h 282504"/>
                <a:gd name="connsiteX6" fmla="*/ 180340 w 266700"/>
                <a:gd name="connsiteY6" fmla="*/ 255835 h 282504"/>
                <a:gd name="connsiteX7" fmla="*/ 165100 w 266700"/>
                <a:gd name="connsiteY7" fmla="*/ 259645 h 282504"/>
                <a:gd name="connsiteX8" fmla="*/ 149860 w 266700"/>
                <a:gd name="connsiteY8" fmla="*/ 260914 h 282504"/>
                <a:gd name="connsiteX9" fmla="*/ 142240 w 266700"/>
                <a:gd name="connsiteY9" fmla="*/ 260914 h 282504"/>
                <a:gd name="connsiteX10" fmla="*/ 134620 w 266700"/>
                <a:gd name="connsiteY10" fmla="*/ 260914 h 282504"/>
                <a:gd name="connsiteX11" fmla="*/ 104140 w 266700"/>
                <a:gd name="connsiteY11" fmla="*/ 254564 h 282504"/>
                <a:gd name="connsiteX12" fmla="*/ 54610 w 266700"/>
                <a:gd name="connsiteY12" fmla="*/ 220274 h 282504"/>
                <a:gd name="connsiteX13" fmla="*/ 29210 w 266700"/>
                <a:gd name="connsiteY13" fmla="*/ 166935 h 282504"/>
                <a:gd name="connsiteX14" fmla="*/ 27940 w 266700"/>
                <a:gd name="connsiteY14" fmla="*/ 151695 h 282504"/>
                <a:gd name="connsiteX15" fmla="*/ 27940 w 266700"/>
                <a:gd name="connsiteY15" fmla="*/ 136454 h 282504"/>
                <a:gd name="connsiteX16" fmla="*/ 34290 w 266700"/>
                <a:gd name="connsiteY16" fmla="*/ 107245 h 282504"/>
                <a:gd name="connsiteX17" fmla="*/ 67310 w 266700"/>
                <a:gd name="connsiteY17" fmla="*/ 58985 h 282504"/>
                <a:gd name="connsiteX18" fmla="*/ 119380 w 266700"/>
                <a:gd name="connsiteY18" fmla="*/ 33584 h 282504"/>
                <a:gd name="connsiteX19" fmla="*/ 119380 w 266700"/>
                <a:gd name="connsiteY19" fmla="*/ 33584 h 282504"/>
                <a:gd name="connsiteX20" fmla="*/ 132080 w 266700"/>
                <a:gd name="connsiteY20" fmla="*/ 13264 h 282504"/>
                <a:gd name="connsiteX21" fmla="*/ 111760 w 266700"/>
                <a:gd name="connsiteY21" fmla="*/ 564 h 282504"/>
                <a:gd name="connsiteX22" fmla="*/ 111760 w 266700"/>
                <a:gd name="connsiteY22" fmla="*/ 564 h 282504"/>
                <a:gd name="connsiteX23" fmla="*/ 76200 w 266700"/>
                <a:gd name="connsiteY23" fmla="*/ 14534 h 282504"/>
                <a:gd name="connsiteX24" fmla="*/ 45720 w 266700"/>
                <a:gd name="connsiteY24" fmla="*/ 36124 h 282504"/>
                <a:gd name="connsiteX25" fmla="*/ 6350 w 266700"/>
                <a:gd name="connsiteY25" fmla="*/ 98354 h 282504"/>
                <a:gd name="connsiteX26" fmla="*/ 0 w 266700"/>
                <a:gd name="connsiteY26" fmla="*/ 135185 h 282504"/>
                <a:gd name="connsiteX27" fmla="*/ 0 w 266700"/>
                <a:gd name="connsiteY27" fmla="*/ 154235 h 282504"/>
                <a:gd name="connsiteX28" fmla="*/ 2540 w 266700"/>
                <a:gd name="connsiteY28" fmla="*/ 172014 h 282504"/>
                <a:gd name="connsiteX29" fmla="*/ 36830 w 266700"/>
                <a:gd name="connsiteY29" fmla="*/ 236785 h 282504"/>
                <a:gd name="connsiteX30" fmla="*/ 97790 w 266700"/>
                <a:gd name="connsiteY30" fmla="*/ 276154 h 282504"/>
                <a:gd name="connsiteX31" fmla="*/ 133350 w 266700"/>
                <a:gd name="connsiteY31" fmla="*/ 282504 h 282504"/>
                <a:gd name="connsiteX32" fmla="*/ 142240 w 266700"/>
                <a:gd name="connsiteY32" fmla="*/ 282504 h 282504"/>
                <a:gd name="connsiteX33" fmla="*/ 151130 w 266700"/>
                <a:gd name="connsiteY33" fmla="*/ 282504 h 282504"/>
                <a:gd name="connsiteX34" fmla="*/ 168910 w 266700"/>
                <a:gd name="connsiteY34" fmla="*/ 279964 h 282504"/>
                <a:gd name="connsiteX35" fmla="*/ 186690 w 266700"/>
                <a:gd name="connsiteY35" fmla="*/ 274885 h 282504"/>
                <a:gd name="connsiteX36" fmla="*/ 203200 w 266700"/>
                <a:gd name="connsiteY36" fmla="*/ 267264 h 282504"/>
                <a:gd name="connsiteX37" fmla="*/ 218440 w 266700"/>
                <a:gd name="connsiteY37" fmla="*/ 258374 h 282504"/>
                <a:gd name="connsiteX38" fmla="*/ 232410 w 266700"/>
                <a:gd name="connsiteY38" fmla="*/ 246945 h 282504"/>
                <a:gd name="connsiteX39" fmla="*/ 255270 w 266700"/>
                <a:gd name="connsiteY39" fmla="*/ 220274 h 282504"/>
                <a:gd name="connsiteX40" fmla="*/ 266700 w 266700"/>
                <a:gd name="connsiteY40" fmla="*/ 198685 h 282504"/>
                <a:gd name="connsiteX41" fmla="*/ 256540 w 266700"/>
                <a:gd name="connsiteY41" fmla="*/ 198685 h 282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66700" h="282504">
                  <a:moveTo>
                    <a:pt x="256540" y="198685"/>
                  </a:moveTo>
                  <a:lnTo>
                    <a:pt x="250190" y="198685"/>
                  </a:lnTo>
                  <a:cubicBezTo>
                    <a:pt x="247650" y="203764"/>
                    <a:pt x="245110" y="207574"/>
                    <a:pt x="242570" y="211385"/>
                  </a:cubicBezTo>
                  <a:cubicBezTo>
                    <a:pt x="236220" y="220274"/>
                    <a:pt x="229870" y="227895"/>
                    <a:pt x="220980" y="234245"/>
                  </a:cubicBezTo>
                  <a:cubicBezTo>
                    <a:pt x="217170" y="238054"/>
                    <a:pt x="213360" y="240595"/>
                    <a:pt x="208280" y="243135"/>
                  </a:cubicBezTo>
                  <a:cubicBezTo>
                    <a:pt x="204470" y="245674"/>
                    <a:pt x="199390" y="248214"/>
                    <a:pt x="194310" y="250754"/>
                  </a:cubicBezTo>
                  <a:cubicBezTo>
                    <a:pt x="189230" y="253295"/>
                    <a:pt x="184150" y="254564"/>
                    <a:pt x="180340" y="255835"/>
                  </a:cubicBezTo>
                  <a:cubicBezTo>
                    <a:pt x="175260" y="257104"/>
                    <a:pt x="170180" y="258374"/>
                    <a:pt x="165100" y="259645"/>
                  </a:cubicBezTo>
                  <a:cubicBezTo>
                    <a:pt x="160020" y="259645"/>
                    <a:pt x="154940" y="260914"/>
                    <a:pt x="149860" y="260914"/>
                  </a:cubicBezTo>
                  <a:cubicBezTo>
                    <a:pt x="147320" y="260914"/>
                    <a:pt x="144780" y="260914"/>
                    <a:pt x="142240" y="260914"/>
                  </a:cubicBezTo>
                  <a:cubicBezTo>
                    <a:pt x="139700" y="260914"/>
                    <a:pt x="137160" y="260914"/>
                    <a:pt x="134620" y="260914"/>
                  </a:cubicBezTo>
                  <a:cubicBezTo>
                    <a:pt x="124460" y="260914"/>
                    <a:pt x="114300" y="258374"/>
                    <a:pt x="104140" y="254564"/>
                  </a:cubicBezTo>
                  <a:cubicBezTo>
                    <a:pt x="85090" y="248214"/>
                    <a:pt x="67310" y="235514"/>
                    <a:pt x="54610" y="220274"/>
                  </a:cubicBezTo>
                  <a:cubicBezTo>
                    <a:pt x="41910" y="205035"/>
                    <a:pt x="33020" y="185985"/>
                    <a:pt x="29210" y="166935"/>
                  </a:cubicBezTo>
                  <a:cubicBezTo>
                    <a:pt x="29210" y="161854"/>
                    <a:pt x="27940" y="156774"/>
                    <a:pt x="27940" y="151695"/>
                  </a:cubicBezTo>
                  <a:cubicBezTo>
                    <a:pt x="27940" y="146614"/>
                    <a:pt x="27940" y="141535"/>
                    <a:pt x="27940" y="136454"/>
                  </a:cubicBezTo>
                  <a:cubicBezTo>
                    <a:pt x="27940" y="126295"/>
                    <a:pt x="30480" y="116135"/>
                    <a:pt x="34290" y="107245"/>
                  </a:cubicBezTo>
                  <a:cubicBezTo>
                    <a:pt x="40640" y="88195"/>
                    <a:pt x="52070" y="71685"/>
                    <a:pt x="67310" y="58985"/>
                  </a:cubicBezTo>
                  <a:cubicBezTo>
                    <a:pt x="82550" y="46285"/>
                    <a:pt x="100330" y="37395"/>
                    <a:pt x="119380" y="33584"/>
                  </a:cubicBezTo>
                  <a:cubicBezTo>
                    <a:pt x="119380" y="33584"/>
                    <a:pt x="119380" y="33584"/>
                    <a:pt x="119380" y="33584"/>
                  </a:cubicBezTo>
                  <a:cubicBezTo>
                    <a:pt x="128270" y="31045"/>
                    <a:pt x="134620" y="22154"/>
                    <a:pt x="132080" y="13264"/>
                  </a:cubicBezTo>
                  <a:cubicBezTo>
                    <a:pt x="129540" y="4375"/>
                    <a:pt x="120650" y="-1975"/>
                    <a:pt x="111760" y="564"/>
                  </a:cubicBezTo>
                  <a:lnTo>
                    <a:pt x="111760" y="564"/>
                  </a:lnTo>
                  <a:cubicBezTo>
                    <a:pt x="99060" y="3104"/>
                    <a:pt x="87630" y="8184"/>
                    <a:pt x="76200" y="14534"/>
                  </a:cubicBezTo>
                  <a:cubicBezTo>
                    <a:pt x="64770" y="20884"/>
                    <a:pt x="54610" y="28504"/>
                    <a:pt x="45720" y="36124"/>
                  </a:cubicBezTo>
                  <a:cubicBezTo>
                    <a:pt x="27940" y="53904"/>
                    <a:pt x="13970" y="75495"/>
                    <a:pt x="6350" y="98354"/>
                  </a:cubicBezTo>
                  <a:cubicBezTo>
                    <a:pt x="2540" y="109785"/>
                    <a:pt x="1270" y="122485"/>
                    <a:pt x="0" y="135185"/>
                  </a:cubicBezTo>
                  <a:cubicBezTo>
                    <a:pt x="0" y="141535"/>
                    <a:pt x="0" y="147885"/>
                    <a:pt x="0" y="154235"/>
                  </a:cubicBezTo>
                  <a:cubicBezTo>
                    <a:pt x="0" y="160585"/>
                    <a:pt x="1270" y="166935"/>
                    <a:pt x="2540" y="172014"/>
                  </a:cubicBezTo>
                  <a:cubicBezTo>
                    <a:pt x="7620" y="196145"/>
                    <a:pt x="20320" y="219004"/>
                    <a:pt x="36830" y="236785"/>
                  </a:cubicBezTo>
                  <a:cubicBezTo>
                    <a:pt x="53340" y="254564"/>
                    <a:pt x="74930" y="268535"/>
                    <a:pt x="97790" y="276154"/>
                  </a:cubicBezTo>
                  <a:cubicBezTo>
                    <a:pt x="109220" y="279964"/>
                    <a:pt x="121920" y="282504"/>
                    <a:pt x="133350" y="282504"/>
                  </a:cubicBezTo>
                  <a:cubicBezTo>
                    <a:pt x="135890" y="282504"/>
                    <a:pt x="139700" y="282504"/>
                    <a:pt x="142240" y="282504"/>
                  </a:cubicBezTo>
                  <a:cubicBezTo>
                    <a:pt x="144780" y="282504"/>
                    <a:pt x="148590" y="282504"/>
                    <a:pt x="151130" y="282504"/>
                  </a:cubicBezTo>
                  <a:cubicBezTo>
                    <a:pt x="157480" y="282504"/>
                    <a:pt x="162560" y="281235"/>
                    <a:pt x="168910" y="279964"/>
                  </a:cubicBezTo>
                  <a:cubicBezTo>
                    <a:pt x="175260" y="278695"/>
                    <a:pt x="180340" y="277424"/>
                    <a:pt x="186690" y="274885"/>
                  </a:cubicBezTo>
                  <a:cubicBezTo>
                    <a:pt x="191770" y="272345"/>
                    <a:pt x="198120" y="271074"/>
                    <a:pt x="203200" y="267264"/>
                  </a:cubicBezTo>
                  <a:cubicBezTo>
                    <a:pt x="208280" y="264724"/>
                    <a:pt x="213360" y="262185"/>
                    <a:pt x="218440" y="258374"/>
                  </a:cubicBezTo>
                  <a:cubicBezTo>
                    <a:pt x="223520" y="254564"/>
                    <a:pt x="228600" y="250754"/>
                    <a:pt x="232410" y="246945"/>
                  </a:cubicBezTo>
                  <a:cubicBezTo>
                    <a:pt x="241300" y="239324"/>
                    <a:pt x="248920" y="230435"/>
                    <a:pt x="255270" y="220274"/>
                  </a:cubicBezTo>
                  <a:cubicBezTo>
                    <a:pt x="260350" y="213924"/>
                    <a:pt x="264160" y="206304"/>
                    <a:pt x="266700" y="198685"/>
                  </a:cubicBezTo>
                  <a:cubicBezTo>
                    <a:pt x="262890" y="198685"/>
                    <a:pt x="260350" y="198685"/>
                    <a:pt x="256540" y="198685"/>
                  </a:cubicBezTo>
                  <a:close/>
                </a:path>
              </a:pathLst>
            </a:custGeom>
            <a:solidFill>
              <a:srgbClr val="03569F"/>
            </a:solidFill>
            <a:ln w="12700" cap="flat">
              <a:noFill/>
              <a:prstDash val="solid"/>
              <a:miter/>
            </a:ln>
          </p:spPr>
          <p:txBody>
            <a:bodyPr rtlCol="0" anchor="ctr"/>
            <a:lstStyle/>
            <a:p>
              <a:endParaRPr lang="nl-NL"/>
            </a:p>
          </p:txBody>
        </p:sp>
        <p:sp>
          <p:nvSpPr>
            <p:cNvPr id="45" name="Vrije vorm 44">
              <a:extLst>
                <a:ext uri="{FF2B5EF4-FFF2-40B4-BE49-F238E27FC236}">
                  <a16:creationId xmlns:a16="http://schemas.microsoft.com/office/drawing/2014/main" id="{9FC71A6A-7E64-0499-0700-D31F248991CE}"/>
                </a:ext>
              </a:extLst>
            </p:cNvPr>
            <p:cNvSpPr/>
            <p:nvPr userDrawn="1"/>
          </p:nvSpPr>
          <p:spPr>
            <a:xfrm>
              <a:off x="567690" y="6593829"/>
              <a:ext cx="63500" cy="74930"/>
            </a:xfrm>
            <a:custGeom>
              <a:avLst/>
              <a:gdLst>
                <a:gd name="connsiteX0" fmla="*/ 0 w 63500"/>
                <a:gd name="connsiteY0" fmla="*/ 43180 h 74930"/>
                <a:gd name="connsiteX1" fmla="*/ 0 w 63500"/>
                <a:gd name="connsiteY1" fmla="*/ 0 h 74930"/>
                <a:gd name="connsiteX2" fmla="*/ 19050 w 63500"/>
                <a:gd name="connsiteY2" fmla="*/ 0 h 74930"/>
                <a:gd name="connsiteX3" fmla="*/ 19050 w 63500"/>
                <a:gd name="connsiteY3" fmla="*/ 43180 h 74930"/>
                <a:gd name="connsiteX4" fmla="*/ 31750 w 63500"/>
                <a:gd name="connsiteY4" fmla="*/ 57150 h 74930"/>
                <a:gd name="connsiteX5" fmla="*/ 45720 w 63500"/>
                <a:gd name="connsiteY5" fmla="*/ 43180 h 74930"/>
                <a:gd name="connsiteX6" fmla="*/ 45720 w 63500"/>
                <a:gd name="connsiteY6" fmla="*/ 0 h 74930"/>
                <a:gd name="connsiteX7" fmla="*/ 63500 w 63500"/>
                <a:gd name="connsiteY7" fmla="*/ 0 h 74930"/>
                <a:gd name="connsiteX8" fmla="*/ 63500 w 63500"/>
                <a:gd name="connsiteY8" fmla="*/ 43180 h 74930"/>
                <a:gd name="connsiteX9" fmla="*/ 31750 w 63500"/>
                <a:gd name="connsiteY9" fmla="*/ 74930 h 74930"/>
                <a:gd name="connsiteX10" fmla="*/ 0 w 63500"/>
                <a:gd name="connsiteY10" fmla="*/ 43180 h 74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500" h="74930">
                  <a:moveTo>
                    <a:pt x="0" y="43180"/>
                  </a:moveTo>
                  <a:lnTo>
                    <a:pt x="0" y="0"/>
                  </a:lnTo>
                  <a:lnTo>
                    <a:pt x="19050" y="0"/>
                  </a:lnTo>
                  <a:lnTo>
                    <a:pt x="19050" y="43180"/>
                  </a:lnTo>
                  <a:cubicBezTo>
                    <a:pt x="19050" y="52070"/>
                    <a:pt x="22860" y="57150"/>
                    <a:pt x="31750" y="57150"/>
                  </a:cubicBezTo>
                  <a:cubicBezTo>
                    <a:pt x="40640" y="57150"/>
                    <a:pt x="45720" y="52070"/>
                    <a:pt x="45720" y="43180"/>
                  </a:cubicBezTo>
                  <a:lnTo>
                    <a:pt x="45720" y="0"/>
                  </a:lnTo>
                  <a:lnTo>
                    <a:pt x="63500" y="0"/>
                  </a:lnTo>
                  <a:lnTo>
                    <a:pt x="63500" y="43180"/>
                  </a:lnTo>
                  <a:cubicBezTo>
                    <a:pt x="63500" y="62230"/>
                    <a:pt x="52070" y="74930"/>
                    <a:pt x="31750" y="74930"/>
                  </a:cubicBezTo>
                  <a:cubicBezTo>
                    <a:pt x="11430" y="74930"/>
                    <a:pt x="0" y="63500"/>
                    <a:pt x="0" y="43180"/>
                  </a:cubicBezTo>
                  <a:close/>
                </a:path>
              </a:pathLst>
            </a:custGeom>
            <a:solidFill>
              <a:srgbClr val="333333"/>
            </a:solidFill>
            <a:ln w="12700" cap="flat">
              <a:noFill/>
              <a:prstDash val="solid"/>
              <a:miter/>
            </a:ln>
          </p:spPr>
          <p:txBody>
            <a:bodyPr rtlCol="0" anchor="ctr"/>
            <a:lstStyle/>
            <a:p>
              <a:endParaRPr lang="nl-NL"/>
            </a:p>
          </p:txBody>
        </p:sp>
        <p:sp>
          <p:nvSpPr>
            <p:cNvPr id="46" name="Vrije vorm 45">
              <a:extLst>
                <a:ext uri="{FF2B5EF4-FFF2-40B4-BE49-F238E27FC236}">
                  <a16:creationId xmlns:a16="http://schemas.microsoft.com/office/drawing/2014/main" id="{D9DA1A49-968E-F718-6B09-013E7186B8C1}"/>
                </a:ext>
              </a:extLst>
            </p:cNvPr>
            <p:cNvSpPr/>
            <p:nvPr userDrawn="1"/>
          </p:nvSpPr>
          <p:spPr>
            <a:xfrm>
              <a:off x="638809" y="6611610"/>
              <a:ext cx="55880" cy="57150"/>
            </a:xfrm>
            <a:custGeom>
              <a:avLst/>
              <a:gdLst>
                <a:gd name="connsiteX0" fmla="*/ 0 w 55880"/>
                <a:gd name="connsiteY0" fmla="*/ 27940 h 57150"/>
                <a:gd name="connsiteX1" fmla="*/ 27940 w 55880"/>
                <a:gd name="connsiteY1" fmla="*/ 0 h 57150"/>
                <a:gd name="connsiteX2" fmla="*/ 55880 w 55880"/>
                <a:gd name="connsiteY2" fmla="*/ 27940 h 57150"/>
                <a:gd name="connsiteX3" fmla="*/ 55880 w 55880"/>
                <a:gd name="connsiteY3" fmla="*/ 57150 h 57150"/>
                <a:gd name="connsiteX4" fmla="*/ 39370 w 55880"/>
                <a:gd name="connsiteY4" fmla="*/ 57150 h 57150"/>
                <a:gd name="connsiteX5" fmla="*/ 39370 w 55880"/>
                <a:gd name="connsiteY5" fmla="*/ 27940 h 57150"/>
                <a:gd name="connsiteX6" fmla="*/ 29210 w 55880"/>
                <a:gd name="connsiteY6" fmla="*/ 15240 h 57150"/>
                <a:gd name="connsiteX7" fmla="*/ 19050 w 55880"/>
                <a:gd name="connsiteY7" fmla="*/ 27940 h 57150"/>
                <a:gd name="connsiteX8" fmla="*/ 19050 w 55880"/>
                <a:gd name="connsiteY8" fmla="*/ 57150 h 57150"/>
                <a:gd name="connsiteX9" fmla="*/ 2540 w 55880"/>
                <a:gd name="connsiteY9" fmla="*/ 57150 h 57150"/>
                <a:gd name="connsiteX10" fmla="*/ 2540 w 55880"/>
                <a:gd name="connsiteY10" fmla="*/ 27940 h 57150"/>
                <a:gd name="connsiteX11" fmla="*/ 2540 w 55880"/>
                <a:gd name="connsiteY11" fmla="*/ 27940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5880" h="57150">
                  <a:moveTo>
                    <a:pt x="0" y="27940"/>
                  </a:moveTo>
                  <a:cubicBezTo>
                    <a:pt x="0" y="8890"/>
                    <a:pt x="11430" y="0"/>
                    <a:pt x="27940" y="0"/>
                  </a:cubicBezTo>
                  <a:cubicBezTo>
                    <a:pt x="44450" y="0"/>
                    <a:pt x="55880" y="8890"/>
                    <a:pt x="55880" y="27940"/>
                  </a:cubicBezTo>
                  <a:lnTo>
                    <a:pt x="55880" y="57150"/>
                  </a:lnTo>
                  <a:lnTo>
                    <a:pt x="39370" y="57150"/>
                  </a:lnTo>
                  <a:lnTo>
                    <a:pt x="39370" y="27940"/>
                  </a:lnTo>
                  <a:cubicBezTo>
                    <a:pt x="39370" y="19050"/>
                    <a:pt x="35560" y="15240"/>
                    <a:pt x="29210" y="15240"/>
                  </a:cubicBezTo>
                  <a:cubicBezTo>
                    <a:pt x="22860" y="15240"/>
                    <a:pt x="19050" y="19050"/>
                    <a:pt x="19050" y="27940"/>
                  </a:cubicBezTo>
                  <a:lnTo>
                    <a:pt x="19050" y="57150"/>
                  </a:lnTo>
                  <a:lnTo>
                    <a:pt x="2540" y="57150"/>
                  </a:lnTo>
                  <a:lnTo>
                    <a:pt x="2540" y="27940"/>
                  </a:lnTo>
                  <a:lnTo>
                    <a:pt x="2540" y="27940"/>
                  </a:lnTo>
                  <a:close/>
                </a:path>
              </a:pathLst>
            </a:custGeom>
            <a:solidFill>
              <a:srgbClr val="333333"/>
            </a:solidFill>
            <a:ln w="12700" cap="flat">
              <a:noFill/>
              <a:prstDash val="solid"/>
              <a:miter/>
            </a:ln>
          </p:spPr>
          <p:txBody>
            <a:bodyPr rtlCol="0" anchor="ctr"/>
            <a:lstStyle/>
            <a:p>
              <a:endParaRPr lang="nl-NL"/>
            </a:p>
          </p:txBody>
        </p:sp>
        <p:sp>
          <p:nvSpPr>
            <p:cNvPr id="47" name="Vrije vorm 46">
              <a:extLst>
                <a:ext uri="{FF2B5EF4-FFF2-40B4-BE49-F238E27FC236}">
                  <a16:creationId xmlns:a16="http://schemas.microsoft.com/office/drawing/2014/main" id="{8FF6CD47-AF3A-BAD0-FF4D-6ADD2888606E}"/>
                </a:ext>
              </a:extLst>
            </p:cNvPr>
            <p:cNvSpPr/>
            <p:nvPr userDrawn="1"/>
          </p:nvSpPr>
          <p:spPr>
            <a:xfrm>
              <a:off x="707390" y="6619229"/>
              <a:ext cx="16509" cy="49530"/>
            </a:xfrm>
            <a:custGeom>
              <a:avLst/>
              <a:gdLst>
                <a:gd name="connsiteX0" fmla="*/ 0 w 16509"/>
                <a:gd name="connsiteY0" fmla="*/ 0 h 49530"/>
                <a:gd name="connsiteX1" fmla="*/ 16510 w 16509"/>
                <a:gd name="connsiteY1" fmla="*/ 0 h 49530"/>
                <a:gd name="connsiteX2" fmla="*/ 16510 w 16509"/>
                <a:gd name="connsiteY2" fmla="*/ 49530 h 49530"/>
                <a:gd name="connsiteX3" fmla="*/ 0 w 16509"/>
                <a:gd name="connsiteY3" fmla="*/ 49530 h 49530"/>
                <a:gd name="connsiteX4" fmla="*/ 0 w 16509"/>
                <a:gd name="connsiteY4" fmla="*/ 0 h 495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09" h="49530">
                  <a:moveTo>
                    <a:pt x="0" y="0"/>
                  </a:moveTo>
                  <a:lnTo>
                    <a:pt x="16510" y="0"/>
                  </a:lnTo>
                  <a:lnTo>
                    <a:pt x="16510" y="49530"/>
                  </a:lnTo>
                  <a:lnTo>
                    <a:pt x="0" y="49530"/>
                  </a:lnTo>
                  <a:lnTo>
                    <a:pt x="0" y="0"/>
                  </a:lnTo>
                  <a:close/>
                </a:path>
              </a:pathLst>
            </a:custGeom>
            <a:solidFill>
              <a:srgbClr val="333333"/>
            </a:solidFill>
            <a:ln w="12700" cap="flat">
              <a:noFill/>
              <a:prstDash val="solid"/>
              <a:miter/>
            </a:ln>
          </p:spPr>
          <p:txBody>
            <a:bodyPr rtlCol="0" anchor="ctr"/>
            <a:lstStyle/>
            <a:p>
              <a:endParaRPr lang="nl-NL"/>
            </a:p>
          </p:txBody>
        </p:sp>
        <p:sp>
          <p:nvSpPr>
            <p:cNvPr id="48" name="Vrije vorm 47">
              <a:extLst>
                <a:ext uri="{FF2B5EF4-FFF2-40B4-BE49-F238E27FC236}">
                  <a16:creationId xmlns:a16="http://schemas.microsoft.com/office/drawing/2014/main" id="{E40070F2-667A-7B4B-4D16-74B650F8D16E}"/>
                </a:ext>
              </a:extLst>
            </p:cNvPr>
            <p:cNvSpPr/>
            <p:nvPr userDrawn="1"/>
          </p:nvSpPr>
          <p:spPr>
            <a:xfrm>
              <a:off x="737869" y="6593829"/>
              <a:ext cx="46990" cy="74930"/>
            </a:xfrm>
            <a:custGeom>
              <a:avLst/>
              <a:gdLst>
                <a:gd name="connsiteX0" fmla="*/ 1270 w 46990"/>
                <a:gd name="connsiteY0" fmla="*/ 50800 h 74930"/>
                <a:gd name="connsiteX1" fmla="*/ 1270 w 46990"/>
                <a:gd name="connsiteY1" fmla="*/ 0 h 74930"/>
                <a:gd name="connsiteX2" fmla="*/ 17780 w 46990"/>
                <a:gd name="connsiteY2" fmla="*/ 0 h 74930"/>
                <a:gd name="connsiteX3" fmla="*/ 17780 w 46990"/>
                <a:gd name="connsiteY3" fmla="*/ 16511 h 74930"/>
                <a:gd name="connsiteX4" fmla="*/ 44450 w 46990"/>
                <a:gd name="connsiteY4" fmla="*/ 16511 h 74930"/>
                <a:gd name="connsiteX5" fmla="*/ 44450 w 46990"/>
                <a:gd name="connsiteY5" fmla="*/ 31750 h 74930"/>
                <a:gd name="connsiteX6" fmla="*/ 17780 w 46990"/>
                <a:gd name="connsiteY6" fmla="*/ 31750 h 74930"/>
                <a:gd name="connsiteX7" fmla="*/ 17780 w 46990"/>
                <a:gd name="connsiteY7" fmla="*/ 50800 h 74930"/>
                <a:gd name="connsiteX8" fmla="*/ 24130 w 46990"/>
                <a:gd name="connsiteY8" fmla="*/ 58420 h 74930"/>
                <a:gd name="connsiteX9" fmla="*/ 30480 w 46990"/>
                <a:gd name="connsiteY9" fmla="*/ 50800 h 74930"/>
                <a:gd name="connsiteX10" fmla="*/ 30480 w 46990"/>
                <a:gd name="connsiteY10" fmla="*/ 50800 h 74930"/>
                <a:gd name="connsiteX11" fmla="*/ 46990 w 46990"/>
                <a:gd name="connsiteY11" fmla="*/ 49530 h 74930"/>
                <a:gd name="connsiteX12" fmla="*/ 46990 w 46990"/>
                <a:gd name="connsiteY12" fmla="*/ 49530 h 74930"/>
                <a:gd name="connsiteX13" fmla="*/ 22860 w 46990"/>
                <a:gd name="connsiteY13" fmla="*/ 74930 h 74930"/>
                <a:gd name="connsiteX14" fmla="*/ 0 w 46990"/>
                <a:gd name="connsiteY14" fmla="*/ 50800 h 74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6990" h="74930">
                  <a:moveTo>
                    <a:pt x="1270" y="50800"/>
                  </a:moveTo>
                  <a:lnTo>
                    <a:pt x="1270" y="0"/>
                  </a:lnTo>
                  <a:lnTo>
                    <a:pt x="17780" y="0"/>
                  </a:lnTo>
                  <a:lnTo>
                    <a:pt x="17780" y="16511"/>
                  </a:lnTo>
                  <a:lnTo>
                    <a:pt x="44450" y="16511"/>
                  </a:lnTo>
                  <a:lnTo>
                    <a:pt x="44450" y="31750"/>
                  </a:lnTo>
                  <a:lnTo>
                    <a:pt x="17780" y="31750"/>
                  </a:lnTo>
                  <a:lnTo>
                    <a:pt x="17780" y="50800"/>
                  </a:lnTo>
                  <a:cubicBezTo>
                    <a:pt x="17780" y="57150"/>
                    <a:pt x="20320" y="58420"/>
                    <a:pt x="24130" y="58420"/>
                  </a:cubicBezTo>
                  <a:cubicBezTo>
                    <a:pt x="27940" y="58420"/>
                    <a:pt x="30480" y="57150"/>
                    <a:pt x="30480" y="50800"/>
                  </a:cubicBezTo>
                  <a:lnTo>
                    <a:pt x="30480" y="50800"/>
                  </a:lnTo>
                  <a:cubicBezTo>
                    <a:pt x="30480" y="49530"/>
                    <a:pt x="46990" y="49530"/>
                    <a:pt x="46990" y="49530"/>
                  </a:cubicBezTo>
                  <a:lnTo>
                    <a:pt x="46990" y="49530"/>
                  </a:lnTo>
                  <a:cubicBezTo>
                    <a:pt x="46990" y="67311"/>
                    <a:pt x="38100" y="74930"/>
                    <a:pt x="22860" y="74930"/>
                  </a:cubicBezTo>
                  <a:cubicBezTo>
                    <a:pt x="7620" y="74930"/>
                    <a:pt x="0" y="67311"/>
                    <a:pt x="0" y="50800"/>
                  </a:cubicBezTo>
                  <a:close/>
                </a:path>
              </a:pathLst>
            </a:custGeom>
            <a:solidFill>
              <a:srgbClr val="333333"/>
            </a:solidFill>
            <a:ln w="12700" cap="flat">
              <a:noFill/>
              <a:prstDash val="solid"/>
              <a:miter/>
            </a:ln>
          </p:spPr>
          <p:txBody>
            <a:bodyPr rtlCol="0" anchor="ctr"/>
            <a:lstStyle/>
            <a:p>
              <a:endParaRPr lang="nl-NL"/>
            </a:p>
          </p:txBody>
        </p:sp>
        <p:sp>
          <p:nvSpPr>
            <p:cNvPr id="49" name="Vrije vorm 48">
              <a:extLst>
                <a:ext uri="{FF2B5EF4-FFF2-40B4-BE49-F238E27FC236}">
                  <a16:creationId xmlns:a16="http://schemas.microsoft.com/office/drawing/2014/main" id="{779B4499-A67F-B5DF-4CD7-315F94A79C67}"/>
                </a:ext>
              </a:extLst>
            </p:cNvPr>
            <p:cNvSpPr/>
            <p:nvPr userDrawn="1"/>
          </p:nvSpPr>
          <p:spPr>
            <a:xfrm>
              <a:off x="793750" y="6609069"/>
              <a:ext cx="60960" cy="58420"/>
            </a:xfrm>
            <a:custGeom>
              <a:avLst/>
              <a:gdLst>
                <a:gd name="connsiteX0" fmla="*/ 0 w 60960"/>
                <a:gd name="connsiteY0" fmla="*/ 29210 h 58420"/>
                <a:gd name="connsiteX1" fmla="*/ 30480 w 60960"/>
                <a:gd name="connsiteY1" fmla="*/ 0 h 58420"/>
                <a:gd name="connsiteX2" fmla="*/ 60960 w 60960"/>
                <a:gd name="connsiteY2" fmla="*/ 29210 h 58420"/>
                <a:gd name="connsiteX3" fmla="*/ 60960 w 60960"/>
                <a:gd name="connsiteY3" fmla="*/ 34290 h 58420"/>
                <a:gd name="connsiteX4" fmla="*/ 19050 w 60960"/>
                <a:gd name="connsiteY4" fmla="*/ 34290 h 58420"/>
                <a:gd name="connsiteX5" fmla="*/ 31750 w 60960"/>
                <a:gd name="connsiteY5" fmla="*/ 43180 h 58420"/>
                <a:gd name="connsiteX6" fmla="*/ 41910 w 60960"/>
                <a:gd name="connsiteY6" fmla="*/ 39370 h 58420"/>
                <a:gd name="connsiteX7" fmla="*/ 59690 w 60960"/>
                <a:gd name="connsiteY7" fmla="*/ 39370 h 58420"/>
                <a:gd name="connsiteX8" fmla="*/ 31750 w 60960"/>
                <a:gd name="connsiteY8" fmla="*/ 58420 h 58420"/>
                <a:gd name="connsiteX9" fmla="*/ 1270 w 60960"/>
                <a:gd name="connsiteY9" fmla="*/ 29210 h 58420"/>
                <a:gd name="connsiteX10" fmla="*/ 41910 w 60960"/>
                <a:gd name="connsiteY10" fmla="*/ 24130 h 58420"/>
                <a:gd name="connsiteX11" fmla="*/ 29210 w 60960"/>
                <a:gd name="connsiteY11" fmla="*/ 15240 h 58420"/>
                <a:gd name="connsiteX12" fmla="*/ 16510 w 60960"/>
                <a:gd name="connsiteY12" fmla="*/ 24130 h 58420"/>
                <a:gd name="connsiteX13" fmla="*/ 40640 w 60960"/>
                <a:gd name="connsiteY13" fmla="*/ 24130 h 58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0960" h="58420">
                  <a:moveTo>
                    <a:pt x="0" y="29210"/>
                  </a:moveTo>
                  <a:cubicBezTo>
                    <a:pt x="0" y="12700"/>
                    <a:pt x="12700" y="0"/>
                    <a:pt x="30480" y="0"/>
                  </a:cubicBezTo>
                  <a:cubicBezTo>
                    <a:pt x="48260" y="0"/>
                    <a:pt x="60960" y="12700"/>
                    <a:pt x="60960" y="29210"/>
                  </a:cubicBezTo>
                  <a:lnTo>
                    <a:pt x="60960" y="34290"/>
                  </a:lnTo>
                  <a:lnTo>
                    <a:pt x="19050" y="34290"/>
                  </a:lnTo>
                  <a:cubicBezTo>
                    <a:pt x="20320" y="40640"/>
                    <a:pt x="25400" y="43180"/>
                    <a:pt x="31750" y="43180"/>
                  </a:cubicBezTo>
                  <a:cubicBezTo>
                    <a:pt x="38100" y="43180"/>
                    <a:pt x="40640" y="43180"/>
                    <a:pt x="41910" y="39370"/>
                  </a:cubicBezTo>
                  <a:lnTo>
                    <a:pt x="59690" y="39370"/>
                  </a:lnTo>
                  <a:cubicBezTo>
                    <a:pt x="55880" y="50800"/>
                    <a:pt x="45720" y="58420"/>
                    <a:pt x="31750" y="58420"/>
                  </a:cubicBezTo>
                  <a:cubicBezTo>
                    <a:pt x="13970" y="58420"/>
                    <a:pt x="1270" y="45720"/>
                    <a:pt x="1270" y="29210"/>
                  </a:cubicBezTo>
                  <a:close/>
                  <a:moveTo>
                    <a:pt x="41910" y="24130"/>
                  </a:moveTo>
                  <a:cubicBezTo>
                    <a:pt x="39370" y="17780"/>
                    <a:pt x="35560" y="15240"/>
                    <a:pt x="29210" y="15240"/>
                  </a:cubicBezTo>
                  <a:cubicBezTo>
                    <a:pt x="22860" y="15240"/>
                    <a:pt x="19050" y="17780"/>
                    <a:pt x="16510" y="24130"/>
                  </a:cubicBezTo>
                  <a:lnTo>
                    <a:pt x="40640" y="24130"/>
                  </a:lnTo>
                  <a:close/>
                </a:path>
              </a:pathLst>
            </a:custGeom>
            <a:solidFill>
              <a:srgbClr val="333333"/>
            </a:solidFill>
            <a:ln w="12700" cap="flat">
              <a:noFill/>
              <a:prstDash val="solid"/>
              <a:miter/>
            </a:ln>
          </p:spPr>
          <p:txBody>
            <a:bodyPr rtlCol="0" anchor="ctr"/>
            <a:lstStyle/>
            <a:p>
              <a:endParaRPr lang="nl-NL"/>
            </a:p>
          </p:txBody>
        </p:sp>
        <p:sp>
          <p:nvSpPr>
            <p:cNvPr id="50" name="Vrije vorm 49">
              <a:extLst>
                <a:ext uri="{FF2B5EF4-FFF2-40B4-BE49-F238E27FC236}">
                  <a16:creationId xmlns:a16="http://schemas.microsoft.com/office/drawing/2014/main" id="{8364C5D6-D65B-3146-979E-9EDEEB7537D2}"/>
                </a:ext>
              </a:extLst>
            </p:cNvPr>
            <p:cNvSpPr/>
            <p:nvPr userDrawn="1"/>
          </p:nvSpPr>
          <p:spPr>
            <a:xfrm>
              <a:off x="859789" y="6593829"/>
              <a:ext cx="60960" cy="74930"/>
            </a:xfrm>
            <a:custGeom>
              <a:avLst/>
              <a:gdLst>
                <a:gd name="connsiteX0" fmla="*/ 1270 w 60960"/>
                <a:gd name="connsiteY0" fmla="*/ 44450 h 74930"/>
                <a:gd name="connsiteX1" fmla="*/ 27940 w 60960"/>
                <a:gd name="connsiteY1" fmla="*/ 15240 h 74930"/>
                <a:gd name="connsiteX2" fmla="*/ 44450 w 60960"/>
                <a:gd name="connsiteY2" fmla="*/ 22861 h 74930"/>
                <a:gd name="connsiteX3" fmla="*/ 44450 w 60960"/>
                <a:gd name="connsiteY3" fmla="*/ 0 h 74930"/>
                <a:gd name="connsiteX4" fmla="*/ 60960 w 60960"/>
                <a:gd name="connsiteY4" fmla="*/ 0 h 74930"/>
                <a:gd name="connsiteX5" fmla="*/ 60960 w 60960"/>
                <a:gd name="connsiteY5" fmla="*/ 44450 h 74930"/>
                <a:gd name="connsiteX6" fmla="*/ 30480 w 60960"/>
                <a:gd name="connsiteY6" fmla="*/ 74930 h 74930"/>
                <a:gd name="connsiteX7" fmla="*/ 0 w 60960"/>
                <a:gd name="connsiteY7" fmla="*/ 44450 h 74930"/>
                <a:gd name="connsiteX8" fmla="*/ 44450 w 60960"/>
                <a:gd name="connsiteY8" fmla="*/ 44450 h 74930"/>
                <a:gd name="connsiteX9" fmla="*/ 31750 w 60960"/>
                <a:gd name="connsiteY9" fmla="*/ 30480 h 74930"/>
                <a:gd name="connsiteX10" fmla="*/ 19050 w 60960"/>
                <a:gd name="connsiteY10" fmla="*/ 44450 h 74930"/>
                <a:gd name="connsiteX11" fmla="*/ 31750 w 60960"/>
                <a:gd name="connsiteY11" fmla="*/ 58420 h 74930"/>
                <a:gd name="connsiteX12" fmla="*/ 44450 w 60960"/>
                <a:gd name="connsiteY12" fmla="*/ 44450 h 74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0960" h="74930">
                  <a:moveTo>
                    <a:pt x="1270" y="44450"/>
                  </a:moveTo>
                  <a:cubicBezTo>
                    <a:pt x="1270" y="25400"/>
                    <a:pt x="15240" y="15240"/>
                    <a:pt x="27940" y="15240"/>
                  </a:cubicBezTo>
                  <a:cubicBezTo>
                    <a:pt x="40640" y="15240"/>
                    <a:pt x="40640" y="17780"/>
                    <a:pt x="44450" y="22861"/>
                  </a:cubicBezTo>
                  <a:lnTo>
                    <a:pt x="44450" y="0"/>
                  </a:lnTo>
                  <a:lnTo>
                    <a:pt x="60960" y="0"/>
                  </a:lnTo>
                  <a:lnTo>
                    <a:pt x="60960" y="44450"/>
                  </a:lnTo>
                  <a:cubicBezTo>
                    <a:pt x="60960" y="63500"/>
                    <a:pt x="48260" y="74930"/>
                    <a:pt x="30480" y="74930"/>
                  </a:cubicBezTo>
                  <a:cubicBezTo>
                    <a:pt x="12700" y="74930"/>
                    <a:pt x="0" y="62230"/>
                    <a:pt x="0" y="44450"/>
                  </a:cubicBezTo>
                  <a:close/>
                  <a:moveTo>
                    <a:pt x="44450" y="44450"/>
                  </a:moveTo>
                  <a:cubicBezTo>
                    <a:pt x="44450" y="36830"/>
                    <a:pt x="39370" y="30480"/>
                    <a:pt x="31750" y="30480"/>
                  </a:cubicBezTo>
                  <a:cubicBezTo>
                    <a:pt x="24130" y="30480"/>
                    <a:pt x="19050" y="35561"/>
                    <a:pt x="19050" y="44450"/>
                  </a:cubicBezTo>
                  <a:cubicBezTo>
                    <a:pt x="19050" y="53340"/>
                    <a:pt x="24130" y="58420"/>
                    <a:pt x="31750" y="58420"/>
                  </a:cubicBezTo>
                  <a:cubicBezTo>
                    <a:pt x="39370" y="58420"/>
                    <a:pt x="44450" y="53340"/>
                    <a:pt x="44450" y="44450"/>
                  </a:cubicBezTo>
                  <a:close/>
                </a:path>
              </a:pathLst>
            </a:custGeom>
            <a:solidFill>
              <a:srgbClr val="333333"/>
            </a:solidFill>
            <a:ln w="12700" cap="flat">
              <a:noFill/>
              <a:prstDash val="solid"/>
              <a:miter/>
            </a:ln>
          </p:spPr>
          <p:txBody>
            <a:bodyPr rtlCol="0" anchor="ctr"/>
            <a:lstStyle/>
            <a:p>
              <a:endParaRPr lang="nl-NL"/>
            </a:p>
          </p:txBody>
        </p:sp>
        <p:sp>
          <p:nvSpPr>
            <p:cNvPr id="51" name="Vrije vorm 50">
              <a:extLst>
                <a:ext uri="{FF2B5EF4-FFF2-40B4-BE49-F238E27FC236}">
                  <a16:creationId xmlns:a16="http://schemas.microsoft.com/office/drawing/2014/main" id="{3D279F55-BC48-18A4-DE5C-A0165147DD1F}"/>
                </a:ext>
              </a:extLst>
            </p:cNvPr>
            <p:cNvSpPr/>
            <p:nvPr userDrawn="1"/>
          </p:nvSpPr>
          <p:spPr>
            <a:xfrm>
              <a:off x="707143" y="6593829"/>
              <a:ext cx="19542" cy="19050"/>
            </a:xfrm>
            <a:custGeom>
              <a:avLst/>
              <a:gdLst>
                <a:gd name="connsiteX0" fmla="*/ 11676 w 19542"/>
                <a:gd name="connsiteY0" fmla="*/ 0 h 19050"/>
                <a:gd name="connsiteX1" fmla="*/ 246 w 19542"/>
                <a:gd name="connsiteY1" fmla="*/ 7620 h 19050"/>
                <a:gd name="connsiteX2" fmla="*/ 7866 w 19542"/>
                <a:gd name="connsiteY2" fmla="*/ 19050 h 19050"/>
                <a:gd name="connsiteX3" fmla="*/ 19296 w 19542"/>
                <a:gd name="connsiteY3" fmla="*/ 11430 h 19050"/>
                <a:gd name="connsiteX4" fmla="*/ 11676 w 19542"/>
                <a:gd name="connsiteY4" fmla="*/ 0 h 1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542" h="19050">
                  <a:moveTo>
                    <a:pt x="11676" y="0"/>
                  </a:moveTo>
                  <a:cubicBezTo>
                    <a:pt x="6596" y="0"/>
                    <a:pt x="1516" y="2540"/>
                    <a:pt x="246" y="7620"/>
                  </a:cubicBezTo>
                  <a:cubicBezTo>
                    <a:pt x="-1024" y="12700"/>
                    <a:pt x="2786" y="17780"/>
                    <a:pt x="7866" y="19050"/>
                  </a:cubicBezTo>
                  <a:cubicBezTo>
                    <a:pt x="12946" y="19050"/>
                    <a:pt x="18026" y="16511"/>
                    <a:pt x="19296" y="11430"/>
                  </a:cubicBezTo>
                  <a:cubicBezTo>
                    <a:pt x="20566" y="6350"/>
                    <a:pt x="16756" y="1270"/>
                    <a:pt x="11676" y="0"/>
                  </a:cubicBezTo>
                  <a:close/>
                </a:path>
              </a:pathLst>
            </a:custGeom>
            <a:solidFill>
              <a:srgbClr val="333333"/>
            </a:solidFill>
            <a:ln w="12700" cap="flat">
              <a:noFill/>
              <a:prstDash val="solid"/>
              <a:miter/>
            </a:ln>
          </p:spPr>
          <p:txBody>
            <a:bodyPr rtlCol="0" anchor="ctr"/>
            <a:lstStyle/>
            <a:p>
              <a:endParaRPr lang="nl-NL"/>
            </a:p>
          </p:txBody>
        </p:sp>
      </p:grpSp>
    </p:spTree>
    <p:extLst>
      <p:ext uri="{BB962C8B-B14F-4D97-AF65-F5344CB8AC3E}">
        <p14:creationId xmlns:p14="http://schemas.microsoft.com/office/powerpoint/2010/main" val="1786824245"/>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Hoofdstukslide met afbeelding">
    <p:spTree>
      <p:nvGrpSpPr>
        <p:cNvPr id="1" name=""/>
        <p:cNvGrpSpPr/>
        <p:nvPr/>
      </p:nvGrpSpPr>
      <p:grpSpPr>
        <a:xfrm>
          <a:off x="0" y="0"/>
          <a:ext cx="0" cy="0"/>
          <a:chOff x="0" y="0"/>
          <a:chExt cx="0" cy="0"/>
        </a:xfrm>
      </p:grpSpPr>
      <p:sp>
        <p:nvSpPr>
          <p:cNvPr id="2" name="Tijdelijke aanduiding voor afbeelding 3">
            <a:extLst>
              <a:ext uri="{FF2B5EF4-FFF2-40B4-BE49-F238E27FC236}">
                <a16:creationId xmlns:a16="http://schemas.microsoft.com/office/drawing/2014/main" id="{5076DDDF-A1DC-926C-98B5-6BBB16B52747}"/>
              </a:ext>
            </a:extLst>
          </p:cNvPr>
          <p:cNvSpPr>
            <a:spLocks noGrp="1"/>
          </p:cNvSpPr>
          <p:nvPr>
            <p:ph type="pic" sz="quarter" idx="13"/>
          </p:nvPr>
        </p:nvSpPr>
        <p:spPr>
          <a:xfrm>
            <a:off x="0" y="0"/>
            <a:ext cx="12192000" cy="6413498"/>
          </a:xfrm>
          <a:solidFill>
            <a:schemeClr val="bg1">
              <a:lumMod val="95000"/>
            </a:schemeClr>
          </a:solidFill>
        </p:spPr>
        <p:txBody>
          <a:bodyPr tIns="360000">
            <a:normAutofit/>
          </a:bodyPr>
          <a:lstStyle>
            <a:lvl1pPr marL="0" indent="0" algn="ctr">
              <a:buNone/>
              <a:defRPr sz="1000"/>
            </a:lvl1pPr>
          </a:lstStyle>
          <a:p>
            <a:endParaRPr lang="nl-NL" dirty="0"/>
          </a:p>
        </p:txBody>
      </p:sp>
      <p:sp>
        <p:nvSpPr>
          <p:cNvPr id="40" name="Tijdelijke aanduiding voor tekst 39">
            <a:extLst>
              <a:ext uri="{FF2B5EF4-FFF2-40B4-BE49-F238E27FC236}">
                <a16:creationId xmlns:a16="http://schemas.microsoft.com/office/drawing/2014/main" id="{57630C6C-5FE6-A6AD-EAF6-0DC1A5D2F8E6}"/>
              </a:ext>
            </a:extLst>
          </p:cNvPr>
          <p:cNvSpPr>
            <a:spLocks noGrp="1"/>
          </p:cNvSpPr>
          <p:nvPr>
            <p:ph type="body" sz="quarter" idx="15" hasCustomPrompt="1"/>
          </p:nvPr>
        </p:nvSpPr>
        <p:spPr>
          <a:xfrm>
            <a:off x="0" y="0"/>
            <a:ext cx="7433104" cy="6413499"/>
          </a:xfrm>
          <a:custGeom>
            <a:avLst/>
            <a:gdLst>
              <a:gd name="connsiteX0" fmla="*/ 0 w 7433104"/>
              <a:gd name="connsiteY0" fmla="*/ 0 h 6413499"/>
              <a:gd name="connsiteX1" fmla="*/ 7433104 w 7433104"/>
              <a:gd name="connsiteY1" fmla="*/ 0 h 6413499"/>
              <a:gd name="connsiteX2" fmla="*/ 7433104 w 7433104"/>
              <a:gd name="connsiteY2" fmla="*/ 2034437 h 6413499"/>
              <a:gd name="connsiteX3" fmla="*/ 3054041 w 7433104"/>
              <a:gd name="connsiteY3" fmla="*/ 6413499 h 6413499"/>
              <a:gd name="connsiteX4" fmla="*/ 0 w 7433104"/>
              <a:gd name="connsiteY4" fmla="*/ 6413499 h 64134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3104" h="6413499">
                <a:moveTo>
                  <a:pt x="0" y="0"/>
                </a:moveTo>
                <a:lnTo>
                  <a:pt x="7433104" y="0"/>
                </a:lnTo>
                <a:lnTo>
                  <a:pt x="7433104" y="2034437"/>
                </a:lnTo>
                <a:cubicBezTo>
                  <a:pt x="7433104" y="4451877"/>
                  <a:pt x="5470026" y="6413499"/>
                  <a:pt x="3054041" y="6413499"/>
                </a:cubicBezTo>
                <a:lnTo>
                  <a:pt x="0" y="6413499"/>
                </a:lnTo>
                <a:close/>
              </a:path>
            </a:pathLst>
          </a:custGeom>
          <a:solidFill>
            <a:schemeClr val="accent1"/>
          </a:solidFill>
        </p:spPr>
        <p:txBody>
          <a:bodyPr wrap="square">
            <a:noAutofit/>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 </a:t>
            </a:r>
          </a:p>
        </p:txBody>
      </p:sp>
      <p:sp>
        <p:nvSpPr>
          <p:cNvPr id="31" name="Vrije vorm 30">
            <a:extLst>
              <a:ext uri="{FF2B5EF4-FFF2-40B4-BE49-F238E27FC236}">
                <a16:creationId xmlns:a16="http://schemas.microsoft.com/office/drawing/2014/main" id="{25F2CF90-9F07-482B-CFBA-E899FA279844}"/>
              </a:ext>
            </a:extLst>
          </p:cNvPr>
          <p:cNvSpPr/>
          <p:nvPr/>
        </p:nvSpPr>
        <p:spPr>
          <a:xfrm>
            <a:off x="1424940" y="6545580"/>
            <a:ext cx="12700" cy="127000"/>
          </a:xfrm>
          <a:custGeom>
            <a:avLst/>
            <a:gdLst>
              <a:gd name="connsiteX0" fmla="*/ 0 w 12700"/>
              <a:gd name="connsiteY0" fmla="*/ 0 h 127000"/>
              <a:gd name="connsiteX1" fmla="*/ 0 w 12700"/>
              <a:gd name="connsiteY1" fmla="*/ 127000 h 127000"/>
            </a:gdLst>
            <a:ahLst/>
            <a:cxnLst>
              <a:cxn ang="0">
                <a:pos x="connsiteX0" y="connsiteY0"/>
              </a:cxn>
              <a:cxn ang="0">
                <a:pos x="connsiteX1" y="connsiteY1"/>
              </a:cxn>
            </a:cxnLst>
            <a:rect l="l" t="t" r="r" b="b"/>
            <a:pathLst>
              <a:path w="12700" h="127000">
                <a:moveTo>
                  <a:pt x="0" y="0"/>
                </a:moveTo>
                <a:lnTo>
                  <a:pt x="0" y="127000"/>
                </a:lnTo>
              </a:path>
            </a:pathLst>
          </a:custGeom>
          <a:ln w="12700" cap="flat">
            <a:solidFill>
              <a:srgbClr val="E95223"/>
            </a:solidFill>
            <a:prstDash val="solid"/>
            <a:miter/>
          </a:ln>
        </p:spPr>
        <p:txBody>
          <a:bodyPr rtlCol="0" anchor="ctr"/>
          <a:lstStyle/>
          <a:p>
            <a:endParaRPr lang="nl-NL"/>
          </a:p>
        </p:txBody>
      </p:sp>
      <p:sp>
        <p:nvSpPr>
          <p:cNvPr id="140" name="Tijdelijke aanduiding voor voettekst 139">
            <a:extLst>
              <a:ext uri="{FF2B5EF4-FFF2-40B4-BE49-F238E27FC236}">
                <a16:creationId xmlns:a16="http://schemas.microsoft.com/office/drawing/2014/main" id="{1F34F79B-9EBB-EFE6-5719-32BC0328B67C}"/>
              </a:ext>
            </a:extLst>
          </p:cNvPr>
          <p:cNvSpPr>
            <a:spLocks noGrp="1"/>
          </p:cNvSpPr>
          <p:nvPr>
            <p:ph type="ftr" sz="quarter" idx="11"/>
          </p:nvPr>
        </p:nvSpPr>
        <p:spPr>
          <a:xfrm>
            <a:off x="1599386" y="6416675"/>
            <a:ext cx="4891901" cy="441325"/>
          </a:xfrm>
        </p:spPr>
        <p:txBody>
          <a:bodyPr/>
          <a:lstStyle>
            <a:lvl1pPr>
              <a:defRPr sz="900" b="0" i="0">
                <a:latin typeface="Real Text Pro" panose="020B0504020204020204" pitchFamily="34" charset="77"/>
              </a:defRPr>
            </a:lvl1pPr>
          </a:lstStyle>
          <a:p>
            <a:pPr algn="l"/>
            <a:r>
              <a:rPr lang="nl-NL" dirty="0">
                <a:ln/>
                <a:solidFill>
                  <a:srgbClr val="B3B3B3"/>
                </a:solidFill>
                <a:sym typeface="RealTextPro-Regular"/>
                <a:rtl val="0"/>
              </a:rPr>
              <a:t>Optie voor presentatie titel of andere extra informatie.</a:t>
            </a:r>
          </a:p>
        </p:txBody>
      </p:sp>
      <p:sp>
        <p:nvSpPr>
          <p:cNvPr id="141" name="Tijdelijke aanduiding voor dianummer 140">
            <a:extLst>
              <a:ext uri="{FF2B5EF4-FFF2-40B4-BE49-F238E27FC236}">
                <a16:creationId xmlns:a16="http://schemas.microsoft.com/office/drawing/2014/main" id="{2D742E33-CD5B-1D65-A4BD-7EEA5D9DE0CE}"/>
              </a:ext>
            </a:extLst>
          </p:cNvPr>
          <p:cNvSpPr>
            <a:spLocks noGrp="1"/>
          </p:cNvSpPr>
          <p:nvPr>
            <p:ph type="sldNum" sz="quarter" idx="12"/>
          </p:nvPr>
        </p:nvSpPr>
        <p:spPr>
          <a:xfrm>
            <a:off x="8710930" y="6416675"/>
            <a:ext cx="3038157" cy="448819"/>
          </a:xfrm>
        </p:spPr>
        <p:txBody>
          <a:bodyPr/>
          <a:lstStyle>
            <a:lvl1pPr>
              <a:defRPr>
                <a:solidFill>
                  <a:srgbClr val="004996"/>
                </a:solidFill>
              </a:defRPr>
            </a:lvl1pPr>
          </a:lstStyle>
          <a:p>
            <a:fld id="{9F53E0E1-1632-AA43-9C83-C74C9E11BADB}" type="slidenum">
              <a:rPr lang="nl-NL" smtClean="0"/>
              <a:pPr/>
              <a:t>‹nr.›</a:t>
            </a:fld>
            <a:endParaRPr lang="nl-NL" dirty="0"/>
          </a:p>
        </p:txBody>
      </p:sp>
      <p:sp>
        <p:nvSpPr>
          <p:cNvPr id="142" name="Ovaal 141">
            <a:extLst>
              <a:ext uri="{FF2B5EF4-FFF2-40B4-BE49-F238E27FC236}">
                <a16:creationId xmlns:a16="http://schemas.microsoft.com/office/drawing/2014/main" id="{28D06BE5-A0EF-D136-C0E6-F8B6D97B28A5}"/>
              </a:ext>
            </a:extLst>
          </p:cNvPr>
          <p:cNvSpPr/>
          <p:nvPr userDrawn="1"/>
        </p:nvSpPr>
        <p:spPr>
          <a:xfrm>
            <a:off x="11779408" y="6661582"/>
            <a:ext cx="37785" cy="37785"/>
          </a:xfrm>
          <a:prstGeom prst="ellipse">
            <a:avLst/>
          </a:prstGeom>
          <a:solidFill>
            <a:srgbClr val="E9522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Titel 43">
            <a:extLst>
              <a:ext uri="{FF2B5EF4-FFF2-40B4-BE49-F238E27FC236}">
                <a16:creationId xmlns:a16="http://schemas.microsoft.com/office/drawing/2014/main" id="{54EB9F91-EF98-81C7-0C84-EE215F0F9127}"/>
              </a:ext>
            </a:extLst>
          </p:cNvPr>
          <p:cNvSpPr>
            <a:spLocks noGrp="1"/>
          </p:cNvSpPr>
          <p:nvPr>
            <p:ph type="title" hasCustomPrompt="1"/>
          </p:nvPr>
        </p:nvSpPr>
        <p:spPr>
          <a:xfrm>
            <a:off x="854710" y="1670051"/>
            <a:ext cx="5587048" cy="4066968"/>
          </a:xfrm>
        </p:spPr>
        <p:txBody>
          <a:bodyPr>
            <a:normAutofit/>
          </a:bodyPr>
          <a:lstStyle>
            <a:lvl1pPr>
              <a:defRPr sz="4000" b="0">
                <a:solidFill>
                  <a:schemeClr val="bg1"/>
                </a:solidFill>
              </a:defRPr>
            </a:lvl1pPr>
          </a:lstStyle>
          <a:p>
            <a:r>
              <a:rPr lang="nl-NL" dirty="0"/>
              <a:t>Typ hier…</a:t>
            </a:r>
          </a:p>
        </p:txBody>
      </p:sp>
      <p:grpSp>
        <p:nvGrpSpPr>
          <p:cNvPr id="5" name="Groep 4">
            <a:extLst>
              <a:ext uri="{FF2B5EF4-FFF2-40B4-BE49-F238E27FC236}">
                <a16:creationId xmlns:a16="http://schemas.microsoft.com/office/drawing/2014/main" id="{E200CF0A-181B-D1FB-DC1D-3BC8C9427DA0}"/>
              </a:ext>
            </a:extLst>
          </p:cNvPr>
          <p:cNvGrpSpPr/>
          <p:nvPr userDrawn="1"/>
        </p:nvGrpSpPr>
        <p:grpSpPr>
          <a:xfrm>
            <a:off x="-3620530" y="0"/>
            <a:ext cx="3527668" cy="2850577"/>
            <a:chOff x="-3620530" y="2"/>
            <a:chExt cx="3527668" cy="2850577"/>
          </a:xfrm>
        </p:grpSpPr>
        <p:grpSp>
          <p:nvGrpSpPr>
            <p:cNvPr id="6" name="Groep 5">
              <a:extLst>
                <a:ext uri="{FF2B5EF4-FFF2-40B4-BE49-F238E27FC236}">
                  <a16:creationId xmlns:a16="http://schemas.microsoft.com/office/drawing/2014/main" id="{9AE8DAC2-BCA9-A00E-0E3C-3A7C65D8D247}"/>
                </a:ext>
              </a:extLst>
            </p:cNvPr>
            <p:cNvGrpSpPr/>
            <p:nvPr/>
          </p:nvGrpSpPr>
          <p:grpSpPr>
            <a:xfrm>
              <a:off x="-3620530" y="2"/>
              <a:ext cx="3527668" cy="2850577"/>
              <a:chOff x="-3913429" y="2"/>
              <a:chExt cx="3820567" cy="2850577"/>
            </a:xfrm>
          </p:grpSpPr>
          <p:sp>
            <p:nvSpPr>
              <p:cNvPr id="8" name="Rechthoek: afgeronde hoeken 9">
                <a:extLst>
                  <a:ext uri="{FF2B5EF4-FFF2-40B4-BE49-F238E27FC236}">
                    <a16:creationId xmlns:a16="http://schemas.microsoft.com/office/drawing/2014/main" id="{C7CC267E-A752-448B-45DB-4F02A312F0B1}"/>
                  </a:ext>
                </a:extLst>
              </p:cNvPr>
              <p:cNvSpPr/>
              <p:nvPr userDrawn="1"/>
            </p:nvSpPr>
            <p:spPr>
              <a:xfrm>
                <a:off x="-3913429" y="479323"/>
                <a:ext cx="3820567" cy="2371256"/>
              </a:xfrm>
              <a:prstGeom prst="roundRect">
                <a:avLst>
                  <a:gd name="adj" fmla="val 0"/>
                </a:avLst>
              </a:prstGeom>
              <a:solidFill>
                <a:schemeClr val="bg1"/>
              </a:solidFill>
              <a:ln w="7620" cap="flat">
                <a:noFill/>
                <a:prstDash val="solid"/>
                <a:miter/>
              </a:ln>
            </p:spPr>
            <p:txBody>
              <a:bodyPr lIns="216000" tIns="144000" rIns="216000" rtlCol="0" anchor="t"/>
              <a:lstStyle/>
              <a:p>
                <a:pPr marL="171450" indent="-171450">
                  <a:spcAft>
                    <a:spcPts val="400"/>
                  </a:spcAft>
                  <a:buClr>
                    <a:schemeClr val="tx1"/>
                  </a:buClr>
                  <a:buFont typeface="Arial" panose="020B0604020202020204" pitchFamily="34" charset="0"/>
                  <a:buChar char="•"/>
                </a:pPr>
                <a:r>
                  <a:rPr lang="nl-NL" sz="1000" b="0" dirty="0">
                    <a:latin typeface="Arial" panose="020B0604020202020204" pitchFamily="34" charset="0"/>
                    <a:cs typeface="Arial" panose="020B0604020202020204" pitchFamily="34" charset="0"/>
                  </a:rPr>
                  <a:t>Gebruik de tekstniveau’s om gebruik te maken van de verschillende tekststijlen. </a:t>
                </a:r>
              </a:p>
              <a:p>
                <a:pPr marL="171450" indent="-171450">
                  <a:spcAft>
                    <a:spcPts val="400"/>
                  </a:spcAft>
                  <a:buClr>
                    <a:schemeClr val="tx1"/>
                  </a:buClr>
                  <a:buFont typeface="Arial" panose="020B0604020202020204" pitchFamily="34" charset="0"/>
                  <a:buChar char="•"/>
                </a:pPr>
                <a:r>
                  <a:rPr lang="nl-NL" sz="1000" b="0" dirty="0">
                    <a:latin typeface="Arial" panose="020B0604020202020204" pitchFamily="34" charset="0"/>
                    <a:cs typeface="Arial" panose="020B0604020202020204" pitchFamily="34" charset="0"/>
                  </a:rPr>
                  <a:t>Klik op de knop voor het verhogen en verlagen van het lijstniveau, om te wisselen tussen de verschillende tekststijlen.</a:t>
                </a:r>
              </a:p>
              <a:p>
                <a:pPr marL="171450" indent="-171450">
                  <a:spcAft>
                    <a:spcPts val="400"/>
                  </a:spcAft>
                  <a:buClr>
                    <a:schemeClr val="tx1"/>
                  </a:buClr>
                  <a:buFont typeface="Arial" panose="020B0604020202020204" pitchFamily="34" charset="0"/>
                  <a:buChar char="•"/>
                </a:pPr>
                <a:endParaRPr lang="nl-NL" sz="1000" b="0" dirty="0">
                  <a:latin typeface="Arial" panose="020B0604020202020204" pitchFamily="34" charset="0"/>
                  <a:cs typeface="Arial" panose="020B0604020202020204" pitchFamily="34" charset="0"/>
                </a:endParaRPr>
              </a:p>
              <a:p>
                <a:pPr marL="171450" indent="-171450">
                  <a:spcAft>
                    <a:spcPts val="400"/>
                  </a:spcAft>
                  <a:buClr>
                    <a:schemeClr val="tx1"/>
                  </a:buClr>
                  <a:buFont typeface="Arial" panose="020B0604020202020204" pitchFamily="34" charset="0"/>
                  <a:buChar char="•"/>
                </a:pPr>
                <a:endParaRPr lang="nl-NL" sz="1000" b="0" dirty="0">
                  <a:latin typeface="Arial" panose="020B0604020202020204" pitchFamily="34" charset="0"/>
                  <a:cs typeface="Arial" panose="020B0604020202020204" pitchFamily="34" charset="0"/>
                </a:endParaRPr>
              </a:p>
              <a:p>
                <a:pPr marL="171450" indent="-171450">
                  <a:spcAft>
                    <a:spcPts val="400"/>
                  </a:spcAft>
                  <a:buClr>
                    <a:schemeClr val="tx1"/>
                  </a:buClr>
                  <a:buFont typeface="Arial" panose="020B0604020202020204" pitchFamily="34" charset="0"/>
                  <a:buChar char="•"/>
                </a:pPr>
                <a:r>
                  <a:rPr lang="nl-NL" sz="1000" b="0" dirty="0">
                    <a:latin typeface="Arial" panose="020B0604020202020204" pitchFamily="34" charset="0"/>
                    <a:cs typeface="Arial" panose="020B0604020202020204" pitchFamily="34" charset="0"/>
                  </a:rPr>
                  <a:t>Je kunt de volgende tekstniveau’s gebruiken:</a:t>
                </a:r>
              </a:p>
              <a:p>
                <a:pPr marL="180975">
                  <a:spcAft>
                    <a:spcPts val="400"/>
                  </a:spcAft>
                  <a:buClr>
                    <a:schemeClr val="tx1"/>
                  </a:buClr>
                  <a:buFont typeface="Arial" panose="020B0604020202020204" pitchFamily="34" charset="0"/>
                  <a:buNone/>
                </a:pPr>
                <a:r>
                  <a:rPr lang="nl-NL" sz="1000" b="1" dirty="0">
                    <a:latin typeface="Arial" panose="020B0604020202020204" pitchFamily="34" charset="0"/>
                    <a:cs typeface="Arial" panose="020B0604020202020204" pitchFamily="34" charset="0"/>
                  </a:rPr>
                  <a:t>Level 1</a:t>
                </a:r>
              </a:p>
              <a:p>
                <a:pPr marL="542925" indent="-180975">
                  <a:spcAft>
                    <a:spcPts val="400"/>
                  </a:spcAft>
                  <a:buClr>
                    <a:schemeClr val="tx1"/>
                  </a:buClr>
                  <a:buFont typeface="Arial" panose="020B0604020202020204" pitchFamily="34" charset="0"/>
                  <a:buChar char="•"/>
                </a:pPr>
                <a:r>
                  <a:rPr lang="nl-NL" sz="900" b="0" dirty="0">
                    <a:latin typeface="Arial" panose="020B0604020202020204" pitchFamily="34" charset="0"/>
                    <a:cs typeface="Arial" panose="020B0604020202020204" pitchFamily="34" charset="0"/>
                  </a:rPr>
                  <a:t>Level 2</a:t>
                </a:r>
              </a:p>
              <a:p>
                <a:pPr marL="895350" indent="-180975">
                  <a:spcAft>
                    <a:spcPts val="400"/>
                  </a:spcAft>
                  <a:buClr>
                    <a:schemeClr val="tx1"/>
                  </a:buClr>
                  <a:buFont typeface="Arial" panose="020B0604020202020204" pitchFamily="34" charset="0"/>
                  <a:buChar char="•"/>
                </a:pPr>
                <a:r>
                  <a:rPr lang="nl-NL" sz="900" b="0" dirty="0">
                    <a:latin typeface="Arial" panose="020B0604020202020204" pitchFamily="34" charset="0"/>
                    <a:cs typeface="Arial" panose="020B0604020202020204" pitchFamily="34" charset="0"/>
                  </a:rPr>
                  <a:t>Level 3</a:t>
                </a:r>
              </a:p>
            </p:txBody>
          </p:sp>
          <p:sp>
            <p:nvSpPr>
              <p:cNvPr id="33" name="Rechthoek: afgeronde hoeken 10">
                <a:extLst>
                  <a:ext uri="{FF2B5EF4-FFF2-40B4-BE49-F238E27FC236}">
                    <a16:creationId xmlns:a16="http://schemas.microsoft.com/office/drawing/2014/main" id="{380AA806-617C-D102-4BDF-247B1A2C61C2}"/>
                  </a:ext>
                </a:extLst>
              </p:cNvPr>
              <p:cNvSpPr/>
              <p:nvPr userDrawn="1"/>
            </p:nvSpPr>
            <p:spPr>
              <a:xfrm>
                <a:off x="-3913429" y="2"/>
                <a:ext cx="3820567" cy="479322"/>
              </a:xfrm>
              <a:prstGeom prst="roundRect">
                <a:avLst>
                  <a:gd name="adj" fmla="val 0"/>
                </a:avLst>
              </a:prstGeom>
              <a:solidFill>
                <a:schemeClr val="tx1"/>
              </a:solidFill>
              <a:ln w="7620" cap="flat">
                <a:noFill/>
                <a:prstDash val="solid"/>
                <a:miter/>
              </a:ln>
            </p:spPr>
            <p:txBody>
              <a:bodyPr lIns="216000" tIns="90000" rIns="216000" bIns="90000" rtlCol="0" anchor="ctr"/>
              <a:lstStyle/>
              <a:p>
                <a:pPr>
                  <a:spcAft>
                    <a:spcPts val="600"/>
                  </a:spcAft>
                </a:pPr>
                <a:r>
                  <a:rPr lang="nl-NL" sz="1400" b="1" dirty="0">
                    <a:solidFill>
                      <a:schemeClr val="bg1"/>
                    </a:solidFill>
                    <a:latin typeface="Arial" panose="020B0604020202020204" pitchFamily="34" charset="0"/>
                    <a:cs typeface="Arial" panose="020B0604020202020204" pitchFamily="34" charset="0"/>
                  </a:rPr>
                  <a:t>Tekstniveau’s gebruiken</a:t>
                </a:r>
                <a:endParaRPr lang="nl-NL" sz="900" b="0" dirty="0">
                  <a:solidFill>
                    <a:schemeClr val="bg1"/>
                  </a:solidFill>
                  <a:latin typeface="Arial" panose="020B0604020202020204" pitchFamily="34" charset="0"/>
                  <a:cs typeface="Arial" panose="020B0604020202020204" pitchFamily="34" charset="0"/>
                </a:endParaRPr>
              </a:p>
            </p:txBody>
          </p:sp>
        </p:grpSp>
        <p:pic>
          <p:nvPicPr>
            <p:cNvPr id="7" name="Afbeelding 6">
              <a:extLst>
                <a:ext uri="{FF2B5EF4-FFF2-40B4-BE49-F238E27FC236}">
                  <a16:creationId xmlns:a16="http://schemas.microsoft.com/office/drawing/2014/main" id="{AF38F0DB-EFB6-1794-1F76-ED330F06A698}"/>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3293489" y="1488376"/>
              <a:ext cx="669460" cy="293288"/>
            </a:xfrm>
            <a:prstGeom prst="rect">
              <a:avLst/>
            </a:prstGeom>
          </p:spPr>
        </p:pic>
      </p:grpSp>
      <p:grpSp>
        <p:nvGrpSpPr>
          <p:cNvPr id="38" name="Groep 37">
            <a:extLst>
              <a:ext uri="{FF2B5EF4-FFF2-40B4-BE49-F238E27FC236}">
                <a16:creationId xmlns:a16="http://schemas.microsoft.com/office/drawing/2014/main" id="{615FEE34-1D09-7E8E-28FF-DF117F35348E}"/>
              </a:ext>
            </a:extLst>
          </p:cNvPr>
          <p:cNvGrpSpPr/>
          <p:nvPr userDrawn="1"/>
        </p:nvGrpSpPr>
        <p:grpSpPr>
          <a:xfrm>
            <a:off x="455930" y="6497074"/>
            <a:ext cx="808989" cy="283774"/>
            <a:chOff x="455930" y="6480235"/>
            <a:chExt cx="808989" cy="283774"/>
          </a:xfrm>
        </p:grpSpPr>
        <p:sp>
          <p:nvSpPr>
            <p:cNvPr id="41" name="Vrije vorm 40">
              <a:extLst>
                <a:ext uri="{FF2B5EF4-FFF2-40B4-BE49-F238E27FC236}">
                  <a16:creationId xmlns:a16="http://schemas.microsoft.com/office/drawing/2014/main" id="{9DF12325-FF50-BD66-C8AB-B049CFB7B5DA}"/>
                </a:ext>
              </a:extLst>
            </p:cNvPr>
            <p:cNvSpPr/>
            <p:nvPr userDrawn="1"/>
          </p:nvSpPr>
          <p:spPr>
            <a:xfrm>
              <a:off x="961389" y="6593829"/>
              <a:ext cx="62230" cy="74930"/>
            </a:xfrm>
            <a:custGeom>
              <a:avLst/>
              <a:gdLst>
                <a:gd name="connsiteX0" fmla="*/ 0 w 62230"/>
                <a:gd name="connsiteY0" fmla="*/ 0 h 74930"/>
                <a:gd name="connsiteX1" fmla="*/ 31750 w 62230"/>
                <a:gd name="connsiteY1" fmla="*/ 0 h 74930"/>
                <a:gd name="connsiteX2" fmla="*/ 58420 w 62230"/>
                <a:gd name="connsiteY2" fmla="*/ 24130 h 74930"/>
                <a:gd name="connsiteX3" fmla="*/ 41910 w 62230"/>
                <a:gd name="connsiteY3" fmla="*/ 46990 h 74930"/>
                <a:gd name="connsiteX4" fmla="*/ 62230 w 62230"/>
                <a:gd name="connsiteY4" fmla="*/ 74930 h 74930"/>
                <a:gd name="connsiteX5" fmla="*/ 48260 w 62230"/>
                <a:gd name="connsiteY5" fmla="*/ 74930 h 74930"/>
                <a:gd name="connsiteX6" fmla="*/ 30480 w 62230"/>
                <a:gd name="connsiteY6" fmla="*/ 48261 h 74930"/>
                <a:gd name="connsiteX7" fmla="*/ 12700 w 62230"/>
                <a:gd name="connsiteY7" fmla="*/ 48261 h 74930"/>
                <a:gd name="connsiteX8" fmla="*/ 12700 w 62230"/>
                <a:gd name="connsiteY8" fmla="*/ 74930 h 74930"/>
                <a:gd name="connsiteX9" fmla="*/ 1270 w 62230"/>
                <a:gd name="connsiteY9" fmla="*/ 74930 h 74930"/>
                <a:gd name="connsiteX10" fmla="*/ 1270 w 62230"/>
                <a:gd name="connsiteY10" fmla="*/ 0 h 74930"/>
                <a:gd name="connsiteX11" fmla="*/ 31750 w 62230"/>
                <a:gd name="connsiteY11" fmla="*/ 36830 h 74930"/>
                <a:gd name="connsiteX12" fmla="*/ 45720 w 62230"/>
                <a:gd name="connsiteY12" fmla="*/ 24130 h 74930"/>
                <a:gd name="connsiteX13" fmla="*/ 31750 w 62230"/>
                <a:gd name="connsiteY13" fmla="*/ 11430 h 74930"/>
                <a:gd name="connsiteX14" fmla="*/ 11430 w 62230"/>
                <a:gd name="connsiteY14" fmla="*/ 11430 h 74930"/>
                <a:gd name="connsiteX15" fmla="*/ 11430 w 62230"/>
                <a:gd name="connsiteY15" fmla="*/ 38100 h 74930"/>
                <a:gd name="connsiteX16" fmla="*/ 31750 w 62230"/>
                <a:gd name="connsiteY16" fmla="*/ 38100 h 74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2230" h="74930">
                  <a:moveTo>
                    <a:pt x="0" y="0"/>
                  </a:moveTo>
                  <a:lnTo>
                    <a:pt x="31750" y="0"/>
                  </a:lnTo>
                  <a:cubicBezTo>
                    <a:pt x="49530" y="0"/>
                    <a:pt x="58420" y="10161"/>
                    <a:pt x="58420" y="24130"/>
                  </a:cubicBezTo>
                  <a:cubicBezTo>
                    <a:pt x="58420" y="38100"/>
                    <a:pt x="53340" y="44450"/>
                    <a:pt x="41910" y="46990"/>
                  </a:cubicBezTo>
                  <a:lnTo>
                    <a:pt x="62230" y="74930"/>
                  </a:lnTo>
                  <a:lnTo>
                    <a:pt x="48260" y="74930"/>
                  </a:lnTo>
                  <a:lnTo>
                    <a:pt x="30480" y="48261"/>
                  </a:lnTo>
                  <a:lnTo>
                    <a:pt x="12700" y="48261"/>
                  </a:lnTo>
                  <a:lnTo>
                    <a:pt x="12700" y="74930"/>
                  </a:lnTo>
                  <a:lnTo>
                    <a:pt x="1270" y="74930"/>
                  </a:lnTo>
                  <a:lnTo>
                    <a:pt x="1270" y="0"/>
                  </a:lnTo>
                  <a:close/>
                  <a:moveTo>
                    <a:pt x="31750" y="36830"/>
                  </a:moveTo>
                  <a:cubicBezTo>
                    <a:pt x="43180" y="36830"/>
                    <a:pt x="45720" y="31750"/>
                    <a:pt x="45720" y="24130"/>
                  </a:cubicBezTo>
                  <a:cubicBezTo>
                    <a:pt x="45720" y="16511"/>
                    <a:pt x="41910" y="11430"/>
                    <a:pt x="31750" y="11430"/>
                  </a:cubicBezTo>
                  <a:lnTo>
                    <a:pt x="11430" y="11430"/>
                  </a:lnTo>
                  <a:lnTo>
                    <a:pt x="11430" y="38100"/>
                  </a:lnTo>
                  <a:lnTo>
                    <a:pt x="31750" y="38100"/>
                  </a:lnTo>
                  <a:close/>
                </a:path>
              </a:pathLst>
            </a:custGeom>
            <a:solidFill>
              <a:srgbClr val="333333"/>
            </a:solidFill>
            <a:ln w="12700" cap="flat">
              <a:noFill/>
              <a:prstDash val="solid"/>
              <a:miter/>
            </a:ln>
          </p:spPr>
          <p:txBody>
            <a:bodyPr rtlCol="0" anchor="ctr"/>
            <a:lstStyle/>
            <a:p>
              <a:endParaRPr lang="nl-NL"/>
            </a:p>
          </p:txBody>
        </p:sp>
        <p:sp>
          <p:nvSpPr>
            <p:cNvPr id="42" name="Vrije vorm 41">
              <a:extLst>
                <a:ext uri="{FF2B5EF4-FFF2-40B4-BE49-F238E27FC236}">
                  <a16:creationId xmlns:a16="http://schemas.microsoft.com/office/drawing/2014/main" id="{B9F064E4-D3C1-E5E9-77CC-C0B660663834}"/>
                </a:ext>
              </a:extLst>
            </p:cNvPr>
            <p:cNvSpPr/>
            <p:nvPr userDrawn="1"/>
          </p:nvSpPr>
          <p:spPr>
            <a:xfrm>
              <a:off x="1028700" y="6609069"/>
              <a:ext cx="60960" cy="58420"/>
            </a:xfrm>
            <a:custGeom>
              <a:avLst/>
              <a:gdLst>
                <a:gd name="connsiteX0" fmla="*/ 0 w 60960"/>
                <a:gd name="connsiteY0" fmla="*/ 29210 h 58420"/>
                <a:gd name="connsiteX1" fmla="*/ 30480 w 60960"/>
                <a:gd name="connsiteY1" fmla="*/ 0 h 58420"/>
                <a:gd name="connsiteX2" fmla="*/ 60960 w 60960"/>
                <a:gd name="connsiteY2" fmla="*/ 29210 h 58420"/>
                <a:gd name="connsiteX3" fmla="*/ 60960 w 60960"/>
                <a:gd name="connsiteY3" fmla="*/ 33020 h 58420"/>
                <a:gd name="connsiteX4" fmla="*/ 12700 w 60960"/>
                <a:gd name="connsiteY4" fmla="*/ 33020 h 58420"/>
                <a:gd name="connsiteX5" fmla="*/ 31750 w 60960"/>
                <a:gd name="connsiteY5" fmla="*/ 48260 h 58420"/>
                <a:gd name="connsiteX6" fmla="*/ 46990 w 60960"/>
                <a:gd name="connsiteY6" fmla="*/ 40640 h 58420"/>
                <a:gd name="connsiteX7" fmla="*/ 58420 w 60960"/>
                <a:gd name="connsiteY7" fmla="*/ 40640 h 58420"/>
                <a:gd name="connsiteX8" fmla="*/ 30480 w 60960"/>
                <a:gd name="connsiteY8" fmla="*/ 58420 h 58420"/>
                <a:gd name="connsiteX9" fmla="*/ 0 w 60960"/>
                <a:gd name="connsiteY9" fmla="*/ 29210 h 58420"/>
                <a:gd name="connsiteX10" fmla="*/ 49530 w 60960"/>
                <a:gd name="connsiteY10" fmla="*/ 24130 h 58420"/>
                <a:gd name="connsiteX11" fmla="*/ 30480 w 60960"/>
                <a:gd name="connsiteY11" fmla="*/ 10160 h 58420"/>
                <a:gd name="connsiteX12" fmla="*/ 11430 w 60960"/>
                <a:gd name="connsiteY12" fmla="*/ 24130 h 58420"/>
                <a:gd name="connsiteX13" fmla="*/ 48260 w 60960"/>
                <a:gd name="connsiteY13" fmla="*/ 24130 h 58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0960" h="58420">
                  <a:moveTo>
                    <a:pt x="0" y="29210"/>
                  </a:moveTo>
                  <a:cubicBezTo>
                    <a:pt x="0" y="12700"/>
                    <a:pt x="12700" y="0"/>
                    <a:pt x="30480" y="0"/>
                  </a:cubicBezTo>
                  <a:cubicBezTo>
                    <a:pt x="48260" y="0"/>
                    <a:pt x="60960" y="12700"/>
                    <a:pt x="60960" y="29210"/>
                  </a:cubicBezTo>
                  <a:lnTo>
                    <a:pt x="60960" y="33020"/>
                  </a:lnTo>
                  <a:lnTo>
                    <a:pt x="12700" y="33020"/>
                  </a:lnTo>
                  <a:cubicBezTo>
                    <a:pt x="13970" y="43180"/>
                    <a:pt x="21590" y="48260"/>
                    <a:pt x="31750" y="48260"/>
                  </a:cubicBezTo>
                  <a:cubicBezTo>
                    <a:pt x="41910" y="48260"/>
                    <a:pt x="44450" y="45720"/>
                    <a:pt x="46990" y="40640"/>
                  </a:cubicBezTo>
                  <a:lnTo>
                    <a:pt x="58420" y="40640"/>
                  </a:lnTo>
                  <a:cubicBezTo>
                    <a:pt x="54610" y="50800"/>
                    <a:pt x="44450" y="58420"/>
                    <a:pt x="30480" y="58420"/>
                  </a:cubicBezTo>
                  <a:cubicBezTo>
                    <a:pt x="12700" y="58420"/>
                    <a:pt x="0" y="45720"/>
                    <a:pt x="0" y="29210"/>
                  </a:cubicBezTo>
                  <a:close/>
                  <a:moveTo>
                    <a:pt x="49530" y="24130"/>
                  </a:moveTo>
                  <a:cubicBezTo>
                    <a:pt x="46990" y="15240"/>
                    <a:pt x="40640" y="10160"/>
                    <a:pt x="30480" y="10160"/>
                  </a:cubicBezTo>
                  <a:cubicBezTo>
                    <a:pt x="20320" y="10160"/>
                    <a:pt x="13970" y="15240"/>
                    <a:pt x="11430" y="24130"/>
                  </a:cubicBezTo>
                  <a:lnTo>
                    <a:pt x="48260" y="24130"/>
                  </a:lnTo>
                  <a:close/>
                </a:path>
              </a:pathLst>
            </a:custGeom>
            <a:solidFill>
              <a:srgbClr val="333333"/>
            </a:solidFill>
            <a:ln w="12700" cap="flat">
              <a:noFill/>
              <a:prstDash val="solid"/>
              <a:miter/>
            </a:ln>
          </p:spPr>
          <p:txBody>
            <a:bodyPr rtlCol="0" anchor="ctr"/>
            <a:lstStyle/>
            <a:p>
              <a:endParaRPr lang="nl-NL"/>
            </a:p>
          </p:txBody>
        </p:sp>
        <p:sp>
          <p:nvSpPr>
            <p:cNvPr id="43" name="Vrije vorm 42">
              <a:extLst>
                <a:ext uri="{FF2B5EF4-FFF2-40B4-BE49-F238E27FC236}">
                  <a16:creationId xmlns:a16="http://schemas.microsoft.com/office/drawing/2014/main" id="{3526A70A-F3A9-416A-1A2F-A42F2CE90F91}"/>
                </a:ext>
              </a:extLst>
            </p:cNvPr>
            <p:cNvSpPr/>
            <p:nvPr userDrawn="1"/>
          </p:nvSpPr>
          <p:spPr>
            <a:xfrm>
              <a:off x="1097280" y="6593829"/>
              <a:ext cx="45719" cy="74930"/>
            </a:xfrm>
            <a:custGeom>
              <a:avLst/>
              <a:gdLst>
                <a:gd name="connsiteX0" fmla="*/ 2540 w 45719"/>
                <a:gd name="connsiteY0" fmla="*/ 52070 h 74930"/>
                <a:gd name="connsiteX1" fmla="*/ 2540 w 45719"/>
                <a:gd name="connsiteY1" fmla="*/ 0 h 74930"/>
                <a:gd name="connsiteX2" fmla="*/ 12700 w 45719"/>
                <a:gd name="connsiteY2" fmla="*/ 0 h 74930"/>
                <a:gd name="connsiteX3" fmla="*/ 12700 w 45719"/>
                <a:gd name="connsiteY3" fmla="*/ 16511 h 74930"/>
                <a:gd name="connsiteX4" fmla="*/ 43180 w 45719"/>
                <a:gd name="connsiteY4" fmla="*/ 16511 h 74930"/>
                <a:gd name="connsiteX5" fmla="*/ 43180 w 45719"/>
                <a:gd name="connsiteY5" fmla="*/ 26670 h 74930"/>
                <a:gd name="connsiteX6" fmla="*/ 12700 w 45719"/>
                <a:gd name="connsiteY6" fmla="*/ 26670 h 74930"/>
                <a:gd name="connsiteX7" fmla="*/ 12700 w 45719"/>
                <a:gd name="connsiteY7" fmla="*/ 52070 h 74930"/>
                <a:gd name="connsiteX8" fmla="*/ 24130 w 45719"/>
                <a:gd name="connsiteY8" fmla="*/ 64770 h 74930"/>
                <a:gd name="connsiteX9" fmla="*/ 35560 w 45719"/>
                <a:gd name="connsiteY9" fmla="*/ 52070 h 74930"/>
                <a:gd name="connsiteX10" fmla="*/ 35560 w 45719"/>
                <a:gd name="connsiteY10" fmla="*/ 52070 h 74930"/>
                <a:gd name="connsiteX11" fmla="*/ 45720 w 45719"/>
                <a:gd name="connsiteY11" fmla="*/ 50800 h 74930"/>
                <a:gd name="connsiteX12" fmla="*/ 45720 w 45719"/>
                <a:gd name="connsiteY12" fmla="*/ 50800 h 74930"/>
                <a:gd name="connsiteX13" fmla="*/ 22860 w 45719"/>
                <a:gd name="connsiteY13" fmla="*/ 74930 h 74930"/>
                <a:gd name="connsiteX14" fmla="*/ 0 w 45719"/>
                <a:gd name="connsiteY14" fmla="*/ 52070 h 74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19" h="74930">
                  <a:moveTo>
                    <a:pt x="2540" y="52070"/>
                  </a:moveTo>
                  <a:lnTo>
                    <a:pt x="2540" y="0"/>
                  </a:lnTo>
                  <a:lnTo>
                    <a:pt x="12700" y="0"/>
                  </a:lnTo>
                  <a:lnTo>
                    <a:pt x="12700" y="16511"/>
                  </a:lnTo>
                  <a:lnTo>
                    <a:pt x="43180" y="16511"/>
                  </a:lnTo>
                  <a:lnTo>
                    <a:pt x="43180" y="26670"/>
                  </a:lnTo>
                  <a:lnTo>
                    <a:pt x="12700" y="26670"/>
                  </a:lnTo>
                  <a:lnTo>
                    <a:pt x="12700" y="52070"/>
                  </a:lnTo>
                  <a:cubicBezTo>
                    <a:pt x="12700" y="60961"/>
                    <a:pt x="17780" y="64770"/>
                    <a:pt x="24130" y="64770"/>
                  </a:cubicBezTo>
                  <a:cubicBezTo>
                    <a:pt x="30480" y="64770"/>
                    <a:pt x="35560" y="60961"/>
                    <a:pt x="35560" y="52070"/>
                  </a:cubicBezTo>
                  <a:lnTo>
                    <a:pt x="35560" y="52070"/>
                  </a:lnTo>
                  <a:cubicBezTo>
                    <a:pt x="35560" y="50800"/>
                    <a:pt x="45720" y="50800"/>
                    <a:pt x="45720" y="50800"/>
                  </a:cubicBezTo>
                  <a:lnTo>
                    <a:pt x="45720" y="50800"/>
                  </a:lnTo>
                  <a:cubicBezTo>
                    <a:pt x="45720" y="67311"/>
                    <a:pt x="36830" y="74930"/>
                    <a:pt x="22860" y="74930"/>
                  </a:cubicBezTo>
                  <a:cubicBezTo>
                    <a:pt x="8890" y="74930"/>
                    <a:pt x="0" y="67311"/>
                    <a:pt x="0" y="52070"/>
                  </a:cubicBezTo>
                  <a:close/>
                </a:path>
              </a:pathLst>
            </a:custGeom>
            <a:solidFill>
              <a:srgbClr val="333333"/>
            </a:solidFill>
            <a:ln w="12700" cap="flat">
              <a:noFill/>
              <a:prstDash val="solid"/>
              <a:miter/>
            </a:ln>
          </p:spPr>
          <p:txBody>
            <a:bodyPr rtlCol="0" anchor="ctr"/>
            <a:lstStyle/>
            <a:p>
              <a:endParaRPr lang="nl-NL"/>
            </a:p>
          </p:txBody>
        </p:sp>
        <p:sp>
          <p:nvSpPr>
            <p:cNvPr id="44" name="Vrije vorm 43">
              <a:extLst>
                <a:ext uri="{FF2B5EF4-FFF2-40B4-BE49-F238E27FC236}">
                  <a16:creationId xmlns:a16="http://schemas.microsoft.com/office/drawing/2014/main" id="{54205D91-F9C6-5094-0686-480F231C8826}"/>
                </a:ext>
              </a:extLst>
            </p:cNvPr>
            <p:cNvSpPr/>
            <p:nvPr userDrawn="1"/>
          </p:nvSpPr>
          <p:spPr>
            <a:xfrm>
              <a:off x="1151889" y="6609069"/>
              <a:ext cx="60960" cy="59690"/>
            </a:xfrm>
            <a:custGeom>
              <a:avLst/>
              <a:gdLst>
                <a:gd name="connsiteX0" fmla="*/ 0 w 60960"/>
                <a:gd name="connsiteY0" fmla="*/ 30480 h 59690"/>
                <a:gd name="connsiteX1" fmla="*/ 30480 w 60960"/>
                <a:gd name="connsiteY1" fmla="*/ 0 h 59690"/>
                <a:gd name="connsiteX2" fmla="*/ 60960 w 60960"/>
                <a:gd name="connsiteY2" fmla="*/ 30480 h 59690"/>
                <a:gd name="connsiteX3" fmla="*/ 60960 w 60960"/>
                <a:gd name="connsiteY3" fmla="*/ 59690 h 59690"/>
                <a:gd name="connsiteX4" fmla="*/ 50800 w 60960"/>
                <a:gd name="connsiteY4" fmla="*/ 59690 h 59690"/>
                <a:gd name="connsiteX5" fmla="*/ 50800 w 60960"/>
                <a:gd name="connsiteY5" fmla="*/ 45720 h 59690"/>
                <a:gd name="connsiteX6" fmla="*/ 29210 w 60960"/>
                <a:gd name="connsiteY6" fmla="*/ 59690 h 59690"/>
                <a:gd name="connsiteX7" fmla="*/ 1270 w 60960"/>
                <a:gd name="connsiteY7" fmla="*/ 30480 h 59690"/>
                <a:gd name="connsiteX8" fmla="*/ 49530 w 60960"/>
                <a:gd name="connsiteY8" fmla="*/ 29210 h 59690"/>
                <a:gd name="connsiteX9" fmla="*/ 30480 w 60960"/>
                <a:gd name="connsiteY9" fmla="*/ 10160 h 59690"/>
                <a:gd name="connsiteX10" fmla="*/ 11430 w 60960"/>
                <a:gd name="connsiteY10" fmla="*/ 29210 h 59690"/>
                <a:gd name="connsiteX11" fmla="*/ 30480 w 60960"/>
                <a:gd name="connsiteY11" fmla="*/ 48260 h 59690"/>
                <a:gd name="connsiteX12" fmla="*/ 49530 w 60960"/>
                <a:gd name="connsiteY12" fmla="*/ 29210 h 5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0960" h="59690">
                  <a:moveTo>
                    <a:pt x="0" y="30480"/>
                  </a:moveTo>
                  <a:cubicBezTo>
                    <a:pt x="0" y="12700"/>
                    <a:pt x="12700" y="0"/>
                    <a:pt x="30480" y="0"/>
                  </a:cubicBezTo>
                  <a:cubicBezTo>
                    <a:pt x="48260" y="0"/>
                    <a:pt x="60960" y="11430"/>
                    <a:pt x="60960" y="30480"/>
                  </a:cubicBezTo>
                  <a:lnTo>
                    <a:pt x="60960" y="59690"/>
                  </a:lnTo>
                  <a:lnTo>
                    <a:pt x="50800" y="59690"/>
                  </a:lnTo>
                  <a:lnTo>
                    <a:pt x="50800" y="45720"/>
                  </a:lnTo>
                  <a:cubicBezTo>
                    <a:pt x="46990" y="54610"/>
                    <a:pt x="39370" y="59690"/>
                    <a:pt x="29210" y="59690"/>
                  </a:cubicBezTo>
                  <a:cubicBezTo>
                    <a:pt x="13970" y="59690"/>
                    <a:pt x="1270" y="49530"/>
                    <a:pt x="1270" y="30480"/>
                  </a:cubicBezTo>
                  <a:close/>
                  <a:moveTo>
                    <a:pt x="49530" y="29210"/>
                  </a:moveTo>
                  <a:cubicBezTo>
                    <a:pt x="49530" y="17780"/>
                    <a:pt x="41910" y="10160"/>
                    <a:pt x="30480" y="10160"/>
                  </a:cubicBezTo>
                  <a:cubicBezTo>
                    <a:pt x="19050" y="10160"/>
                    <a:pt x="11430" y="17780"/>
                    <a:pt x="11430" y="29210"/>
                  </a:cubicBezTo>
                  <a:cubicBezTo>
                    <a:pt x="11430" y="40640"/>
                    <a:pt x="19050" y="48260"/>
                    <a:pt x="30480" y="48260"/>
                  </a:cubicBezTo>
                  <a:cubicBezTo>
                    <a:pt x="41910" y="48260"/>
                    <a:pt x="49530" y="40640"/>
                    <a:pt x="49530" y="29210"/>
                  </a:cubicBezTo>
                  <a:close/>
                </a:path>
              </a:pathLst>
            </a:custGeom>
            <a:solidFill>
              <a:srgbClr val="333333"/>
            </a:solidFill>
            <a:ln w="12700" cap="flat">
              <a:noFill/>
              <a:prstDash val="solid"/>
              <a:miter/>
            </a:ln>
          </p:spPr>
          <p:txBody>
            <a:bodyPr rtlCol="0" anchor="ctr"/>
            <a:lstStyle/>
            <a:p>
              <a:endParaRPr lang="nl-NL"/>
            </a:p>
          </p:txBody>
        </p:sp>
        <p:sp>
          <p:nvSpPr>
            <p:cNvPr id="45" name="Vrije vorm 44">
              <a:extLst>
                <a:ext uri="{FF2B5EF4-FFF2-40B4-BE49-F238E27FC236}">
                  <a16:creationId xmlns:a16="http://schemas.microsoft.com/office/drawing/2014/main" id="{0D268FA7-B438-BA6F-1269-9BB05C3932AC}"/>
                </a:ext>
              </a:extLst>
            </p:cNvPr>
            <p:cNvSpPr/>
            <p:nvPr userDrawn="1"/>
          </p:nvSpPr>
          <p:spPr>
            <a:xfrm>
              <a:off x="1226819" y="6619229"/>
              <a:ext cx="10160" cy="49530"/>
            </a:xfrm>
            <a:custGeom>
              <a:avLst/>
              <a:gdLst>
                <a:gd name="connsiteX0" fmla="*/ 0 w 10160"/>
                <a:gd name="connsiteY0" fmla="*/ 0 h 49530"/>
                <a:gd name="connsiteX1" fmla="*/ 10160 w 10160"/>
                <a:gd name="connsiteY1" fmla="*/ 0 h 49530"/>
                <a:gd name="connsiteX2" fmla="*/ 10160 w 10160"/>
                <a:gd name="connsiteY2" fmla="*/ 49530 h 49530"/>
                <a:gd name="connsiteX3" fmla="*/ 0 w 10160"/>
                <a:gd name="connsiteY3" fmla="*/ 49530 h 49530"/>
                <a:gd name="connsiteX4" fmla="*/ 0 w 10160"/>
                <a:gd name="connsiteY4" fmla="*/ 0 h 495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60" h="49530">
                  <a:moveTo>
                    <a:pt x="0" y="0"/>
                  </a:moveTo>
                  <a:lnTo>
                    <a:pt x="10160" y="0"/>
                  </a:lnTo>
                  <a:lnTo>
                    <a:pt x="10160" y="49530"/>
                  </a:lnTo>
                  <a:lnTo>
                    <a:pt x="0" y="49530"/>
                  </a:lnTo>
                  <a:lnTo>
                    <a:pt x="0" y="0"/>
                  </a:lnTo>
                  <a:close/>
                </a:path>
              </a:pathLst>
            </a:custGeom>
            <a:solidFill>
              <a:srgbClr val="333333"/>
            </a:solidFill>
            <a:ln w="12700" cap="flat">
              <a:noFill/>
              <a:prstDash val="solid"/>
              <a:miter/>
            </a:ln>
          </p:spPr>
          <p:txBody>
            <a:bodyPr rtlCol="0" anchor="ctr"/>
            <a:lstStyle/>
            <a:p>
              <a:endParaRPr lang="nl-NL"/>
            </a:p>
          </p:txBody>
        </p:sp>
        <p:sp>
          <p:nvSpPr>
            <p:cNvPr id="46" name="Vrije vorm 45">
              <a:extLst>
                <a:ext uri="{FF2B5EF4-FFF2-40B4-BE49-F238E27FC236}">
                  <a16:creationId xmlns:a16="http://schemas.microsoft.com/office/drawing/2014/main" id="{95FA8E78-FB1B-9187-643D-0B20102D5158}"/>
                </a:ext>
              </a:extLst>
            </p:cNvPr>
            <p:cNvSpPr/>
            <p:nvPr userDrawn="1"/>
          </p:nvSpPr>
          <p:spPr>
            <a:xfrm>
              <a:off x="1254760" y="6593829"/>
              <a:ext cx="10159" cy="74930"/>
            </a:xfrm>
            <a:custGeom>
              <a:avLst/>
              <a:gdLst>
                <a:gd name="connsiteX0" fmla="*/ 0 w 10159"/>
                <a:gd name="connsiteY0" fmla="*/ 0 h 74930"/>
                <a:gd name="connsiteX1" fmla="*/ 10160 w 10159"/>
                <a:gd name="connsiteY1" fmla="*/ 0 h 74930"/>
                <a:gd name="connsiteX2" fmla="*/ 10160 w 10159"/>
                <a:gd name="connsiteY2" fmla="*/ 74930 h 74930"/>
                <a:gd name="connsiteX3" fmla="*/ 0 w 10159"/>
                <a:gd name="connsiteY3" fmla="*/ 74930 h 74930"/>
                <a:gd name="connsiteX4" fmla="*/ 0 w 10159"/>
                <a:gd name="connsiteY4" fmla="*/ 0 h 749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59" h="74930">
                  <a:moveTo>
                    <a:pt x="0" y="0"/>
                  </a:moveTo>
                  <a:lnTo>
                    <a:pt x="10160" y="0"/>
                  </a:lnTo>
                  <a:lnTo>
                    <a:pt x="10160" y="74930"/>
                  </a:lnTo>
                  <a:lnTo>
                    <a:pt x="0" y="74930"/>
                  </a:lnTo>
                  <a:lnTo>
                    <a:pt x="0" y="0"/>
                  </a:lnTo>
                  <a:close/>
                </a:path>
              </a:pathLst>
            </a:custGeom>
            <a:solidFill>
              <a:srgbClr val="333333"/>
            </a:solidFill>
            <a:ln w="12700" cap="flat">
              <a:noFill/>
              <a:prstDash val="solid"/>
              <a:miter/>
            </a:ln>
          </p:spPr>
          <p:txBody>
            <a:bodyPr rtlCol="0" anchor="ctr"/>
            <a:lstStyle/>
            <a:p>
              <a:endParaRPr lang="nl-NL"/>
            </a:p>
          </p:txBody>
        </p:sp>
        <p:sp>
          <p:nvSpPr>
            <p:cNvPr id="47" name="Vrije vorm 46">
              <a:extLst>
                <a:ext uri="{FF2B5EF4-FFF2-40B4-BE49-F238E27FC236}">
                  <a16:creationId xmlns:a16="http://schemas.microsoft.com/office/drawing/2014/main" id="{B9480B45-E2ED-A20D-EF86-DE53562968FE}"/>
                </a:ext>
              </a:extLst>
            </p:cNvPr>
            <p:cNvSpPr/>
            <p:nvPr/>
          </p:nvSpPr>
          <p:spPr>
            <a:xfrm>
              <a:off x="1224280" y="6593829"/>
              <a:ext cx="15239" cy="15240"/>
            </a:xfrm>
            <a:custGeom>
              <a:avLst/>
              <a:gdLst>
                <a:gd name="connsiteX0" fmla="*/ 0 w 15239"/>
                <a:gd name="connsiteY0" fmla="*/ 7620 h 15240"/>
                <a:gd name="connsiteX1" fmla="*/ 7620 w 15239"/>
                <a:gd name="connsiteY1" fmla="*/ 0 h 15240"/>
                <a:gd name="connsiteX2" fmla="*/ 15240 w 15239"/>
                <a:gd name="connsiteY2" fmla="*/ 7620 h 15240"/>
                <a:gd name="connsiteX3" fmla="*/ 7620 w 15239"/>
                <a:gd name="connsiteY3" fmla="*/ 15240 h 15240"/>
                <a:gd name="connsiteX4" fmla="*/ 0 w 15239"/>
                <a:gd name="connsiteY4" fmla="*/ 7620 h 1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40">
                  <a:moveTo>
                    <a:pt x="0" y="7620"/>
                  </a:moveTo>
                  <a:cubicBezTo>
                    <a:pt x="0" y="3811"/>
                    <a:pt x="2540" y="0"/>
                    <a:pt x="7620" y="0"/>
                  </a:cubicBezTo>
                  <a:cubicBezTo>
                    <a:pt x="12700" y="0"/>
                    <a:pt x="15240" y="2540"/>
                    <a:pt x="15240" y="7620"/>
                  </a:cubicBezTo>
                  <a:cubicBezTo>
                    <a:pt x="15240" y="12700"/>
                    <a:pt x="12700" y="15240"/>
                    <a:pt x="7620" y="15240"/>
                  </a:cubicBezTo>
                  <a:cubicBezTo>
                    <a:pt x="2540" y="15240"/>
                    <a:pt x="0" y="11430"/>
                    <a:pt x="0" y="7620"/>
                  </a:cubicBezTo>
                  <a:close/>
                </a:path>
              </a:pathLst>
            </a:custGeom>
            <a:solidFill>
              <a:srgbClr val="333333"/>
            </a:solidFill>
            <a:ln w="12700" cap="flat">
              <a:noFill/>
              <a:prstDash val="solid"/>
              <a:miter/>
            </a:ln>
          </p:spPr>
          <p:txBody>
            <a:bodyPr rtlCol="0" anchor="ctr"/>
            <a:lstStyle/>
            <a:p>
              <a:endParaRPr lang="nl-NL"/>
            </a:p>
          </p:txBody>
        </p:sp>
        <p:sp>
          <p:nvSpPr>
            <p:cNvPr id="48" name="Vrije vorm 47">
              <a:extLst>
                <a:ext uri="{FF2B5EF4-FFF2-40B4-BE49-F238E27FC236}">
                  <a16:creationId xmlns:a16="http://schemas.microsoft.com/office/drawing/2014/main" id="{618F9418-B719-8AC2-F2C6-B5D253D2C514}"/>
                </a:ext>
              </a:extLst>
            </p:cNvPr>
            <p:cNvSpPr/>
            <p:nvPr userDrawn="1"/>
          </p:nvSpPr>
          <p:spPr>
            <a:xfrm>
              <a:off x="601415" y="6480235"/>
              <a:ext cx="34148" cy="34148"/>
            </a:xfrm>
            <a:custGeom>
              <a:avLst/>
              <a:gdLst>
                <a:gd name="connsiteX0" fmla="*/ 20884 w 34148"/>
                <a:gd name="connsiteY0" fmla="*/ 564 h 34148"/>
                <a:gd name="connsiteX1" fmla="*/ 564 w 34148"/>
                <a:gd name="connsiteY1" fmla="*/ 13264 h 34148"/>
                <a:gd name="connsiteX2" fmla="*/ 13264 w 34148"/>
                <a:gd name="connsiteY2" fmla="*/ 33584 h 34148"/>
                <a:gd name="connsiteX3" fmla="*/ 33584 w 34148"/>
                <a:gd name="connsiteY3" fmla="*/ 20884 h 34148"/>
                <a:gd name="connsiteX4" fmla="*/ 20884 w 34148"/>
                <a:gd name="connsiteY4" fmla="*/ 564 h 34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148" h="34148">
                  <a:moveTo>
                    <a:pt x="20884" y="564"/>
                  </a:moveTo>
                  <a:cubicBezTo>
                    <a:pt x="11994" y="-1976"/>
                    <a:pt x="3104" y="4374"/>
                    <a:pt x="564" y="13264"/>
                  </a:cubicBezTo>
                  <a:cubicBezTo>
                    <a:pt x="-1976" y="22154"/>
                    <a:pt x="4374" y="31044"/>
                    <a:pt x="13264" y="33584"/>
                  </a:cubicBezTo>
                  <a:cubicBezTo>
                    <a:pt x="22154" y="36124"/>
                    <a:pt x="31044" y="29774"/>
                    <a:pt x="33584" y="20884"/>
                  </a:cubicBezTo>
                  <a:cubicBezTo>
                    <a:pt x="36124" y="11994"/>
                    <a:pt x="29774" y="3104"/>
                    <a:pt x="20884" y="564"/>
                  </a:cubicBezTo>
                  <a:close/>
                </a:path>
              </a:pathLst>
            </a:custGeom>
            <a:solidFill>
              <a:srgbClr val="ED602F"/>
            </a:solidFill>
            <a:ln w="12700" cap="flat">
              <a:noFill/>
              <a:prstDash val="solid"/>
              <a:miter/>
            </a:ln>
          </p:spPr>
          <p:txBody>
            <a:bodyPr rtlCol="0" anchor="ctr"/>
            <a:lstStyle/>
            <a:p>
              <a:endParaRPr lang="nl-NL"/>
            </a:p>
          </p:txBody>
        </p:sp>
        <p:sp>
          <p:nvSpPr>
            <p:cNvPr id="49" name="Vrije vorm 48">
              <a:extLst>
                <a:ext uri="{FF2B5EF4-FFF2-40B4-BE49-F238E27FC236}">
                  <a16:creationId xmlns:a16="http://schemas.microsoft.com/office/drawing/2014/main" id="{F7F5FACC-0D9D-0780-5DC4-54878CF054E7}"/>
                </a:ext>
              </a:extLst>
            </p:cNvPr>
            <p:cNvSpPr/>
            <p:nvPr userDrawn="1"/>
          </p:nvSpPr>
          <p:spPr>
            <a:xfrm>
              <a:off x="645865" y="6495475"/>
              <a:ext cx="34148" cy="34148"/>
            </a:xfrm>
            <a:custGeom>
              <a:avLst/>
              <a:gdLst>
                <a:gd name="connsiteX0" fmla="*/ 20884 w 34148"/>
                <a:gd name="connsiteY0" fmla="*/ 564 h 34148"/>
                <a:gd name="connsiteX1" fmla="*/ 564 w 34148"/>
                <a:gd name="connsiteY1" fmla="*/ 13264 h 34148"/>
                <a:gd name="connsiteX2" fmla="*/ 13264 w 34148"/>
                <a:gd name="connsiteY2" fmla="*/ 33584 h 34148"/>
                <a:gd name="connsiteX3" fmla="*/ 33584 w 34148"/>
                <a:gd name="connsiteY3" fmla="*/ 20884 h 34148"/>
                <a:gd name="connsiteX4" fmla="*/ 20884 w 34148"/>
                <a:gd name="connsiteY4" fmla="*/ 564 h 34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148" h="34148">
                  <a:moveTo>
                    <a:pt x="20884" y="564"/>
                  </a:moveTo>
                  <a:cubicBezTo>
                    <a:pt x="11994" y="-1975"/>
                    <a:pt x="3104" y="4375"/>
                    <a:pt x="564" y="13264"/>
                  </a:cubicBezTo>
                  <a:cubicBezTo>
                    <a:pt x="-1976" y="22154"/>
                    <a:pt x="4374" y="31044"/>
                    <a:pt x="13264" y="33584"/>
                  </a:cubicBezTo>
                  <a:cubicBezTo>
                    <a:pt x="22154" y="36125"/>
                    <a:pt x="31044" y="29775"/>
                    <a:pt x="33584" y="20884"/>
                  </a:cubicBezTo>
                  <a:cubicBezTo>
                    <a:pt x="36124" y="11994"/>
                    <a:pt x="29774" y="3104"/>
                    <a:pt x="20884" y="564"/>
                  </a:cubicBezTo>
                  <a:close/>
                </a:path>
              </a:pathLst>
            </a:custGeom>
            <a:solidFill>
              <a:srgbClr val="ED602F"/>
            </a:solidFill>
            <a:ln w="12700" cap="flat">
              <a:noFill/>
              <a:prstDash val="solid"/>
              <a:miter/>
            </a:ln>
          </p:spPr>
          <p:txBody>
            <a:bodyPr rtlCol="0" anchor="ctr"/>
            <a:lstStyle/>
            <a:p>
              <a:endParaRPr lang="nl-NL"/>
            </a:p>
          </p:txBody>
        </p:sp>
        <p:sp>
          <p:nvSpPr>
            <p:cNvPr id="50" name="Vrije vorm 49">
              <a:extLst>
                <a:ext uri="{FF2B5EF4-FFF2-40B4-BE49-F238E27FC236}">
                  <a16:creationId xmlns:a16="http://schemas.microsoft.com/office/drawing/2014/main" id="{1ABDA347-9CA7-65FC-1260-2D5EE211C7A3}"/>
                </a:ext>
              </a:extLst>
            </p:cNvPr>
            <p:cNvSpPr/>
            <p:nvPr userDrawn="1"/>
          </p:nvSpPr>
          <p:spPr>
            <a:xfrm>
              <a:off x="681425" y="6524685"/>
              <a:ext cx="34148" cy="34148"/>
            </a:xfrm>
            <a:custGeom>
              <a:avLst/>
              <a:gdLst>
                <a:gd name="connsiteX0" fmla="*/ 20884 w 34148"/>
                <a:gd name="connsiteY0" fmla="*/ 564 h 34148"/>
                <a:gd name="connsiteX1" fmla="*/ 564 w 34148"/>
                <a:gd name="connsiteY1" fmla="*/ 13264 h 34148"/>
                <a:gd name="connsiteX2" fmla="*/ 13264 w 34148"/>
                <a:gd name="connsiteY2" fmla="*/ 33584 h 34148"/>
                <a:gd name="connsiteX3" fmla="*/ 33584 w 34148"/>
                <a:gd name="connsiteY3" fmla="*/ 20884 h 34148"/>
                <a:gd name="connsiteX4" fmla="*/ 20884 w 34148"/>
                <a:gd name="connsiteY4" fmla="*/ 564 h 34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148" h="34148">
                  <a:moveTo>
                    <a:pt x="20884" y="564"/>
                  </a:moveTo>
                  <a:cubicBezTo>
                    <a:pt x="11994" y="-1976"/>
                    <a:pt x="3104" y="4374"/>
                    <a:pt x="564" y="13264"/>
                  </a:cubicBezTo>
                  <a:cubicBezTo>
                    <a:pt x="-1976" y="22155"/>
                    <a:pt x="4374" y="31044"/>
                    <a:pt x="13264" y="33584"/>
                  </a:cubicBezTo>
                  <a:cubicBezTo>
                    <a:pt x="22154" y="36124"/>
                    <a:pt x="31044" y="29774"/>
                    <a:pt x="33584" y="20884"/>
                  </a:cubicBezTo>
                  <a:cubicBezTo>
                    <a:pt x="36124" y="11994"/>
                    <a:pt x="29774" y="3105"/>
                    <a:pt x="20884" y="564"/>
                  </a:cubicBezTo>
                  <a:close/>
                </a:path>
              </a:pathLst>
            </a:custGeom>
            <a:solidFill>
              <a:srgbClr val="ED602F"/>
            </a:solidFill>
            <a:ln w="12700" cap="flat">
              <a:noFill/>
              <a:prstDash val="solid"/>
              <a:miter/>
            </a:ln>
          </p:spPr>
          <p:txBody>
            <a:bodyPr rtlCol="0" anchor="ctr"/>
            <a:lstStyle/>
            <a:p>
              <a:endParaRPr lang="nl-NL"/>
            </a:p>
          </p:txBody>
        </p:sp>
        <p:sp>
          <p:nvSpPr>
            <p:cNvPr id="51" name="Vrije vorm 50">
              <a:extLst>
                <a:ext uri="{FF2B5EF4-FFF2-40B4-BE49-F238E27FC236}">
                  <a16:creationId xmlns:a16="http://schemas.microsoft.com/office/drawing/2014/main" id="{C20B213E-DEEF-613B-797B-6AADD4E797BE}"/>
                </a:ext>
              </a:extLst>
            </p:cNvPr>
            <p:cNvSpPr/>
            <p:nvPr userDrawn="1"/>
          </p:nvSpPr>
          <p:spPr>
            <a:xfrm>
              <a:off x="455930" y="6481505"/>
              <a:ext cx="266700" cy="282504"/>
            </a:xfrm>
            <a:custGeom>
              <a:avLst/>
              <a:gdLst>
                <a:gd name="connsiteX0" fmla="*/ 256540 w 266700"/>
                <a:gd name="connsiteY0" fmla="*/ 198685 h 282504"/>
                <a:gd name="connsiteX1" fmla="*/ 250190 w 266700"/>
                <a:gd name="connsiteY1" fmla="*/ 198685 h 282504"/>
                <a:gd name="connsiteX2" fmla="*/ 242570 w 266700"/>
                <a:gd name="connsiteY2" fmla="*/ 211385 h 282504"/>
                <a:gd name="connsiteX3" fmla="*/ 220980 w 266700"/>
                <a:gd name="connsiteY3" fmla="*/ 234245 h 282504"/>
                <a:gd name="connsiteX4" fmla="*/ 208280 w 266700"/>
                <a:gd name="connsiteY4" fmla="*/ 243135 h 282504"/>
                <a:gd name="connsiteX5" fmla="*/ 194310 w 266700"/>
                <a:gd name="connsiteY5" fmla="*/ 250754 h 282504"/>
                <a:gd name="connsiteX6" fmla="*/ 180340 w 266700"/>
                <a:gd name="connsiteY6" fmla="*/ 255835 h 282504"/>
                <a:gd name="connsiteX7" fmla="*/ 165100 w 266700"/>
                <a:gd name="connsiteY7" fmla="*/ 259645 h 282504"/>
                <a:gd name="connsiteX8" fmla="*/ 149860 w 266700"/>
                <a:gd name="connsiteY8" fmla="*/ 260914 h 282504"/>
                <a:gd name="connsiteX9" fmla="*/ 142240 w 266700"/>
                <a:gd name="connsiteY9" fmla="*/ 260914 h 282504"/>
                <a:gd name="connsiteX10" fmla="*/ 134620 w 266700"/>
                <a:gd name="connsiteY10" fmla="*/ 260914 h 282504"/>
                <a:gd name="connsiteX11" fmla="*/ 104140 w 266700"/>
                <a:gd name="connsiteY11" fmla="*/ 254564 h 282504"/>
                <a:gd name="connsiteX12" fmla="*/ 54610 w 266700"/>
                <a:gd name="connsiteY12" fmla="*/ 220274 h 282504"/>
                <a:gd name="connsiteX13" fmla="*/ 29210 w 266700"/>
                <a:gd name="connsiteY13" fmla="*/ 166935 h 282504"/>
                <a:gd name="connsiteX14" fmla="*/ 27940 w 266700"/>
                <a:gd name="connsiteY14" fmla="*/ 151695 h 282504"/>
                <a:gd name="connsiteX15" fmla="*/ 27940 w 266700"/>
                <a:gd name="connsiteY15" fmla="*/ 136454 h 282504"/>
                <a:gd name="connsiteX16" fmla="*/ 34290 w 266700"/>
                <a:gd name="connsiteY16" fmla="*/ 107245 h 282504"/>
                <a:gd name="connsiteX17" fmla="*/ 67310 w 266700"/>
                <a:gd name="connsiteY17" fmla="*/ 58985 h 282504"/>
                <a:gd name="connsiteX18" fmla="*/ 119380 w 266700"/>
                <a:gd name="connsiteY18" fmla="*/ 33584 h 282504"/>
                <a:gd name="connsiteX19" fmla="*/ 119380 w 266700"/>
                <a:gd name="connsiteY19" fmla="*/ 33584 h 282504"/>
                <a:gd name="connsiteX20" fmla="*/ 132080 w 266700"/>
                <a:gd name="connsiteY20" fmla="*/ 13264 h 282504"/>
                <a:gd name="connsiteX21" fmla="*/ 111760 w 266700"/>
                <a:gd name="connsiteY21" fmla="*/ 564 h 282504"/>
                <a:gd name="connsiteX22" fmla="*/ 111760 w 266700"/>
                <a:gd name="connsiteY22" fmla="*/ 564 h 282504"/>
                <a:gd name="connsiteX23" fmla="*/ 76200 w 266700"/>
                <a:gd name="connsiteY23" fmla="*/ 14534 h 282504"/>
                <a:gd name="connsiteX24" fmla="*/ 45720 w 266700"/>
                <a:gd name="connsiteY24" fmla="*/ 36124 h 282504"/>
                <a:gd name="connsiteX25" fmla="*/ 6350 w 266700"/>
                <a:gd name="connsiteY25" fmla="*/ 98354 h 282504"/>
                <a:gd name="connsiteX26" fmla="*/ 0 w 266700"/>
                <a:gd name="connsiteY26" fmla="*/ 135185 h 282504"/>
                <a:gd name="connsiteX27" fmla="*/ 0 w 266700"/>
                <a:gd name="connsiteY27" fmla="*/ 154235 h 282504"/>
                <a:gd name="connsiteX28" fmla="*/ 2540 w 266700"/>
                <a:gd name="connsiteY28" fmla="*/ 172014 h 282504"/>
                <a:gd name="connsiteX29" fmla="*/ 36830 w 266700"/>
                <a:gd name="connsiteY29" fmla="*/ 236785 h 282504"/>
                <a:gd name="connsiteX30" fmla="*/ 97790 w 266700"/>
                <a:gd name="connsiteY30" fmla="*/ 276154 h 282504"/>
                <a:gd name="connsiteX31" fmla="*/ 133350 w 266700"/>
                <a:gd name="connsiteY31" fmla="*/ 282504 h 282504"/>
                <a:gd name="connsiteX32" fmla="*/ 142240 w 266700"/>
                <a:gd name="connsiteY32" fmla="*/ 282504 h 282504"/>
                <a:gd name="connsiteX33" fmla="*/ 151130 w 266700"/>
                <a:gd name="connsiteY33" fmla="*/ 282504 h 282504"/>
                <a:gd name="connsiteX34" fmla="*/ 168910 w 266700"/>
                <a:gd name="connsiteY34" fmla="*/ 279964 h 282504"/>
                <a:gd name="connsiteX35" fmla="*/ 186690 w 266700"/>
                <a:gd name="connsiteY35" fmla="*/ 274885 h 282504"/>
                <a:gd name="connsiteX36" fmla="*/ 203200 w 266700"/>
                <a:gd name="connsiteY36" fmla="*/ 267264 h 282504"/>
                <a:gd name="connsiteX37" fmla="*/ 218440 w 266700"/>
                <a:gd name="connsiteY37" fmla="*/ 258374 h 282504"/>
                <a:gd name="connsiteX38" fmla="*/ 232410 w 266700"/>
                <a:gd name="connsiteY38" fmla="*/ 246945 h 282504"/>
                <a:gd name="connsiteX39" fmla="*/ 255270 w 266700"/>
                <a:gd name="connsiteY39" fmla="*/ 220274 h 282504"/>
                <a:gd name="connsiteX40" fmla="*/ 266700 w 266700"/>
                <a:gd name="connsiteY40" fmla="*/ 198685 h 282504"/>
                <a:gd name="connsiteX41" fmla="*/ 256540 w 266700"/>
                <a:gd name="connsiteY41" fmla="*/ 198685 h 282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66700" h="282504">
                  <a:moveTo>
                    <a:pt x="256540" y="198685"/>
                  </a:moveTo>
                  <a:lnTo>
                    <a:pt x="250190" y="198685"/>
                  </a:lnTo>
                  <a:cubicBezTo>
                    <a:pt x="247650" y="203764"/>
                    <a:pt x="245110" y="207574"/>
                    <a:pt x="242570" y="211385"/>
                  </a:cubicBezTo>
                  <a:cubicBezTo>
                    <a:pt x="236220" y="220274"/>
                    <a:pt x="229870" y="227895"/>
                    <a:pt x="220980" y="234245"/>
                  </a:cubicBezTo>
                  <a:cubicBezTo>
                    <a:pt x="217170" y="238054"/>
                    <a:pt x="213360" y="240595"/>
                    <a:pt x="208280" y="243135"/>
                  </a:cubicBezTo>
                  <a:cubicBezTo>
                    <a:pt x="204470" y="245674"/>
                    <a:pt x="199390" y="248214"/>
                    <a:pt x="194310" y="250754"/>
                  </a:cubicBezTo>
                  <a:cubicBezTo>
                    <a:pt x="189230" y="253295"/>
                    <a:pt x="184150" y="254564"/>
                    <a:pt x="180340" y="255835"/>
                  </a:cubicBezTo>
                  <a:cubicBezTo>
                    <a:pt x="175260" y="257104"/>
                    <a:pt x="170180" y="258374"/>
                    <a:pt x="165100" y="259645"/>
                  </a:cubicBezTo>
                  <a:cubicBezTo>
                    <a:pt x="160020" y="259645"/>
                    <a:pt x="154940" y="260914"/>
                    <a:pt x="149860" y="260914"/>
                  </a:cubicBezTo>
                  <a:cubicBezTo>
                    <a:pt x="147320" y="260914"/>
                    <a:pt x="144780" y="260914"/>
                    <a:pt x="142240" y="260914"/>
                  </a:cubicBezTo>
                  <a:cubicBezTo>
                    <a:pt x="139700" y="260914"/>
                    <a:pt x="137160" y="260914"/>
                    <a:pt x="134620" y="260914"/>
                  </a:cubicBezTo>
                  <a:cubicBezTo>
                    <a:pt x="124460" y="260914"/>
                    <a:pt x="114300" y="258374"/>
                    <a:pt x="104140" y="254564"/>
                  </a:cubicBezTo>
                  <a:cubicBezTo>
                    <a:pt x="85090" y="248214"/>
                    <a:pt x="67310" y="235514"/>
                    <a:pt x="54610" y="220274"/>
                  </a:cubicBezTo>
                  <a:cubicBezTo>
                    <a:pt x="41910" y="205035"/>
                    <a:pt x="33020" y="185985"/>
                    <a:pt x="29210" y="166935"/>
                  </a:cubicBezTo>
                  <a:cubicBezTo>
                    <a:pt x="29210" y="161854"/>
                    <a:pt x="27940" y="156774"/>
                    <a:pt x="27940" y="151695"/>
                  </a:cubicBezTo>
                  <a:cubicBezTo>
                    <a:pt x="27940" y="146614"/>
                    <a:pt x="27940" y="141535"/>
                    <a:pt x="27940" y="136454"/>
                  </a:cubicBezTo>
                  <a:cubicBezTo>
                    <a:pt x="27940" y="126295"/>
                    <a:pt x="30480" y="116135"/>
                    <a:pt x="34290" y="107245"/>
                  </a:cubicBezTo>
                  <a:cubicBezTo>
                    <a:pt x="40640" y="88195"/>
                    <a:pt x="52070" y="71685"/>
                    <a:pt x="67310" y="58985"/>
                  </a:cubicBezTo>
                  <a:cubicBezTo>
                    <a:pt x="82550" y="46285"/>
                    <a:pt x="100330" y="37395"/>
                    <a:pt x="119380" y="33584"/>
                  </a:cubicBezTo>
                  <a:cubicBezTo>
                    <a:pt x="119380" y="33584"/>
                    <a:pt x="119380" y="33584"/>
                    <a:pt x="119380" y="33584"/>
                  </a:cubicBezTo>
                  <a:cubicBezTo>
                    <a:pt x="128270" y="31045"/>
                    <a:pt x="134620" y="22154"/>
                    <a:pt x="132080" y="13264"/>
                  </a:cubicBezTo>
                  <a:cubicBezTo>
                    <a:pt x="129540" y="4375"/>
                    <a:pt x="120650" y="-1975"/>
                    <a:pt x="111760" y="564"/>
                  </a:cubicBezTo>
                  <a:lnTo>
                    <a:pt x="111760" y="564"/>
                  </a:lnTo>
                  <a:cubicBezTo>
                    <a:pt x="99060" y="3104"/>
                    <a:pt x="87630" y="8184"/>
                    <a:pt x="76200" y="14534"/>
                  </a:cubicBezTo>
                  <a:cubicBezTo>
                    <a:pt x="64770" y="20884"/>
                    <a:pt x="54610" y="28504"/>
                    <a:pt x="45720" y="36124"/>
                  </a:cubicBezTo>
                  <a:cubicBezTo>
                    <a:pt x="27940" y="53904"/>
                    <a:pt x="13970" y="75495"/>
                    <a:pt x="6350" y="98354"/>
                  </a:cubicBezTo>
                  <a:cubicBezTo>
                    <a:pt x="2540" y="109785"/>
                    <a:pt x="1270" y="122485"/>
                    <a:pt x="0" y="135185"/>
                  </a:cubicBezTo>
                  <a:cubicBezTo>
                    <a:pt x="0" y="141535"/>
                    <a:pt x="0" y="147885"/>
                    <a:pt x="0" y="154235"/>
                  </a:cubicBezTo>
                  <a:cubicBezTo>
                    <a:pt x="0" y="160585"/>
                    <a:pt x="1270" y="166935"/>
                    <a:pt x="2540" y="172014"/>
                  </a:cubicBezTo>
                  <a:cubicBezTo>
                    <a:pt x="7620" y="196145"/>
                    <a:pt x="20320" y="219004"/>
                    <a:pt x="36830" y="236785"/>
                  </a:cubicBezTo>
                  <a:cubicBezTo>
                    <a:pt x="53340" y="254564"/>
                    <a:pt x="74930" y="268535"/>
                    <a:pt x="97790" y="276154"/>
                  </a:cubicBezTo>
                  <a:cubicBezTo>
                    <a:pt x="109220" y="279964"/>
                    <a:pt x="121920" y="282504"/>
                    <a:pt x="133350" y="282504"/>
                  </a:cubicBezTo>
                  <a:cubicBezTo>
                    <a:pt x="135890" y="282504"/>
                    <a:pt x="139700" y="282504"/>
                    <a:pt x="142240" y="282504"/>
                  </a:cubicBezTo>
                  <a:cubicBezTo>
                    <a:pt x="144780" y="282504"/>
                    <a:pt x="148590" y="282504"/>
                    <a:pt x="151130" y="282504"/>
                  </a:cubicBezTo>
                  <a:cubicBezTo>
                    <a:pt x="157480" y="282504"/>
                    <a:pt x="162560" y="281235"/>
                    <a:pt x="168910" y="279964"/>
                  </a:cubicBezTo>
                  <a:cubicBezTo>
                    <a:pt x="175260" y="278695"/>
                    <a:pt x="180340" y="277424"/>
                    <a:pt x="186690" y="274885"/>
                  </a:cubicBezTo>
                  <a:cubicBezTo>
                    <a:pt x="191770" y="272345"/>
                    <a:pt x="198120" y="271074"/>
                    <a:pt x="203200" y="267264"/>
                  </a:cubicBezTo>
                  <a:cubicBezTo>
                    <a:pt x="208280" y="264724"/>
                    <a:pt x="213360" y="262185"/>
                    <a:pt x="218440" y="258374"/>
                  </a:cubicBezTo>
                  <a:cubicBezTo>
                    <a:pt x="223520" y="254564"/>
                    <a:pt x="228600" y="250754"/>
                    <a:pt x="232410" y="246945"/>
                  </a:cubicBezTo>
                  <a:cubicBezTo>
                    <a:pt x="241300" y="239324"/>
                    <a:pt x="248920" y="230435"/>
                    <a:pt x="255270" y="220274"/>
                  </a:cubicBezTo>
                  <a:cubicBezTo>
                    <a:pt x="260350" y="213924"/>
                    <a:pt x="264160" y="206304"/>
                    <a:pt x="266700" y="198685"/>
                  </a:cubicBezTo>
                  <a:cubicBezTo>
                    <a:pt x="262890" y="198685"/>
                    <a:pt x="260350" y="198685"/>
                    <a:pt x="256540" y="198685"/>
                  </a:cubicBezTo>
                  <a:close/>
                </a:path>
              </a:pathLst>
            </a:custGeom>
            <a:solidFill>
              <a:srgbClr val="03569F"/>
            </a:solidFill>
            <a:ln w="12700" cap="flat">
              <a:noFill/>
              <a:prstDash val="solid"/>
              <a:miter/>
            </a:ln>
          </p:spPr>
          <p:txBody>
            <a:bodyPr rtlCol="0" anchor="ctr"/>
            <a:lstStyle/>
            <a:p>
              <a:endParaRPr lang="nl-NL"/>
            </a:p>
          </p:txBody>
        </p:sp>
        <p:sp>
          <p:nvSpPr>
            <p:cNvPr id="52" name="Vrije vorm 51">
              <a:extLst>
                <a:ext uri="{FF2B5EF4-FFF2-40B4-BE49-F238E27FC236}">
                  <a16:creationId xmlns:a16="http://schemas.microsoft.com/office/drawing/2014/main" id="{AFD7C5D2-95A4-E208-1C3A-DD7DDE2D1B17}"/>
                </a:ext>
              </a:extLst>
            </p:cNvPr>
            <p:cNvSpPr/>
            <p:nvPr userDrawn="1"/>
          </p:nvSpPr>
          <p:spPr>
            <a:xfrm>
              <a:off x="567690" y="6593829"/>
              <a:ext cx="63500" cy="74930"/>
            </a:xfrm>
            <a:custGeom>
              <a:avLst/>
              <a:gdLst>
                <a:gd name="connsiteX0" fmla="*/ 0 w 63500"/>
                <a:gd name="connsiteY0" fmla="*/ 43180 h 74930"/>
                <a:gd name="connsiteX1" fmla="*/ 0 w 63500"/>
                <a:gd name="connsiteY1" fmla="*/ 0 h 74930"/>
                <a:gd name="connsiteX2" fmla="*/ 19050 w 63500"/>
                <a:gd name="connsiteY2" fmla="*/ 0 h 74930"/>
                <a:gd name="connsiteX3" fmla="*/ 19050 w 63500"/>
                <a:gd name="connsiteY3" fmla="*/ 43180 h 74930"/>
                <a:gd name="connsiteX4" fmla="*/ 31750 w 63500"/>
                <a:gd name="connsiteY4" fmla="*/ 57150 h 74930"/>
                <a:gd name="connsiteX5" fmla="*/ 45720 w 63500"/>
                <a:gd name="connsiteY5" fmla="*/ 43180 h 74930"/>
                <a:gd name="connsiteX6" fmla="*/ 45720 w 63500"/>
                <a:gd name="connsiteY6" fmla="*/ 0 h 74930"/>
                <a:gd name="connsiteX7" fmla="*/ 63500 w 63500"/>
                <a:gd name="connsiteY7" fmla="*/ 0 h 74930"/>
                <a:gd name="connsiteX8" fmla="*/ 63500 w 63500"/>
                <a:gd name="connsiteY8" fmla="*/ 43180 h 74930"/>
                <a:gd name="connsiteX9" fmla="*/ 31750 w 63500"/>
                <a:gd name="connsiteY9" fmla="*/ 74930 h 74930"/>
                <a:gd name="connsiteX10" fmla="*/ 0 w 63500"/>
                <a:gd name="connsiteY10" fmla="*/ 43180 h 74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500" h="74930">
                  <a:moveTo>
                    <a:pt x="0" y="43180"/>
                  </a:moveTo>
                  <a:lnTo>
                    <a:pt x="0" y="0"/>
                  </a:lnTo>
                  <a:lnTo>
                    <a:pt x="19050" y="0"/>
                  </a:lnTo>
                  <a:lnTo>
                    <a:pt x="19050" y="43180"/>
                  </a:lnTo>
                  <a:cubicBezTo>
                    <a:pt x="19050" y="52070"/>
                    <a:pt x="22860" y="57150"/>
                    <a:pt x="31750" y="57150"/>
                  </a:cubicBezTo>
                  <a:cubicBezTo>
                    <a:pt x="40640" y="57150"/>
                    <a:pt x="45720" y="52070"/>
                    <a:pt x="45720" y="43180"/>
                  </a:cubicBezTo>
                  <a:lnTo>
                    <a:pt x="45720" y="0"/>
                  </a:lnTo>
                  <a:lnTo>
                    <a:pt x="63500" y="0"/>
                  </a:lnTo>
                  <a:lnTo>
                    <a:pt x="63500" y="43180"/>
                  </a:lnTo>
                  <a:cubicBezTo>
                    <a:pt x="63500" y="62230"/>
                    <a:pt x="52070" y="74930"/>
                    <a:pt x="31750" y="74930"/>
                  </a:cubicBezTo>
                  <a:cubicBezTo>
                    <a:pt x="11430" y="74930"/>
                    <a:pt x="0" y="63500"/>
                    <a:pt x="0" y="43180"/>
                  </a:cubicBezTo>
                  <a:close/>
                </a:path>
              </a:pathLst>
            </a:custGeom>
            <a:solidFill>
              <a:srgbClr val="333333"/>
            </a:solidFill>
            <a:ln w="12700" cap="flat">
              <a:noFill/>
              <a:prstDash val="solid"/>
              <a:miter/>
            </a:ln>
          </p:spPr>
          <p:txBody>
            <a:bodyPr rtlCol="0" anchor="ctr"/>
            <a:lstStyle/>
            <a:p>
              <a:endParaRPr lang="nl-NL"/>
            </a:p>
          </p:txBody>
        </p:sp>
        <p:sp>
          <p:nvSpPr>
            <p:cNvPr id="53" name="Vrije vorm 52">
              <a:extLst>
                <a:ext uri="{FF2B5EF4-FFF2-40B4-BE49-F238E27FC236}">
                  <a16:creationId xmlns:a16="http://schemas.microsoft.com/office/drawing/2014/main" id="{B8A884CD-DD40-B7AC-0CAA-48A4815AD236}"/>
                </a:ext>
              </a:extLst>
            </p:cNvPr>
            <p:cNvSpPr/>
            <p:nvPr userDrawn="1"/>
          </p:nvSpPr>
          <p:spPr>
            <a:xfrm>
              <a:off x="638809" y="6611610"/>
              <a:ext cx="55880" cy="57150"/>
            </a:xfrm>
            <a:custGeom>
              <a:avLst/>
              <a:gdLst>
                <a:gd name="connsiteX0" fmla="*/ 0 w 55880"/>
                <a:gd name="connsiteY0" fmla="*/ 27940 h 57150"/>
                <a:gd name="connsiteX1" fmla="*/ 27940 w 55880"/>
                <a:gd name="connsiteY1" fmla="*/ 0 h 57150"/>
                <a:gd name="connsiteX2" fmla="*/ 55880 w 55880"/>
                <a:gd name="connsiteY2" fmla="*/ 27940 h 57150"/>
                <a:gd name="connsiteX3" fmla="*/ 55880 w 55880"/>
                <a:gd name="connsiteY3" fmla="*/ 57150 h 57150"/>
                <a:gd name="connsiteX4" fmla="*/ 39370 w 55880"/>
                <a:gd name="connsiteY4" fmla="*/ 57150 h 57150"/>
                <a:gd name="connsiteX5" fmla="*/ 39370 w 55880"/>
                <a:gd name="connsiteY5" fmla="*/ 27940 h 57150"/>
                <a:gd name="connsiteX6" fmla="*/ 29210 w 55880"/>
                <a:gd name="connsiteY6" fmla="*/ 15240 h 57150"/>
                <a:gd name="connsiteX7" fmla="*/ 19050 w 55880"/>
                <a:gd name="connsiteY7" fmla="*/ 27940 h 57150"/>
                <a:gd name="connsiteX8" fmla="*/ 19050 w 55880"/>
                <a:gd name="connsiteY8" fmla="*/ 57150 h 57150"/>
                <a:gd name="connsiteX9" fmla="*/ 2540 w 55880"/>
                <a:gd name="connsiteY9" fmla="*/ 57150 h 57150"/>
                <a:gd name="connsiteX10" fmla="*/ 2540 w 55880"/>
                <a:gd name="connsiteY10" fmla="*/ 27940 h 57150"/>
                <a:gd name="connsiteX11" fmla="*/ 2540 w 55880"/>
                <a:gd name="connsiteY11" fmla="*/ 27940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5880" h="57150">
                  <a:moveTo>
                    <a:pt x="0" y="27940"/>
                  </a:moveTo>
                  <a:cubicBezTo>
                    <a:pt x="0" y="8890"/>
                    <a:pt x="11430" y="0"/>
                    <a:pt x="27940" y="0"/>
                  </a:cubicBezTo>
                  <a:cubicBezTo>
                    <a:pt x="44450" y="0"/>
                    <a:pt x="55880" y="8890"/>
                    <a:pt x="55880" y="27940"/>
                  </a:cubicBezTo>
                  <a:lnTo>
                    <a:pt x="55880" y="57150"/>
                  </a:lnTo>
                  <a:lnTo>
                    <a:pt x="39370" y="57150"/>
                  </a:lnTo>
                  <a:lnTo>
                    <a:pt x="39370" y="27940"/>
                  </a:lnTo>
                  <a:cubicBezTo>
                    <a:pt x="39370" y="19050"/>
                    <a:pt x="35560" y="15240"/>
                    <a:pt x="29210" y="15240"/>
                  </a:cubicBezTo>
                  <a:cubicBezTo>
                    <a:pt x="22860" y="15240"/>
                    <a:pt x="19050" y="19050"/>
                    <a:pt x="19050" y="27940"/>
                  </a:cubicBezTo>
                  <a:lnTo>
                    <a:pt x="19050" y="57150"/>
                  </a:lnTo>
                  <a:lnTo>
                    <a:pt x="2540" y="57150"/>
                  </a:lnTo>
                  <a:lnTo>
                    <a:pt x="2540" y="27940"/>
                  </a:lnTo>
                  <a:lnTo>
                    <a:pt x="2540" y="27940"/>
                  </a:lnTo>
                  <a:close/>
                </a:path>
              </a:pathLst>
            </a:custGeom>
            <a:solidFill>
              <a:srgbClr val="333333"/>
            </a:solidFill>
            <a:ln w="12700" cap="flat">
              <a:noFill/>
              <a:prstDash val="solid"/>
              <a:miter/>
            </a:ln>
          </p:spPr>
          <p:txBody>
            <a:bodyPr rtlCol="0" anchor="ctr"/>
            <a:lstStyle/>
            <a:p>
              <a:endParaRPr lang="nl-NL"/>
            </a:p>
          </p:txBody>
        </p:sp>
        <p:sp>
          <p:nvSpPr>
            <p:cNvPr id="54" name="Vrije vorm 53">
              <a:extLst>
                <a:ext uri="{FF2B5EF4-FFF2-40B4-BE49-F238E27FC236}">
                  <a16:creationId xmlns:a16="http://schemas.microsoft.com/office/drawing/2014/main" id="{DADD33A1-89D4-4AC4-33FC-F5A615485F61}"/>
                </a:ext>
              </a:extLst>
            </p:cNvPr>
            <p:cNvSpPr/>
            <p:nvPr userDrawn="1"/>
          </p:nvSpPr>
          <p:spPr>
            <a:xfrm>
              <a:off x="707390" y="6619229"/>
              <a:ext cx="16509" cy="49530"/>
            </a:xfrm>
            <a:custGeom>
              <a:avLst/>
              <a:gdLst>
                <a:gd name="connsiteX0" fmla="*/ 0 w 16509"/>
                <a:gd name="connsiteY0" fmla="*/ 0 h 49530"/>
                <a:gd name="connsiteX1" fmla="*/ 16510 w 16509"/>
                <a:gd name="connsiteY1" fmla="*/ 0 h 49530"/>
                <a:gd name="connsiteX2" fmla="*/ 16510 w 16509"/>
                <a:gd name="connsiteY2" fmla="*/ 49530 h 49530"/>
                <a:gd name="connsiteX3" fmla="*/ 0 w 16509"/>
                <a:gd name="connsiteY3" fmla="*/ 49530 h 49530"/>
                <a:gd name="connsiteX4" fmla="*/ 0 w 16509"/>
                <a:gd name="connsiteY4" fmla="*/ 0 h 495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09" h="49530">
                  <a:moveTo>
                    <a:pt x="0" y="0"/>
                  </a:moveTo>
                  <a:lnTo>
                    <a:pt x="16510" y="0"/>
                  </a:lnTo>
                  <a:lnTo>
                    <a:pt x="16510" y="49530"/>
                  </a:lnTo>
                  <a:lnTo>
                    <a:pt x="0" y="49530"/>
                  </a:lnTo>
                  <a:lnTo>
                    <a:pt x="0" y="0"/>
                  </a:lnTo>
                  <a:close/>
                </a:path>
              </a:pathLst>
            </a:custGeom>
            <a:solidFill>
              <a:srgbClr val="333333"/>
            </a:solidFill>
            <a:ln w="12700" cap="flat">
              <a:noFill/>
              <a:prstDash val="solid"/>
              <a:miter/>
            </a:ln>
          </p:spPr>
          <p:txBody>
            <a:bodyPr rtlCol="0" anchor="ctr"/>
            <a:lstStyle/>
            <a:p>
              <a:endParaRPr lang="nl-NL"/>
            </a:p>
          </p:txBody>
        </p:sp>
        <p:sp>
          <p:nvSpPr>
            <p:cNvPr id="55" name="Vrije vorm 54">
              <a:extLst>
                <a:ext uri="{FF2B5EF4-FFF2-40B4-BE49-F238E27FC236}">
                  <a16:creationId xmlns:a16="http://schemas.microsoft.com/office/drawing/2014/main" id="{61E6B183-E9DC-6B40-7AF8-0469F4CACF09}"/>
                </a:ext>
              </a:extLst>
            </p:cNvPr>
            <p:cNvSpPr/>
            <p:nvPr userDrawn="1"/>
          </p:nvSpPr>
          <p:spPr>
            <a:xfrm>
              <a:off x="737869" y="6593829"/>
              <a:ext cx="46990" cy="74930"/>
            </a:xfrm>
            <a:custGeom>
              <a:avLst/>
              <a:gdLst>
                <a:gd name="connsiteX0" fmla="*/ 1270 w 46990"/>
                <a:gd name="connsiteY0" fmla="*/ 50800 h 74930"/>
                <a:gd name="connsiteX1" fmla="*/ 1270 w 46990"/>
                <a:gd name="connsiteY1" fmla="*/ 0 h 74930"/>
                <a:gd name="connsiteX2" fmla="*/ 17780 w 46990"/>
                <a:gd name="connsiteY2" fmla="*/ 0 h 74930"/>
                <a:gd name="connsiteX3" fmla="*/ 17780 w 46990"/>
                <a:gd name="connsiteY3" fmla="*/ 16511 h 74930"/>
                <a:gd name="connsiteX4" fmla="*/ 44450 w 46990"/>
                <a:gd name="connsiteY4" fmla="*/ 16511 h 74930"/>
                <a:gd name="connsiteX5" fmla="*/ 44450 w 46990"/>
                <a:gd name="connsiteY5" fmla="*/ 31750 h 74930"/>
                <a:gd name="connsiteX6" fmla="*/ 17780 w 46990"/>
                <a:gd name="connsiteY6" fmla="*/ 31750 h 74930"/>
                <a:gd name="connsiteX7" fmla="*/ 17780 w 46990"/>
                <a:gd name="connsiteY7" fmla="*/ 50800 h 74930"/>
                <a:gd name="connsiteX8" fmla="*/ 24130 w 46990"/>
                <a:gd name="connsiteY8" fmla="*/ 58420 h 74930"/>
                <a:gd name="connsiteX9" fmla="*/ 30480 w 46990"/>
                <a:gd name="connsiteY9" fmla="*/ 50800 h 74930"/>
                <a:gd name="connsiteX10" fmla="*/ 30480 w 46990"/>
                <a:gd name="connsiteY10" fmla="*/ 50800 h 74930"/>
                <a:gd name="connsiteX11" fmla="*/ 46990 w 46990"/>
                <a:gd name="connsiteY11" fmla="*/ 49530 h 74930"/>
                <a:gd name="connsiteX12" fmla="*/ 46990 w 46990"/>
                <a:gd name="connsiteY12" fmla="*/ 49530 h 74930"/>
                <a:gd name="connsiteX13" fmla="*/ 22860 w 46990"/>
                <a:gd name="connsiteY13" fmla="*/ 74930 h 74930"/>
                <a:gd name="connsiteX14" fmla="*/ 0 w 46990"/>
                <a:gd name="connsiteY14" fmla="*/ 50800 h 74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6990" h="74930">
                  <a:moveTo>
                    <a:pt x="1270" y="50800"/>
                  </a:moveTo>
                  <a:lnTo>
                    <a:pt x="1270" y="0"/>
                  </a:lnTo>
                  <a:lnTo>
                    <a:pt x="17780" y="0"/>
                  </a:lnTo>
                  <a:lnTo>
                    <a:pt x="17780" y="16511"/>
                  </a:lnTo>
                  <a:lnTo>
                    <a:pt x="44450" y="16511"/>
                  </a:lnTo>
                  <a:lnTo>
                    <a:pt x="44450" y="31750"/>
                  </a:lnTo>
                  <a:lnTo>
                    <a:pt x="17780" y="31750"/>
                  </a:lnTo>
                  <a:lnTo>
                    <a:pt x="17780" y="50800"/>
                  </a:lnTo>
                  <a:cubicBezTo>
                    <a:pt x="17780" y="57150"/>
                    <a:pt x="20320" y="58420"/>
                    <a:pt x="24130" y="58420"/>
                  </a:cubicBezTo>
                  <a:cubicBezTo>
                    <a:pt x="27940" y="58420"/>
                    <a:pt x="30480" y="57150"/>
                    <a:pt x="30480" y="50800"/>
                  </a:cubicBezTo>
                  <a:lnTo>
                    <a:pt x="30480" y="50800"/>
                  </a:lnTo>
                  <a:cubicBezTo>
                    <a:pt x="30480" y="49530"/>
                    <a:pt x="46990" y="49530"/>
                    <a:pt x="46990" y="49530"/>
                  </a:cubicBezTo>
                  <a:lnTo>
                    <a:pt x="46990" y="49530"/>
                  </a:lnTo>
                  <a:cubicBezTo>
                    <a:pt x="46990" y="67311"/>
                    <a:pt x="38100" y="74930"/>
                    <a:pt x="22860" y="74930"/>
                  </a:cubicBezTo>
                  <a:cubicBezTo>
                    <a:pt x="7620" y="74930"/>
                    <a:pt x="0" y="67311"/>
                    <a:pt x="0" y="50800"/>
                  </a:cubicBezTo>
                  <a:close/>
                </a:path>
              </a:pathLst>
            </a:custGeom>
            <a:solidFill>
              <a:srgbClr val="333333"/>
            </a:solidFill>
            <a:ln w="12700" cap="flat">
              <a:noFill/>
              <a:prstDash val="solid"/>
              <a:miter/>
            </a:ln>
          </p:spPr>
          <p:txBody>
            <a:bodyPr rtlCol="0" anchor="ctr"/>
            <a:lstStyle/>
            <a:p>
              <a:endParaRPr lang="nl-NL"/>
            </a:p>
          </p:txBody>
        </p:sp>
        <p:sp>
          <p:nvSpPr>
            <p:cNvPr id="56" name="Vrije vorm 55">
              <a:extLst>
                <a:ext uri="{FF2B5EF4-FFF2-40B4-BE49-F238E27FC236}">
                  <a16:creationId xmlns:a16="http://schemas.microsoft.com/office/drawing/2014/main" id="{D180EA5C-E44D-B2EA-5406-F7E47561A5DA}"/>
                </a:ext>
              </a:extLst>
            </p:cNvPr>
            <p:cNvSpPr/>
            <p:nvPr userDrawn="1"/>
          </p:nvSpPr>
          <p:spPr>
            <a:xfrm>
              <a:off x="793750" y="6609069"/>
              <a:ext cx="60960" cy="58420"/>
            </a:xfrm>
            <a:custGeom>
              <a:avLst/>
              <a:gdLst>
                <a:gd name="connsiteX0" fmla="*/ 0 w 60960"/>
                <a:gd name="connsiteY0" fmla="*/ 29210 h 58420"/>
                <a:gd name="connsiteX1" fmla="*/ 30480 w 60960"/>
                <a:gd name="connsiteY1" fmla="*/ 0 h 58420"/>
                <a:gd name="connsiteX2" fmla="*/ 60960 w 60960"/>
                <a:gd name="connsiteY2" fmla="*/ 29210 h 58420"/>
                <a:gd name="connsiteX3" fmla="*/ 60960 w 60960"/>
                <a:gd name="connsiteY3" fmla="*/ 34290 h 58420"/>
                <a:gd name="connsiteX4" fmla="*/ 19050 w 60960"/>
                <a:gd name="connsiteY4" fmla="*/ 34290 h 58420"/>
                <a:gd name="connsiteX5" fmla="*/ 31750 w 60960"/>
                <a:gd name="connsiteY5" fmla="*/ 43180 h 58420"/>
                <a:gd name="connsiteX6" fmla="*/ 41910 w 60960"/>
                <a:gd name="connsiteY6" fmla="*/ 39370 h 58420"/>
                <a:gd name="connsiteX7" fmla="*/ 59690 w 60960"/>
                <a:gd name="connsiteY7" fmla="*/ 39370 h 58420"/>
                <a:gd name="connsiteX8" fmla="*/ 31750 w 60960"/>
                <a:gd name="connsiteY8" fmla="*/ 58420 h 58420"/>
                <a:gd name="connsiteX9" fmla="*/ 1270 w 60960"/>
                <a:gd name="connsiteY9" fmla="*/ 29210 h 58420"/>
                <a:gd name="connsiteX10" fmla="*/ 41910 w 60960"/>
                <a:gd name="connsiteY10" fmla="*/ 24130 h 58420"/>
                <a:gd name="connsiteX11" fmla="*/ 29210 w 60960"/>
                <a:gd name="connsiteY11" fmla="*/ 15240 h 58420"/>
                <a:gd name="connsiteX12" fmla="*/ 16510 w 60960"/>
                <a:gd name="connsiteY12" fmla="*/ 24130 h 58420"/>
                <a:gd name="connsiteX13" fmla="*/ 40640 w 60960"/>
                <a:gd name="connsiteY13" fmla="*/ 24130 h 58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0960" h="58420">
                  <a:moveTo>
                    <a:pt x="0" y="29210"/>
                  </a:moveTo>
                  <a:cubicBezTo>
                    <a:pt x="0" y="12700"/>
                    <a:pt x="12700" y="0"/>
                    <a:pt x="30480" y="0"/>
                  </a:cubicBezTo>
                  <a:cubicBezTo>
                    <a:pt x="48260" y="0"/>
                    <a:pt x="60960" y="12700"/>
                    <a:pt x="60960" y="29210"/>
                  </a:cubicBezTo>
                  <a:lnTo>
                    <a:pt x="60960" y="34290"/>
                  </a:lnTo>
                  <a:lnTo>
                    <a:pt x="19050" y="34290"/>
                  </a:lnTo>
                  <a:cubicBezTo>
                    <a:pt x="20320" y="40640"/>
                    <a:pt x="25400" y="43180"/>
                    <a:pt x="31750" y="43180"/>
                  </a:cubicBezTo>
                  <a:cubicBezTo>
                    <a:pt x="38100" y="43180"/>
                    <a:pt x="40640" y="43180"/>
                    <a:pt x="41910" y="39370"/>
                  </a:cubicBezTo>
                  <a:lnTo>
                    <a:pt x="59690" y="39370"/>
                  </a:lnTo>
                  <a:cubicBezTo>
                    <a:pt x="55880" y="50800"/>
                    <a:pt x="45720" y="58420"/>
                    <a:pt x="31750" y="58420"/>
                  </a:cubicBezTo>
                  <a:cubicBezTo>
                    <a:pt x="13970" y="58420"/>
                    <a:pt x="1270" y="45720"/>
                    <a:pt x="1270" y="29210"/>
                  </a:cubicBezTo>
                  <a:close/>
                  <a:moveTo>
                    <a:pt x="41910" y="24130"/>
                  </a:moveTo>
                  <a:cubicBezTo>
                    <a:pt x="39370" y="17780"/>
                    <a:pt x="35560" y="15240"/>
                    <a:pt x="29210" y="15240"/>
                  </a:cubicBezTo>
                  <a:cubicBezTo>
                    <a:pt x="22860" y="15240"/>
                    <a:pt x="19050" y="17780"/>
                    <a:pt x="16510" y="24130"/>
                  </a:cubicBezTo>
                  <a:lnTo>
                    <a:pt x="40640" y="24130"/>
                  </a:lnTo>
                  <a:close/>
                </a:path>
              </a:pathLst>
            </a:custGeom>
            <a:solidFill>
              <a:srgbClr val="333333"/>
            </a:solidFill>
            <a:ln w="12700" cap="flat">
              <a:noFill/>
              <a:prstDash val="solid"/>
              <a:miter/>
            </a:ln>
          </p:spPr>
          <p:txBody>
            <a:bodyPr rtlCol="0" anchor="ctr"/>
            <a:lstStyle/>
            <a:p>
              <a:endParaRPr lang="nl-NL"/>
            </a:p>
          </p:txBody>
        </p:sp>
        <p:sp>
          <p:nvSpPr>
            <p:cNvPr id="57" name="Vrije vorm 56">
              <a:extLst>
                <a:ext uri="{FF2B5EF4-FFF2-40B4-BE49-F238E27FC236}">
                  <a16:creationId xmlns:a16="http://schemas.microsoft.com/office/drawing/2014/main" id="{0C2CE0A1-1521-0950-BB0B-ABE66019D643}"/>
                </a:ext>
              </a:extLst>
            </p:cNvPr>
            <p:cNvSpPr/>
            <p:nvPr userDrawn="1"/>
          </p:nvSpPr>
          <p:spPr>
            <a:xfrm>
              <a:off x="859789" y="6593829"/>
              <a:ext cx="60960" cy="74930"/>
            </a:xfrm>
            <a:custGeom>
              <a:avLst/>
              <a:gdLst>
                <a:gd name="connsiteX0" fmla="*/ 1270 w 60960"/>
                <a:gd name="connsiteY0" fmla="*/ 44450 h 74930"/>
                <a:gd name="connsiteX1" fmla="*/ 27940 w 60960"/>
                <a:gd name="connsiteY1" fmla="*/ 15240 h 74930"/>
                <a:gd name="connsiteX2" fmla="*/ 44450 w 60960"/>
                <a:gd name="connsiteY2" fmla="*/ 22861 h 74930"/>
                <a:gd name="connsiteX3" fmla="*/ 44450 w 60960"/>
                <a:gd name="connsiteY3" fmla="*/ 0 h 74930"/>
                <a:gd name="connsiteX4" fmla="*/ 60960 w 60960"/>
                <a:gd name="connsiteY4" fmla="*/ 0 h 74930"/>
                <a:gd name="connsiteX5" fmla="*/ 60960 w 60960"/>
                <a:gd name="connsiteY5" fmla="*/ 44450 h 74930"/>
                <a:gd name="connsiteX6" fmla="*/ 30480 w 60960"/>
                <a:gd name="connsiteY6" fmla="*/ 74930 h 74930"/>
                <a:gd name="connsiteX7" fmla="*/ 0 w 60960"/>
                <a:gd name="connsiteY7" fmla="*/ 44450 h 74930"/>
                <a:gd name="connsiteX8" fmla="*/ 44450 w 60960"/>
                <a:gd name="connsiteY8" fmla="*/ 44450 h 74930"/>
                <a:gd name="connsiteX9" fmla="*/ 31750 w 60960"/>
                <a:gd name="connsiteY9" fmla="*/ 30480 h 74930"/>
                <a:gd name="connsiteX10" fmla="*/ 19050 w 60960"/>
                <a:gd name="connsiteY10" fmla="*/ 44450 h 74930"/>
                <a:gd name="connsiteX11" fmla="*/ 31750 w 60960"/>
                <a:gd name="connsiteY11" fmla="*/ 58420 h 74930"/>
                <a:gd name="connsiteX12" fmla="*/ 44450 w 60960"/>
                <a:gd name="connsiteY12" fmla="*/ 44450 h 74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0960" h="74930">
                  <a:moveTo>
                    <a:pt x="1270" y="44450"/>
                  </a:moveTo>
                  <a:cubicBezTo>
                    <a:pt x="1270" y="25400"/>
                    <a:pt x="15240" y="15240"/>
                    <a:pt x="27940" y="15240"/>
                  </a:cubicBezTo>
                  <a:cubicBezTo>
                    <a:pt x="40640" y="15240"/>
                    <a:pt x="40640" y="17780"/>
                    <a:pt x="44450" y="22861"/>
                  </a:cubicBezTo>
                  <a:lnTo>
                    <a:pt x="44450" y="0"/>
                  </a:lnTo>
                  <a:lnTo>
                    <a:pt x="60960" y="0"/>
                  </a:lnTo>
                  <a:lnTo>
                    <a:pt x="60960" y="44450"/>
                  </a:lnTo>
                  <a:cubicBezTo>
                    <a:pt x="60960" y="63500"/>
                    <a:pt x="48260" y="74930"/>
                    <a:pt x="30480" y="74930"/>
                  </a:cubicBezTo>
                  <a:cubicBezTo>
                    <a:pt x="12700" y="74930"/>
                    <a:pt x="0" y="62230"/>
                    <a:pt x="0" y="44450"/>
                  </a:cubicBezTo>
                  <a:close/>
                  <a:moveTo>
                    <a:pt x="44450" y="44450"/>
                  </a:moveTo>
                  <a:cubicBezTo>
                    <a:pt x="44450" y="36830"/>
                    <a:pt x="39370" y="30480"/>
                    <a:pt x="31750" y="30480"/>
                  </a:cubicBezTo>
                  <a:cubicBezTo>
                    <a:pt x="24130" y="30480"/>
                    <a:pt x="19050" y="35561"/>
                    <a:pt x="19050" y="44450"/>
                  </a:cubicBezTo>
                  <a:cubicBezTo>
                    <a:pt x="19050" y="53340"/>
                    <a:pt x="24130" y="58420"/>
                    <a:pt x="31750" y="58420"/>
                  </a:cubicBezTo>
                  <a:cubicBezTo>
                    <a:pt x="39370" y="58420"/>
                    <a:pt x="44450" y="53340"/>
                    <a:pt x="44450" y="44450"/>
                  </a:cubicBezTo>
                  <a:close/>
                </a:path>
              </a:pathLst>
            </a:custGeom>
            <a:solidFill>
              <a:srgbClr val="333333"/>
            </a:solidFill>
            <a:ln w="12700" cap="flat">
              <a:noFill/>
              <a:prstDash val="solid"/>
              <a:miter/>
            </a:ln>
          </p:spPr>
          <p:txBody>
            <a:bodyPr rtlCol="0" anchor="ctr"/>
            <a:lstStyle/>
            <a:p>
              <a:endParaRPr lang="nl-NL"/>
            </a:p>
          </p:txBody>
        </p:sp>
        <p:sp>
          <p:nvSpPr>
            <p:cNvPr id="58" name="Vrije vorm 57">
              <a:extLst>
                <a:ext uri="{FF2B5EF4-FFF2-40B4-BE49-F238E27FC236}">
                  <a16:creationId xmlns:a16="http://schemas.microsoft.com/office/drawing/2014/main" id="{B05842B4-3057-980B-FA70-92439F8563F7}"/>
                </a:ext>
              </a:extLst>
            </p:cNvPr>
            <p:cNvSpPr/>
            <p:nvPr userDrawn="1"/>
          </p:nvSpPr>
          <p:spPr>
            <a:xfrm>
              <a:off x="707143" y="6593829"/>
              <a:ext cx="19542" cy="19050"/>
            </a:xfrm>
            <a:custGeom>
              <a:avLst/>
              <a:gdLst>
                <a:gd name="connsiteX0" fmla="*/ 11676 w 19542"/>
                <a:gd name="connsiteY0" fmla="*/ 0 h 19050"/>
                <a:gd name="connsiteX1" fmla="*/ 246 w 19542"/>
                <a:gd name="connsiteY1" fmla="*/ 7620 h 19050"/>
                <a:gd name="connsiteX2" fmla="*/ 7866 w 19542"/>
                <a:gd name="connsiteY2" fmla="*/ 19050 h 19050"/>
                <a:gd name="connsiteX3" fmla="*/ 19296 w 19542"/>
                <a:gd name="connsiteY3" fmla="*/ 11430 h 19050"/>
                <a:gd name="connsiteX4" fmla="*/ 11676 w 19542"/>
                <a:gd name="connsiteY4" fmla="*/ 0 h 1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542" h="19050">
                  <a:moveTo>
                    <a:pt x="11676" y="0"/>
                  </a:moveTo>
                  <a:cubicBezTo>
                    <a:pt x="6596" y="0"/>
                    <a:pt x="1516" y="2540"/>
                    <a:pt x="246" y="7620"/>
                  </a:cubicBezTo>
                  <a:cubicBezTo>
                    <a:pt x="-1024" y="12700"/>
                    <a:pt x="2786" y="17780"/>
                    <a:pt x="7866" y="19050"/>
                  </a:cubicBezTo>
                  <a:cubicBezTo>
                    <a:pt x="12946" y="19050"/>
                    <a:pt x="18026" y="16511"/>
                    <a:pt x="19296" y="11430"/>
                  </a:cubicBezTo>
                  <a:cubicBezTo>
                    <a:pt x="20566" y="6350"/>
                    <a:pt x="16756" y="1270"/>
                    <a:pt x="11676" y="0"/>
                  </a:cubicBezTo>
                  <a:close/>
                </a:path>
              </a:pathLst>
            </a:custGeom>
            <a:solidFill>
              <a:srgbClr val="333333"/>
            </a:solidFill>
            <a:ln w="12700" cap="flat">
              <a:noFill/>
              <a:prstDash val="solid"/>
              <a:miter/>
            </a:ln>
          </p:spPr>
          <p:txBody>
            <a:bodyPr rtlCol="0" anchor="ctr"/>
            <a:lstStyle/>
            <a:p>
              <a:endParaRPr lang="nl-NL"/>
            </a:p>
          </p:txBody>
        </p:sp>
      </p:grpSp>
      <p:sp>
        <p:nvSpPr>
          <p:cNvPr id="3" name="Tijdelijke aanduiding voor tekst 8">
            <a:extLst>
              <a:ext uri="{FF2B5EF4-FFF2-40B4-BE49-F238E27FC236}">
                <a16:creationId xmlns:a16="http://schemas.microsoft.com/office/drawing/2014/main" id="{034155EA-CA2B-7BFD-ABF0-B9413ED3C47F}"/>
              </a:ext>
            </a:extLst>
          </p:cNvPr>
          <p:cNvSpPr>
            <a:spLocks noGrp="1"/>
          </p:cNvSpPr>
          <p:nvPr>
            <p:ph type="body" sz="quarter" idx="16" hasCustomPrompt="1"/>
          </p:nvPr>
        </p:nvSpPr>
        <p:spPr>
          <a:xfrm>
            <a:off x="865212" y="894498"/>
            <a:ext cx="1338580" cy="376733"/>
          </a:xfrm>
          <a:prstGeom prst="roundRect">
            <a:avLst>
              <a:gd name="adj" fmla="val 50000"/>
            </a:avLst>
          </a:prstGeom>
          <a:ln>
            <a:solidFill>
              <a:schemeClr val="bg1"/>
            </a:solidFill>
          </a:ln>
        </p:spPr>
        <p:txBody>
          <a:bodyPr lIns="36000" tIns="18000" anchor="ctr" anchorCtr="0">
            <a:normAutofit/>
          </a:bodyPr>
          <a:lstStyle>
            <a:lvl1pPr marL="0" indent="0" algn="l" defTabSz="914400" rtl="0" eaLnBrk="1" latinLnBrk="0" hangingPunct="1">
              <a:buNone/>
              <a:defRPr lang="nl-NL" sz="1800" kern="1200" dirty="0">
                <a:solidFill>
                  <a:schemeClr val="bg1"/>
                </a:solidFill>
                <a:latin typeface="+mn-lt"/>
                <a:ea typeface="+mn-ea"/>
                <a:cs typeface="+mn-cs"/>
              </a:defRPr>
            </a:lvl1pPr>
            <a:lvl2pPr marL="457200" indent="0">
              <a:buNone/>
              <a:defRPr/>
            </a:lvl2pPr>
            <a:lvl3pPr marL="914400" indent="0">
              <a:buNone/>
              <a:defRPr/>
            </a:lvl3pPr>
            <a:lvl4pPr marL="1371600" indent="0">
              <a:buNone/>
              <a:defRPr/>
            </a:lvl4pPr>
            <a:lvl5pPr marL="1828800" indent="0">
              <a:buNone/>
              <a:defRPr/>
            </a:lvl5pPr>
          </a:lstStyle>
          <a:p>
            <a:r>
              <a:rPr lang="nl-NL" dirty="0">
                <a:solidFill>
                  <a:schemeClr val="bg1"/>
                </a:solidFill>
              </a:rPr>
              <a:t>Hoofdstuk</a:t>
            </a:r>
          </a:p>
        </p:txBody>
      </p:sp>
      <p:sp>
        <p:nvSpPr>
          <p:cNvPr id="9" name="Tijdelijke aanduiding voor tekst 3">
            <a:extLst>
              <a:ext uri="{FF2B5EF4-FFF2-40B4-BE49-F238E27FC236}">
                <a16:creationId xmlns:a16="http://schemas.microsoft.com/office/drawing/2014/main" id="{6692DC8A-0578-E3FA-9DDA-57CB644F9F2D}"/>
              </a:ext>
            </a:extLst>
          </p:cNvPr>
          <p:cNvSpPr>
            <a:spLocks noGrp="1"/>
          </p:cNvSpPr>
          <p:nvPr>
            <p:ph type="body" sz="quarter" idx="14" hasCustomPrompt="1"/>
          </p:nvPr>
        </p:nvSpPr>
        <p:spPr>
          <a:xfrm>
            <a:off x="2076262" y="817326"/>
            <a:ext cx="538479" cy="538478"/>
          </a:xfrm>
          <a:prstGeom prst="ellipse">
            <a:avLst/>
          </a:prstGeom>
          <a:solidFill>
            <a:srgbClr val="E95223"/>
          </a:solidFill>
        </p:spPr>
        <p:txBody>
          <a:bodyPr tIns="36000" anchor="ctr" anchorCtr="0">
            <a:normAutofit/>
          </a:bodyPr>
          <a:lstStyle>
            <a:lvl1pPr marL="0" indent="0" algn="ctr">
              <a:buNone/>
              <a:defRPr sz="1800" b="1">
                <a:solidFill>
                  <a:schemeClr val="bg1"/>
                </a:solidFill>
              </a:defRPr>
            </a:lvl1pPr>
          </a:lstStyle>
          <a:p>
            <a:pPr lvl="0"/>
            <a:r>
              <a:rPr lang="nl-NL" dirty="0"/>
              <a:t>01</a:t>
            </a:r>
          </a:p>
        </p:txBody>
      </p:sp>
      <p:grpSp>
        <p:nvGrpSpPr>
          <p:cNvPr id="10" name="Groep 9">
            <a:extLst>
              <a:ext uri="{FF2B5EF4-FFF2-40B4-BE49-F238E27FC236}">
                <a16:creationId xmlns:a16="http://schemas.microsoft.com/office/drawing/2014/main" id="{F74937FA-D896-C72F-22D3-48827E578E0C}"/>
              </a:ext>
            </a:extLst>
          </p:cNvPr>
          <p:cNvGrpSpPr/>
          <p:nvPr userDrawn="1"/>
        </p:nvGrpSpPr>
        <p:grpSpPr>
          <a:xfrm>
            <a:off x="-3620530" y="2958678"/>
            <a:ext cx="3527668" cy="3899322"/>
            <a:chOff x="-3913429" y="2864654"/>
            <a:chExt cx="3820567" cy="3899322"/>
          </a:xfrm>
        </p:grpSpPr>
        <p:sp>
          <p:nvSpPr>
            <p:cNvPr id="11" name="Rechthoek: afgeronde hoeken 10">
              <a:extLst>
                <a:ext uri="{FF2B5EF4-FFF2-40B4-BE49-F238E27FC236}">
                  <a16:creationId xmlns:a16="http://schemas.microsoft.com/office/drawing/2014/main" id="{B36FC43E-AF51-1233-2928-27D5AE690F88}"/>
                </a:ext>
              </a:extLst>
            </p:cNvPr>
            <p:cNvSpPr/>
            <p:nvPr userDrawn="1"/>
          </p:nvSpPr>
          <p:spPr>
            <a:xfrm>
              <a:off x="-3913429" y="3343976"/>
              <a:ext cx="3820567" cy="3420000"/>
            </a:xfrm>
            <a:prstGeom prst="roundRect">
              <a:avLst>
                <a:gd name="adj" fmla="val 0"/>
              </a:avLst>
            </a:prstGeom>
            <a:solidFill>
              <a:schemeClr val="bg1"/>
            </a:solidFill>
            <a:ln w="7620" cap="flat">
              <a:noFill/>
              <a:prstDash val="solid"/>
              <a:miter/>
            </a:ln>
          </p:spPr>
          <p:txBody>
            <a:bodyPr lIns="216000" tIns="144000" rIns="216000" rtlCol="0" anchor="t"/>
            <a:lstStyle/>
            <a:p>
              <a:pPr marL="171450" indent="-171450" algn="l">
                <a:spcAft>
                  <a:spcPts val="400"/>
                </a:spcAft>
                <a:buClr>
                  <a:schemeClr val="tx1"/>
                </a:buClr>
                <a:buFont typeface="Arial" panose="020B0604020202020204" pitchFamily="34" charset="0"/>
                <a:buChar char="•"/>
              </a:pPr>
              <a:r>
                <a:rPr lang="nl-NL" sz="1000" b="0" dirty="0">
                  <a:latin typeface="Arial" panose="020B0604020202020204" pitchFamily="34" charset="0"/>
                  <a:cs typeface="Arial" panose="020B0604020202020204" pitchFamily="34" charset="0"/>
                </a:rPr>
                <a:t>Voeg een afbeelding toe door een afbeelding vanaf je bestanden naar deze slide te slepen. Of door op het icoon te klikken en een afbeelding in te voegen.</a:t>
              </a:r>
            </a:p>
            <a:p>
              <a:pPr marL="171450" indent="-171450" algn="l">
                <a:spcAft>
                  <a:spcPts val="400"/>
                </a:spcAft>
                <a:buClr>
                  <a:schemeClr val="tx1"/>
                </a:buClr>
                <a:buFont typeface="Arial" panose="020B0604020202020204" pitchFamily="34" charset="0"/>
                <a:buChar char="•"/>
              </a:pPr>
              <a:r>
                <a:rPr lang="nl-NL" sz="1000" b="0" dirty="0">
                  <a:latin typeface="Arial" panose="020B0604020202020204" pitchFamily="34" charset="0"/>
                  <a:cs typeface="Arial" panose="020B0604020202020204" pitchFamily="34" charset="0"/>
                </a:rPr>
                <a:t>Als er al een afbeelding is toegevoegd, moet je deze eerst verwijderen. Nadat je dit hebt gedaan, komen er iconen tevoorschijn in het kader. </a:t>
              </a:r>
            </a:p>
            <a:p>
              <a:pPr marL="171450" indent="-171450">
                <a:spcAft>
                  <a:spcPts val="400"/>
                </a:spcAft>
                <a:buClr>
                  <a:schemeClr val="tx1"/>
                </a:buClr>
                <a:buFont typeface="Arial" panose="020B0604020202020204" pitchFamily="34" charset="0"/>
                <a:buChar char="•"/>
              </a:pPr>
              <a:r>
                <a:rPr lang="nl-NL" sz="1000" b="0" dirty="0">
                  <a:latin typeface="Arial" panose="020B0604020202020204" pitchFamily="34" charset="0"/>
                  <a:cs typeface="Arial" panose="020B0604020202020204" pitchFamily="34" charset="0"/>
                </a:rPr>
                <a:t>Wanneer je de afbeelding bij wilt snijden of een andere positie in het kader wilt geven, </a:t>
              </a:r>
              <a:r>
                <a:rPr lang="nl-NL" sz="1000" dirty="0">
                  <a:latin typeface="Arial" panose="020B0604020202020204" pitchFamily="34" charset="0"/>
                  <a:cs typeface="Arial" panose="020B0604020202020204" pitchFamily="34" charset="0"/>
                </a:rPr>
                <a:t>d</a:t>
              </a:r>
              <a:r>
                <a:rPr lang="nl-NL" sz="1000" b="0" dirty="0">
                  <a:latin typeface="Arial" panose="020B0604020202020204" pitchFamily="34" charset="0"/>
                  <a:cs typeface="Arial" panose="020B0604020202020204" pitchFamily="34" charset="0"/>
                </a:rPr>
                <a:t>an kun je dit doen door:</a:t>
              </a:r>
            </a:p>
            <a:p>
              <a:pPr marL="447675" indent="-180975">
                <a:spcAft>
                  <a:spcPts val="400"/>
                </a:spcAft>
                <a:buClr>
                  <a:schemeClr val="tx1"/>
                </a:buClr>
                <a:buFont typeface="+mj-lt"/>
                <a:buAutoNum type="arabicPeriod"/>
              </a:pPr>
              <a:r>
                <a:rPr lang="nl-NL" sz="1000" dirty="0">
                  <a:latin typeface="Arial" panose="020B0604020202020204" pitchFamily="34" charset="0"/>
                  <a:cs typeface="Arial" panose="020B0604020202020204" pitchFamily="34" charset="0"/>
                </a:rPr>
                <a:t>Klik op</a:t>
              </a:r>
              <a:r>
                <a:rPr lang="nl-NL" sz="1000" b="0" dirty="0">
                  <a:latin typeface="Arial" panose="020B0604020202020204" pitchFamily="34" charset="0"/>
                  <a:cs typeface="Arial" panose="020B0604020202020204" pitchFamily="34" charset="0"/>
                </a:rPr>
                <a:t> de afbeelding met de rechtermuisknop en kies voor: “Bijsnijden”. </a:t>
              </a:r>
            </a:p>
            <a:p>
              <a:pPr marL="447675" indent="-180975">
                <a:spcAft>
                  <a:spcPts val="400"/>
                </a:spcAft>
                <a:buClr>
                  <a:schemeClr val="tx1"/>
                </a:buClr>
                <a:buFont typeface="+mj-lt"/>
                <a:buAutoNum type="arabicPeriod"/>
              </a:pPr>
              <a:r>
                <a:rPr lang="nl-NL" sz="1000" b="0" dirty="0">
                  <a:latin typeface="Arial" panose="020B0604020202020204" pitchFamily="34" charset="0"/>
                  <a:cs typeface="Arial" panose="020B0604020202020204" pitchFamily="34" charset="0"/>
                </a:rPr>
                <a:t>Nu kun je de uitsnede van de afbeelding aanpassen door de afbeelding te verplaatsen of de witte bollen gebruiken om de grootte van de afbeelding te bepalen.</a:t>
              </a:r>
            </a:p>
            <a:p>
              <a:pPr marL="171450" indent="-171450">
                <a:spcAft>
                  <a:spcPts val="400"/>
                </a:spcAft>
                <a:buClr>
                  <a:schemeClr val="tx1"/>
                </a:buClr>
                <a:buFont typeface="Arial" panose="020B0604020202020204" pitchFamily="34" charset="0"/>
                <a:buChar char="•"/>
              </a:pPr>
              <a:r>
                <a:rPr lang="nl-NL" sz="1000" b="0" dirty="0">
                  <a:latin typeface="Arial" panose="020B0604020202020204" pitchFamily="34" charset="0"/>
                  <a:cs typeface="Arial" panose="020B0604020202020204" pitchFamily="34" charset="0"/>
                </a:rPr>
                <a:t>Nadat je de wijzingen hebt doorgevoerd, klik je nogmaals op: “Bijsnijden”. Nu is de afbeelding gewijzigd. </a:t>
              </a:r>
            </a:p>
          </p:txBody>
        </p:sp>
        <p:sp>
          <p:nvSpPr>
            <p:cNvPr id="12" name="Rechthoek: afgeronde hoeken 11">
              <a:extLst>
                <a:ext uri="{FF2B5EF4-FFF2-40B4-BE49-F238E27FC236}">
                  <a16:creationId xmlns:a16="http://schemas.microsoft.com/office/drawing/2014/main" id="{0474893B-2CAB-E8D5-DCAE-15EA1C4D36A3}"/>
                </a:ext>
              </a:extLst>
            </p:cNvPr>
            <p:cNvSpPr/>
            <p:nvPr userDrawn="1"/>
          </p:nvSpPr>
          <p:spPr>
            <a:xfrm>
              <a:off x="-3913429" y="2864654"/>
              <a:ext cx="3820567" cy="479322"/>
            </a:xfrm>
            <a:prstGeom prst="roundRect">
              <a:avLst>
                <a:gd name="adj" fmla="val 0"/>
              </a:avLst>
            </a:prstGeom>
            <a:solidFill>
              <a:schemeClr val="tx1"/>
            </a:solidFill>
            <a:ln w="7620" cap="flat">
              <a:noFill/>
              <a:prstDash val="solid"/>
              <a:miter/>
            </a:ln>
          </p:spPr>
          <p:txBody>
            <a:bodyPr lIns="216000" tIns="90000" rIns="216000" bIns="90000" rtlCol="0" anchor="ctr"/>
            <a:lstStyle/>
            <a:p>
              <a:pPr>
                <a:spcAft>
                  <a:spcPts val="600"/>
                </a:spcAft>
              </a:pPr>
              <a:r>
                <a:rPr lang="nl-NL" sz="1400" b="1" dirty="0">
                  <a:solidFill>
                    <a:schemeClr val="bg1"/>
                  </a:solidFill>
                  <a:latin typeface="Arial" panose="020B0604020202020204" pitchFamily="34" charset="0"/>
                  <a:cs typeface="Arial" panose="020B0604020202020204" pitchFamily="34" charset="0"/>
                </a:rPr>
                <a:t>Afbeeldingen toevoegen of wijzigen</a:t>
              </a:r>
              <a:endParaRPr lang="nl-NL" sz="900" b="0" dirty="0">
                <a:solidFill>
                  <a:schemeClr val="bg1"/>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1960393461"/>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Hoofdstukslide zonder afbeelding">
    <p:spTree>
      <p:nvGrpSpPr>
        <p:cNvPr id="1" name=""/>
        <p:cNvGrpSpPr/>
        <p:nvPr/>
      </p:nvGrpSpPr>
      <p:grpSpPr>
        <a:xfrm>
          <a:off x="0" y="0"/>
          <a:ext cx="0" cy="0"/>
          <a:chOff x="0" y="0"/>
          <a:chExt cx="0" cy="0"/>
        </a:xfrm>
      </p:grpSpPr>
      <p:sp>
        <p:nvSpPr>
          <p:cNvPr id="35" name="Vrije vorm 34">
            <a:extLst>
              <a:ext uri="{FF2B5EF4-FFF2-40B4-BE49-F238E27FC236}">
                <a16:creationId xmlns:a16="http://schemas.microsoft.com/office/drawing/2014/main" id="{C376EAAF-75DE-CB2A-45AC-AC20310E1982}"/>
              </a:ext>
            </a:extLst>
          </p:cNvPr>
          <p:cNvSpPr/>
          <p:nvPr/>
        </p:nvSpPr>
        <p:spPr>
          <a:xfrm>
            <a:off x="0" y="0"/>
            <a:ext cx="12192000" cy="6410405"/>
          </a:xfrm>
          <a:custGeom>
            <a:avLst/>
            <a:gdLst>
              <a:gd name="connsiteX0" fmla="*/ 0 w 12192000"/>
              <a:gd name="connsiteY0" fmla="*/ 0 h 6410405"/>
              <a:gd name="connsiteX1" fmla="*/ 12192000 w 12192000"/>
              <a:gd name="connsiteY1" fmla="*/ 0 h 6410405"/>
              <a:gd name="connsiteX2" fmla="*/ 12192000 w 12192000"/>
              <a:gd name="connsiteY2" fmla="*/ 817325 h 6410405"/>
              <a:gd name="connsiteX3" fmla="*/ 12192000 w 12192000"/>
              <a:gd name="connsiteY3" fmla="*/ 996666 h 6410405"/>
              <a:gd name="connsiteX4" fmla="*/ 12192000 w 12192000"/>
              <a:gd name="connsiteY4" fmla="*/ 2591515 h 6410405"/>
              <a:gd name="connsiteX5" fmla="*/ 8373110 w 12192000"/>
              <a:gd name="connsiteY5" fmla="*/ 6410405 h 6410405"/>
              <a:gd name="connsiteX6" fmla="*/ 0 w 12192000"/>
              <a:gd name="connsiteY6" fmla="*/ 6410405 h 6410405"/>
              <a:gd name="connsiteX7" fmla="*/ 0 w 12192000"/>
              <a:gd name="connsiteY7" fmla="*/ 996666 h 6410405"/>
              <a:gd name="connsiteX8" fmla="*/ 0 w 12192000"/>
              <a:gd name="connsiteY8" fmla="*/ 817325 h 6410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410405">
                <a:moveTo>
                  <a:pt x="0" y="0"/>
                </a:moveTo>
                <a:lnTo>
                  <a:pt x="12192000" y="0"/>
                </a:lnTo>
                <a:lnTo>
                  <a:pt x="12192000" y="817325"/>
                </a:lnTo>
                <a:lnTo>
                  <a:pt x="12192000" y="996666"/>
                </a:lnTo>
                <a:lnTo>
                  <a:pt x="12192000" y="2591515"/>
                </a:lnTo>
                <a:cubicBezTo>
                  <a:pt x="12192000" y="4699715"/>
                  <a:pt x="10480040" y="6410405"/>
                  <a:pt x="8373110" y="6410405"/>
                </a:cubicBezTo>
                <a:lnTo>
                  <a:pt x="0" y="6410405"/>
                </a:lnTo>
                <a:lnTo>
                  <a:pt x="0" y="996666"/>
                </a:lnTo>
                <a:lnTo>
                  <a:pt x="0" y="817325"/>
                </a:lnTo>
                <a:close/>
              </a:path>
            </a:pathLst>
          </a:custGeom>
          <a:solidFill>
            <a:schemeClr val="accent1"/>
          </a:solidFill>
          <a:ln w="12700" cap="flat">
            <a:noFill/>
            <a:prstDash val="solid"/>
            <a:miter/>
          </a:ln>
        </p:spPr>
        <p:txBody>
          <a:bodyPr wrap="square" rtlCol="0" anchor="ctr">
            <a:noAutofit/>
          </a:bodyPr>
          <a:lstStyle/>
          <a:p>
            <a:endParaRPr lang="nl-NL"/>
          </a:p>
        </p:txBody>
      </p:sp>
      <p:sp>
        <p:nvSpPr>
          <p:cNvPr id="2" name="Titel 43">
            <a:extLst>
              <a:ext uri="{FF2B5EF4-FFF2-40B4-BE49-F238E27FC236}">
                <a16:creationId xmlns:a16="http://schemas.microsoft.com/office/drawing/2014/main" id="{5A0DC88D-267E-0DDD-A570-9730740351C8}"/>
              </a:ext>
            </a:extLst>
          </p:cNvPr>
          <p:cNvSpPr>
            <a:spLocks noGrp="1"/>
          </p:cNvSpPr>
          <p:nvPr>
            <p:ph type="title" hasCustomPrompt="1"/>
          </p:nvPr>
        </p:nvSpPr>
        <p:spPr>
          <a:xfrm>
            <a:off x="854710" y="1670051"/>
            <a:ext cx="5587048" cy="4066968"/>
          </a:xfrm>
        </p:spPr>
        <p:txBody>
          <a:bodyPr>
            <a:normAutofit/>
          </a:bodyPr>
          <a:lstStyle>
            <a:lvl1pPr>
              <a:defRPr sz="4000" b="0">
                <a:solidFill>
                  <a:schemeClr val="bg1"/>
                </a:solidFill>
              </a:defRPr>
            </a:lvl1pPr>
          </a:lstStyle>
          <a:p>
            <a:r>
              <a:rPr lang="nl-NL" dirty="0"/>
              <a:t>Typ hier…</a:t>
            </a:r>
          </a:p>
        </p:txBody>
      </p:sp>
      <p:sp>
        <p:nvSpPr>
          <p:cNvPr id="30" name="Vrije vorm 29">
            <a:extLst>
              <a:ext uri="{FF2B5EF4-FFF2-40B4-BE49-F238E27FC236}">
                <a16:creationId xmlns:a16="http://schemas.microsoft.com/office/drawing/2014/main" id="{5288302C-E544-2CCD-B600-571C830F955E}"/>
              </a:ext>
            </a:extLst>
          </p:cNvPr>
          <p:cNvSpPr/>
          <p:nvPr userDrawn="1"/>
        </p:nvSpPr>
        <p:spPr>
          <a:xfrm>
            <a:off x="1424940" y="6545580"/>
            <a:ext cx="12700" cy="127000"/>
          </a:xfrm>
          <a:custGeom>
            <a:avLst/>
            <a:gdLst>
              <a:gd name="connsiteX0" fmla="*/ 0 w 12700"/>
              <a:gd name="connsiteY0" fmla="*/ 0 h 127000"/>
              <a:gd name="connsiteX1" fmla="*/ 0 w 12700"/>
              <a:gd name="connsiteY1" fmla="*/ 127000 h 127000"/>
            </a:gdLst>
            <a:ahLst/>
            <a:cxnLst>
              <a:cxn ang="0">
                <a:pos x="connsiteX0" y="connsiteY0"/>
              </a:cxn>
              <a:cxn ang="0">
                <a:pos x="connsiteX1" y="connsiteY1"/>
              </a:cxn>
            </a:cxnLst>
            <a:rect l="l" t="t" r="r" b="b"/>
            <a:pathLst>
              <a:path w="12700" h="127000">
                <a:moveTo>
                  <a:pt x="0" y="0"/>
                </a:moveTo>
                <a:lnTo>
                  <a:pt x="0" y="127000"/>
                </a:lnTo>
              </a:path>
            </a:pathLst>
          </a:custGeom>
          <a:ln w="12700" cap="flat">
            <a:solidFill>
              <a:srgbClr val="E95223"/>
            </a:solidFill>
            <a:prstDash val="solid"/>
            <a:miter/>
          </a:ln>
        </p:spPr>
        <p:txBody>
          <a:bodyPr rtlCol="0" anchor="ctr"/>
          <a:lstStyle/>
          <a:p>
            <a:endParaRPr lang="nl-NL"/>
          </a:p>
        </p:txBody>
      </p:sp>
      <p:sp>
        <p:nvSpPr>
          <p:cNvPr id="31" name="Tijdelijke aanduiding voor voettekst 139">
            <a:extLst>
              <a:ext uri="{FF2B5EF4-FFF2-40B4-BE49-F238E27FC236}">
                <a16:creationId xmlns:a16="http://schemas.microsoft.com/office/drawing/2014/main" id="{A04927A6-575B-E584-03F6-DF98DC9541CE}"/>
              </a:ext>
            </a:extLst>
          </p:cNvPr>
          <p:cNvSpPr>
            <a:spLocks noGrp="1"/>
          </p:cNvSpPr>
          <p:nvPr>
            <p:ph type="ftr" sz="quarter" idx="11"/>
          </p:nvPr>
        </p:nvSpPr>
        <p:spPr>
          <a:xfrm>
            <a:off x="1599386" y="6416675"/>
            <a:ext cx="4891901" cy="441325"/>
          </a:xfrm>
        </p:spPr>
        <p:txBody>
          <a:bodyPr/>
          <a:lstStyle>
            <a:lvl1pPr>
              <a:defRPr sz="900" b="0" i="0">
                <a:latin typeface="Real Text Pro" panose="020B0504020204020204" pitchFamily="34" charset="77"/>
              </a:defRPr>
            </a:lvl1pPr>
          </a:lstStyle>
          <a:p>
            <a:pPr algn="l"/>
            <a:r>
              <a:rPr lang="nl-NL" dirty="0">
                <a:ln/>
                <a:solidFill>
                  <a:srgbClr val="B3B3B3"/>
                </a:solidFill>
                <a:sym typeface="RealTextPro-Regular"/>
                <a:rtl val="0"/>
              </a:rPr>
              <a:t>Optie voor presentatie titel of andere extra informatie.</a:t>
            </a:r>
          </a:p>
        </p:txBody>
      </p:sp>
      <p:sp>
        <p:nvSpPr>
          <p:cNvPr id="32" name="Tijdelijke aanduiding voor dianummer 140">
            <a:extLst>
              <a:ext uri="{FF2B5EF4-FFF2-40B4-BE49-F238E27FC236}">
                <a16:creationId xmlns:a16="http://schemas.microsoft.com/office/drawing/2014/main" id="{7A47D8F9-5269-393A-7FE0-368639C58154}"/>
              </a:ext>
            </a:extLst>
          </p:cNvPr>
          <p:cNvSpPr>
            <a:spLocks noGrp="1"/>
          </p:cNvSpPr>
          <p:nvPr>
            <p:ph type="sldNum" sz="quarter" idx="12"/>
          </p:nvPr>
        </p:nvSpPr>
        <p:spPr>
          <a:xfrm>
            <a:off x="8710930" y="6416675"/>
            <a:ext cx="3038157" cy="448819"/>
          </a:xfrm>
        </p:spPr>
        <p:txBody>
          <a:bodyPr/>
          <a:lstStyle>
            <a:lvl1pPr>
              <a:defRPr>
                <a:solidFill>
                  <a:srgbClr val="004996"/>
                </a:solidFill>
              </a:defRPr>
            </a:lvl1pPr>
          </a:lstStyle>
          <a:p>
            <a:fld id="{9F53E0E1-1632-AA43-9C83-C74C9E11BADB}" type="slidenum">
              <a:rPr lang="nl-NL" smtClean="0"/>
              <a:pPr/>
              <a:t>‹nr.›</a:t>
            </a:fld>
            <a:endParaRPr lang="nl-NL" dirty="0"/>
          </a:p>
        </p:txBody>
      </p:sp>
      <p:sp>
        <p:nvSpPr>
          <p:cNvPr id="33" name="Ovaal 32">
            <a:extLst>
              <a:ext uri="{FF2B5EF4-FFF2-40B4-BE49-F238E27FC236}">
                <a16:creationId xmlns:a16="http://schemas.microsoft.com/office/drawing/2014/main" id="{18B58894-D71B-A597-CD93-5C462CDD559D}"/>
              </a:ext>
            </a:extLst>
          </p:cNvPr>
          <p:cNvSpPr/>
          <p:nvPr userDrawn="1"/>
        </p:nvSpPr>
        <p:spPr>
          <a:xfrm>
            <a:off x="11779408" y="6661582"/>
            <a:ext cx="37785" cy="37785"/>
          </a:xfrm>
          <a:prstGeom prst="ellipse">
            <a:avLst/>
          </a:prstGeom>
          <a:solidFill>
            <a:srgbClr val="E9522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nvGrpSpPr>
          <p:cNvPr id="40" name="Groep 39">
            <a:extLst>
              <a:ext uri="{FF2B5EF4-FFF2-40B4-BE49-F238E27FC236}">
                <a16:creationId xmlns:a16="http://schemas.microsoft.com/office/drawing/2014/main" id="{C521ADB7-DC9D-0446-9469-D9F1908F6E0B}"/>
              </a:ext>
            </a:extLst>
          </p:cNvPr>
          <p:cNvGrpSpPr/>
          <p:nvPr userDrawn="1"/>
        </p:nvGrpSpPr>
        <p:grpSpPr>
          <a:xfrm>
            <a:off x="455930" y="6497074"/>
            <a:ext cx="808989" cy="283774"/>
            <a:chOff x="455930" y="6480235"/>
            <a:chExt cx="808989" cy="283774"/>
          </a:xfrm>
        </p:grpSpPr>
        <p:sp>
          <p:nvSpPr>
            <p:cNvPr id="41" name="Vrije vorm 40">
              <a:extLst>
                <a:ext uri="{FF2B5EF4-FFF2-40B4-BE49-F238E27FC236}">
                  <a16:creationId xmlns:a16="http://schemas.microsoft.com/office/drawing/2014/main" id="{5C380B96-7DA9-4E20-1EC9-3D09ECA3C8C5}"/>
                </a:ext>
              </a:extLst>
            </p:cNvPr>
            <p:cNvSpPr/>
            <p:nvPr userDrawn="1"/>
          </p:nvSpPr>
          <p:spPr>
            <a:xfrm>
              <a:off x="961389" y="6593829"/>
              <a:ext cx="62230" cy="74930"/>
            </a:xfrm>
            <a:custGeom>
              <a:avLst/>
              <a:gdLst>
                <a:gd name="connsiteX0" fmla="*/ 0 w 62230"/>
                <a:gd name="connsiteY0" fmla="*/ 0 h 74930"/>
                <a:gd name="connsiteX1" fmla="*/ 31750 w 62230"/>
                <a:gd name="connsiteY1" fmla="*/ 0 h 74930"/>
                <a:gd name="connsiteX2" fmla="*/ 58420 w 62230"/>
                <a:gd name="connsiteY2" fmla="*/ 24130 h 74930"/>
                <a:gd name="connsiteX3" fmla="*/ 41910 w 62230"/>
                <a:gd name="connsiteY3" fmla="*/ 46990 h 74930"/>
                <a:gd name="connsiteX4" fmla="*/ 62230 w 62230"/>
                <a:gd name="connsiteY4" fmla="*/ 74930 h 74930"/>
                <a:gd name="connsiteX5" fmla="*/ 48260 w 62230"/>
                <a:gd name="connsiteY5" fmla="*/ 74930 h 74930"/>
                <a:gd name="connsiteX6" fmla="*/ 30480 w 62230"/>
                <a:gd name="connsiteY6" fmla="*/ 48261 h 74930"/>
                <a:gd name="connsiteX7" fmla="*/ 12700 w 62230"/>
                <a:gd name="connsiteY7" fmla="*/ 48261 h 74930"/>
                <a:gd name="connsiteX8" fmla="*/ 12700 w 62230"/>
                <a:gd name="connsiteY8" fmla="*/ 74930 h 74930"/>
                <a:gd name="connsiteX9" fmla="*/ 1270 w 62230"/>
                <a:gd name="connsiteY9" fmla="*/ 74930 h 74930"/>
                <a:gd name="connsiteX10" fmla="*/ 1270 w 62230"/>
                <a:gd name="connsiteY10" fmla="*/ 0 h 74930"/>
                <a:gd name="connsiteX11" fmla="*/ 31750 w 62230"/>
                <a:gd name="connsiteY11" fmla="*/ 36830 h 74930"/>
                <a:gd name="connsiteX12" fmla="*/ 45720 w 62230"/>
                <a:gd name="connsiteY12" fmla="*/ 24130 h 74930"/>
                <a:gd name="connsiteX13" fmla="*/ 31750 w 62230"/>
                <a:gd name="connsiteY13" fmla="*/ 11430 h 74930"/>
                <a:gd name="connsiteX14" fmla="*/ 11430 w 62230"/>
                <a:gd name="connsiteY14" fmla="*/ 11430 h 74930"/>
                <a:gd name="connsiteX15" fmla="*/ 11430 w 62230"/>
                <a:gd name="connsiteY15" fmla="*/ 38100 h 74930"/>
                <a:gd name="connsiteX16" fmla="*/ 31750 w 62230"/>
                <a:gd name="connsiteY16" fmla="*/ 38100 h 74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2230" h="74930">
                  <a:moveTo>
                    <a:pt x="0" y="0"/>
                  </a:moveTo>
                  <a:lnTo>
                    <a:pt x="31750" y="0"/>
                  </a:lnTo>
                  <a:cubicBezTo>
                    <a:pt x="49530" y="0"/>
                    <a:pt x="58420" y="10161"/>
                    <a:pt x="58420" y="24130"/>
                  </a:cubicBezTo>
                  <a:cubicBezTo>
                    <a:pt x="58420" y="38100"/>
                    <a:pt x="53340" y="44450"/>
                    <a:pt x="41910" y="46990"/>
                  </a:cubicBezTo>
                  <a:lnTo>
                    <a:pt x="62230" y="74930"/>
                  </a:lnTo>
                  <a:lnTo>
                    <a:pt x="48260" y="74930"/>
                  </a:lnTo>
                  <a:lnTo>
                    <a:pt x="30480" y="48261"/>
                  </a:lnTo>
                  <a:lnTo>
                    <a:pt x="12700" y="48261"/>
                  </a:lnTo>
                  <a:lnTo>
                    <a:pt x="12700" y="74930"/>
                  </a:lnTo>
                  <a:lnTo>
                    <a:pt x="1270" y="74930"/>
                  </a:lnTo>
                  <a:lnTo>
                    <a:pt x="1270" y="0"/>
                  </a:lnTo>
                  <a:close/>
                  <a:moveTo>
                    <a:pt x="31750" y="36830"/>
                  </a:moveTo>
                  <a:cubicBezTo>
                    <a:pt x="43180" y="36830"/>
                    <a:pt x="45720" y="31750"/>
                    <a:pt x="45720" y="24130"/>
                  </a:cubicBezTo>
                  <a:cubicBezTo>
                    <a:pt x="45720" y="16511"/>
                    <a:pt x="41910" y="11430"/>
                    <a:pt x="31750" y="11430"/>
                  </a:cubicBezTo>
                  <a:lnTo>
                    <a:pt x="11430" y="11430"/>
                  </a:lnTo>
                  <a:lnTo>
                    <a:pt x="11430" y="38100"/>
                  </a:lnTo>
                  <a:lnTo>
                    <a:pt x="31750" y="38100"/>
                  </a:lnTo>
                  <a:close/>
                </a:path>
              </a:pathLst>
            </a:custGeom>
            <a:solidFill>
              <a:srgbClr val="333333"/>
            </a:solidFill>
            <a:ln w="12700" cap="flat">
              <a:noFill/>
              <a:prstDash val="solid"/>
              <a:miter/>
            </a:ln>
          </p:spPr>
          <p:txBody>
            <a:bodyPr rtlCol="0" anchor="ctr"/>
            <a:lstStyle/>
            <a:p>
              <a:endParaRPr lang="nl-NL"/>
            </a:p>
          </p:txBody>
        </p:sp>
        <p:sp>
          <p:nvSpPr>
            <p:cNvPr id="42" name="Vrije vorm 41">
              <a:extLst>
                <a:ext uri="{FF2B5EF4-FFF2-40B4-BE49-F238E27FC236}">
                  <a16:creationId xmlns:a16="http://schemas.microsoft.com/office/drawing/2014/main" id="{58681D8D-317E-75CD-3364-C54B44A5DAAE}"/>
                </a:ext>
              </a:extLst>
            </p:cNvPr>
            <p:cNvSpPr/>
            <p:nvPr userDrawn="1"/>
          </p:nvSpPr>
          <p:spPr>
            <a:xfrm>
              <a:off x="1028700" y="6609069"/>
              <a:ext cx="60960" cy="58420"/>
            </a:xfrm>
            <a:custGeom>
              <a:avLst/>
              <a:gdLst>
                <a:gd name="connsiteX0" fmla="*/ 0 w 60960"/>
                <a:gd name="connsiteY0" fmla="*/ 29210 h 58420"/>
                <a:gd name="connsiteX1" fmla="*/ 30480 w 60960"/>
                <a:gd name="connsiteY1" fmla="*/ 0 h 58420"/>
                <a:gd name="connsiteX2" fmla="*/ 60960 w 60960"/>
                <a:gd name="connsiteY2" fmla="*/ 29210 h 58420"/>
                <a:gd name="connsiteX3" fmla="*/ 60960 w 60960"/>
                <a:gd name="connsiteY3" fmla="*/ 33020 h 58420"/>
                <a:gd name="connsiteX4" fmla="*/ 12700 w 60960"/>
                <a:gd name="connsiteY4" fmla="*/ 33020 h 58420"/>
                <a:gd name="connsiteX5" fmla="*/ 31750 w 60960"/>
                <a:gd name="connsiteY5" fmla="*/ 48260 h 58420"/>
                <a:gd name="connsiteX6" fmla="*/ 46990 w 60960"/>
                <a:gd name="connsiteY6" fmla="*/ 40640 h 58420"/>
                <a:gd name="connsiteX7" fmla="*/ 58420 w 60960"/>
                <a:gd name="connsiteY7" fmla="*/ 40640 h 58420"/>
                <a:gd name="connsiteX8" fmla="*/ 30480 w 60960"/>
                <a:gd name="connsiteY8" fmla="*/ 58420 h 58420"/>
                <a:gd name="connsiteX9" fmla="*/ 0 w 60960"/>
                <a:gd name="connsiteY9" fmla="*/ 29210 h 58420"/>
                <a:gd name="connsiteX10" fmla="*/ 49530 w 60960"/>
                <a:gd name="connsiteY10" fmla="*/ 24130 h 58420"/>
                <a:gd name="connsiteX11" fmla="*/ 30480 w 60960"/>
                <a:gd name="connsiteY11" fmla="*/ 10160 h 58420"/>
                <a:gd name="connsiteX12" fmla="*/ 11430 w 60960"/>
                <a:gd name="connsiteY12" fmla="*/ 24130 h 58420"/>
                <a:gd name="connsiteX13" fmla="*/ 48260 w 60960"/>
                <a:gd name="connsiteY13" fmla="*/ 24130 h 58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0960" h="58420">
                  <a:moveTo>
                    <a:pt x="0" y="29210"/>
                  </a:moveTo>
                  <a:cubicBezTo>
                    <a:pt x="0" y="12700"/>
                    <a:pt x="12700" y="0"/>
                    <a:pt x="30480" y="0"/>
                  </a:cubicBezTo>
                  <a:cubicBezTo>
                    <a:pt x="48260" y="0"/>
                    <a:pt x="60960" y="12700"/>
                    <a:pt x="60960" y="29210"/>
                  </a:cubicBezTo>
                  <a:lnTo>
                    <a:pt x="60960" y="33020"/>
                  </a:lnTo>
                  <a:lnTo>
                    <a:pt x="12700" y="33020"/>
                  </a:lnTo>
                  <a:cubicBezTo>
                    <a:pt x="13970" y="43180"/>
                    <a:pt x="21590" y="48260"/>
                    <a:pt x="31750" y="48260"/>
                  </a:cubicBezTo>
                  <a:cubicBezTo>
                    <a:pt x="41910" y="48260"/>
                    <a:pt x="44450" y="45720"/>
                    <a:pt x="46990" y="40640"/>
                  </a:cubicBezTo>
                  <a:lnTo>
                    <a:pt x="58420" y="40640"/>
                  </a:lnTo>
                  <a:cubicBezTo>
                    <a:pt x="54610" y="50800"/>
                    <a:pt x="44450" y="58420"/>
                    <a:pt x="30480" y="58420"/>
                  </a:cubicBezTo>
                  <a:cubicBezTo>
                    <a:pt x="12700" y="58420"/>
                    <a:pt x="0" y="45720"/>
                    <a:pt x="0" y="29210"/>
                  </a:cubicBezTo>
                  <a:close/>
                  <a:moveTo>
                    <a:pt x="49530" y="24130"/>
                  </a:moveTo>
                  <a:cubicBezTo>
                    <a:pt x="46990" y="15240"/>
                    <a:pt x="40640" y="10160"/>
                    <a:pt x="30480" y="10160"/>
                  </a:cubicBezTo>
                  <a:cubicBezTo>
                    <a:pt x="20320" y="10160"/>
                    <a:pt x="13970" y="15240"/>
                    <a:pt x="11430" y="24130"/>
                  </a:cubicBezTo>
                  <a:lnTo>
                    <a:pt x="48260" y="24130"/>
                  </a:lnTo>
                  <a:close/>
                </a:path>
              </a:pathLst>
            </a:custGeom>
            <a:solidFill>
              <a:srgbClr val="333333"/>
            </a:solidFill>
            <a:ln w="12700" cap="flat">
              <a:noFill/>
              <a:prstDash val="solid"/>
              <a:miter/>
            </a:ln>
          </p:spPr>
          <p:txBody>
            <a:bodyPr rtlCol="0" anchor="ctr"/>
            <a:lstStyle/>
            <a:p>
              <a:endParaRPr lang="nl-NL"/>
            </a:p>
          </p:txBody>
        </p:sp>
        <p:sp>
          <p:nvSpPr>
            <p:cNvPr id="43" name="Vrije vorm 42">
              <a:extLst>
                <a:ext uri="{FF2B5EF4-FFF2-40B4-BE49-F238E27FC236}">
                  <a16:creationId xmlns:a16="http://schemas.microsoft.com/office/drawing/2014/main" id="{36223E78-DA93-C0C7-39D3-1F86471AAEE9}"/>
                </a:ext>
              </a:extLst>
            </p:cNvPr>
            <p:cNvSpPr/>
            <p:nvPr userDrawn="1"/>
          </p:nvSpPr>
          <p:spPr>
            <a:xfrm>
              <a:off x="1097280" y="6593829"/>
              <a:ext cx="45719" cy="74930"/>
            </a:xfrm>
            <a:custGeom>
              <a:avLst/>
              <a:gdLst>
                <a:gd name="connsiteX0" fmla="*/ 2540 w 45719"/>
                <a:gd name="connsiteY0" fmla="*/ 52070 h 74930"/>
                <a:gd name="connsiteX1" fmla="*/ 2540 w 45719"/>
                <a:gd name="connsiteY1" fmla="*/ 0 h 74930"/>
                <a:gd name="connsiteX2" fmla="*/ 12700 w 45719"/>
                <a:gd name="connsiteY2" fmla="*/ 0 h 74930"/>
                <a:gd name="connsiteX3" fmla="*/ 12700 w 45719"/>
                <a:gd name="connsiteY3" fmla="*/ 16511 h 74930"/>
                <a:gd name="connsiteX4" fmla="*/ 43180 w 45719"/>
                <a:gd name="connsiteY4" fmla="*/ 16511 h 74930"/>
                <a:gd name="connsiteX5" fmla="*/ 43180 w 45719"/>
                <a:gd name="connsiteY5" fmla="*/ 26670 h 74930"/>
                <a:gd name="connsiteX6" fmla="*/ 12700 w 45719"/>
                <a:gd name="connsiteY6" fmla="*/ 26670 h 74930"/>
                <a:gd name="connsiteX7" fmla="*/ 12700 w 45719"/>
                <a:gd name="connsiteY7" fmla="*/ 52070 h 74930"/>
                <a:gd name="connsiteX8" fmla="*/ 24130 w 45719"/>
                <a:gd name="connsiteY8" fmla="*/ 64770 h 74930"/>
                <a:gd name="connsiteX9" fmla="*/ 35560 w 45719"/>
                <a:gd name="connsiteY9" fmla="*/ 52070 h 74930"/>
                <a:gd name="connsiteX10" fmla="*/ 35560 w 45719"/>
                <a:gd name="connsiteY10" fmla="*/ 52070 h 74930"/>
                <a:gd name="connsiteX11" fmla="*/ 45720 w 45719"/>
                <a:gd name="connsiteY11" fmla="*/ 50800 h 74930"/>
                <a:gd name="connsiteX12" fmla="*/ 45720 w 45719"/>
                <a:gd name="connsiteY12" fmla="*/ 50800 h 74930"/>
                <a:gd name="connsiteX13" fmla="*/ 22860 w 45719"/>
                <a:gd name="connsiteY13" fmla="*/ 74930 h 74930"/>
                <a:gd name="connsiteX14" fmla="*/ 0 w 45719"/>
                <a:gd name="connsiteY14" fmla="*/ 52070 h 74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19" h="74930">
                  <a:moveTo>
                    <a:pt x="2540" y="52070"/>
                  </a:moveTo>
                  <a:lnTo>
                    <a:pt x="2540" y="0"/>
                  </a:lnTo>
                  <a:lnTo>
                    <a:pt x="12700" y="0"/>
                  </a:lnTo>
                  <a:lnTo>
                    <a:pt x="12700" y="16511"/>
                  </a:lnTo>
                  <a:lnTo>
                    <a:pt x="43180" y="16511"/>
                  </a:lnTo>
                  <a:lnTo>
                    <a:pt x="43180" y="26670"/>
                  </a:lnTo>
                  <a:lnTo>
                    <a:pt x="12700" y="26670"/>
                  </a:lnTo>
                  <a:lnTo>
                    <a:pt x="12700" y="52070"/>
                  </a:lnTo>
                  <a:cubicBezTo>
                    <a:pt x="12700" y="60961"/>
                    <a:pt x="17780" y="64770"/>
                    <a:pt x="24130" y="64770"/>
                  </a:cubicBezTo>
                  <a:cubicBezTo>
                    <a:pt x="30480" y="64770"/>
                    <a:pt x="35560" y="60961"/>
                    <a:pt x="35560" y="52070"/>
                  </a:cubicBezTo>
                  <a:lnTo>
                    <a:pt x="35560" y="52070"/>
                  </a:lnTo>
                  <a:cubicBezTo>
                    <a:pt x="35560" y="50800"/>
                    <a:pt x="45720" y="50800"/>
                    <a:pt x="45720" y="50800"/>
                  </a:cubicBezTo>
                  <a:lnTo>
                    <a:pt x="45720" y="50800"/>
                  </a:lnTo>
                  <a:cubicBezTo>
                    <a:pt x="45720" y="67311"/>
                    <a:pt x="36830" y="74930"/>
                    <a:pt x="22860" y="74930"/>
                  </a:cubicBezTo>
                  <a:cubicBezTo>
                    <a:pt x="8890" y="74930"/>
                    <a:pt x="0" y="67311"/>
                    <a:pt x="0" y="52070"/>
                  </a:cubicBezTo>
                  <a:close/>
                </a:path>
              </a:pathLst>
            </a:custGeom>
            <a:solidFill>
              <a:srgbClr val="333333"/>
            </a:solidFill>
            <a:ln w="12700" cap="flat">
              <a:noFill/>
              <a:prstDash val="solid"/>
              <a:miter/>
            </a:ln>
          </p:spPr>
          <p:txBody>
            <a:bodyPr rtlCol="0" anchor="ctr"/>
            <a:lstStyle/>
            <a:p>
              <a:endParaRPr lang="nl-NL"/>
            </a:p>
          </p:txBody>
        </p:sp>
        <p:sp>
          <p:nvSpPr>
            <p:cNvPr id="44" name="Vrije vorm 43">
              <a:extLst>
                <a:ext uri="{FF2B5EF4-FFF2-40B4-BE49-F238E27FC236}">
                  <a16:creationId xmlns:a16="http://schemas.microsoft.com/office/drawing/2014/main" id="{F52E9EBA-1790-ECF3-2D0F-623DD935D007}"/>
                </a:ext>
              </a:extLst>
            </p:cNvPr>
            <p:cNvSpPr/>
            <p:nvPr userDrawn="1"/>
          </p:nvSpPr>
          <p:spPr>
            <a:xfrm>
              <a:off x="1151889" y="6609069"/>
              <a:ext cx="60960" cy="59690"/>
            </a:xfrm>
            <a:custGeom>
              <a:avLst/>
              <a:gdLst>
                <a:gd name="connsiteX0" fmla="*/ 0 w 60960"/>
                <a:gd name="connsiteY0" fmla="*/ 30480 h 59690"/>
                <a:gd name="connsiteX1" fmla="*/ 30480 w 60960"/>
                <a:gd name="connsiteY1" fmla="*/ 0 h 59690"/>
                <a:gd name="connsiteX2" fmla="*/ 60960 w 60960"/>
                <a:gd name="connsiteY2" fmla="*/ 30480 h 59690"/>
                <a:gd name="connsiteX3" fmla="*/ 60960 w 60960"/>
                <a:gd name="connsiteY3" fmla="*/ 59690 h 59690"/>
                <a:gd name="connsiteX4" fmla="*/ 50800 w 60960"/>
                <a:gd name="connsiteY4" fmla="*/ 59690 h 59690"/>
                <a:gd name="connsiteX5" fmla="*/ 50800 w 60960"/>
                <a:gd name="connsiteY5" fmla="*/ 45720 h 59690"/>
                <a:gd name="connsiteX6" fmla="*/ 29210 w 60960"/>
                <a:gd name="connsiteY6" fmla="*/ 59690 h 59690"/>
                <a:gd name="connsiteX7" fmla="*/ 1270 w 60960"/>
                <a:gd name="connsiteY7" fmla="*/ 30480 h 59690"/>
                <a:gd name="connsiteX8" fmla="*/ 49530 w 60960"/>
                <a:gd name="connsiteY8" fmla="*/ 29210 h 59690"/>
                <a:gd name="connsiteX9" fmla="*/ 30480 w 60960"/>
                <a:gd name="connsiteY9" fmla="*/ 10160 h 59690"/>
                <a:gd name="connsiteX10" fmla="*/ 11430 w 60960"/>
                <a:gd name="connsiteY10" fmla="*/ 29210 h 59690"/>
                <a:gd name="connsiteX11" fmla="*/ 30480 w 60960"/>
                <a:gd name="connsiteY11" fmla="*/ 48260 h 59690"/>
                <a:gd name="connsiteX12" fmla="*/ 49530 w 60960"/>
                <a:gd name="connsiteY12" fmla="*/ 29210 h 5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0960" h="59690">
                  <a:moveTo>
                    <a:pt x="0" y="30480"/>
                  </a:moveTo>
                  <a:cubicBezTo>
                    <a:pt x="0" y="12700"/>
                    <a:pt x="12700" y="0"/>
                    <a:pt x="30480" y="0"/>
                  </a:cubicBezTo>
                  <a:cubicBezTo>
                    <a:pt x="48260" y="0"/>
                    <a:pt x="60960" y="11430"/>
                    <a:pt x="60960" y="30480"/>
                  </a:cubicBezTo>
                  <a:lnTo>
                    <a:pt x="60960" y="59690"/>
                  </a:lnTo>
                  <a:lnTo>
                    <a:pt x="50800" y="59690"/>
                  </a:lnTo>
                  <a:lnTo>
                    <a:pt x="50800" y="45720"/>
                  </a:lnTo>
                  <a:cubicBezTo>
                    <a:pt x="46990" y="54610"/>
                    <a:pt x="39370" y="59690"/>
                    <a:pt x="29210" y="59690"/>
                  </a:cubicBezTo>
                  <a:cubicBezTo>
                    <a:pt x="13970" y="59690"/>
                    <a:pt x="1270" y="49530"/>
                    <a:pt x="1270" y="30480"/>
                  </a:cubicBezTo>
                  <a:close/>
                  <a:moveTo>
                    <a:pt x="49530" y="29210"/>
                  </a:moveTo>
                  <a:cubicBezTo>
                    <a:pt x="49530" y="17780"/>
                    <a:pt x="41910" y="10160"/>
                    <a:pt x="30480" y="10160"/>
                  </a:cubicBezTo>
                  <a:cubicBezTo>
                    <a:pt x="19050" y="10160"/>
                    <a:pt x="11430" y="17780"/>
                    <a:pt x="11430" y="29210"/>
                  </a:cubicBezTo>
                  <a:cubicBezTo>
                    <a:pt x="11430" y="40640"/>
                    <a:pt x="19050" y="48260"/>
                    <a:pt x="30480" y="48260"/>
                  </a:cubicBezTo>
                  <a:cubicBezTo>
                    <a:pt x="41910" y="48260"/>
                    <a:pt x="49530" y="40640"/>
                    <a:pt x="49530" y="29210"/>
                  </a:cubicBezTo>
                  <a:close/>
                </a:path>
              </a:pathLst>
            </a:custGeom>
            <a:solidFill>
              <a:srgbClr val="333333"/>
            </a:solidFill>
            <a:ln w="12700" cap="flat">
              <a:noFill/>
              <a:prstDash val="solid"/>
              <a:miter/>
            </a:ln>
          </p:spPr>
          <p:txBody>
            <a:bodyPr rtlCol="0" anchor="ctr"/>
            <a:lstStyle/>
            <a:p>
              <a:endParaRPr lang="nl-NL"/>
            </a:p>
          </p:txBody>
        </p:sp>
        <p:sp>
          <p:nvSpPr>
            <p:cNvPr id="45" name="Vrije vorm 44">
              <a:extLst>
                <a:ext uri="{FF2B5EF4-FFF2-40B4-BE49-F238E27FC236}">
                  <a16:creationId xmlns:a16="http://schemas.microsoft.com/office/drawing/2014/main" id="{F6AB8FC8-23EF-4423-1A5A-66496E908302}"/>
                </a:ext>
              </a:extLst>
            </p:cNvPr>
            <p:cNvSpPr/>
            <p:nvPr userDrawn="1"/>
          </p:nvSpPr>
          <p:spPr>
            <a:xfrm>
              <a:off x="1226819" y="6619229"/>
              <a:ext cx="10160" cy="49530"/>
            </a:xfrm>
            <a:custGeom>
              <a:avLst/>
              <a:gdLst>
                <a:gd name="connsiteX0" fmla="*/ 0 w 10160"/>
                <a:gd name="connsiteY0" fmla="*/ 0 h 49530"/>
                <a:gd name="connsiteX1" fmla="*/ 10160 w 10160"/>
                <a:gd name="connsiteY1" fmla="*/ 0 h 49530"/>
                <a:gd name="connsiteX2" fmla="*/ 10160 w 10160"/>
                <a:gd name="connsiteY2" fmla="*/ 49530 h 49530"/>
                <a:gd name="connsiteX3" fmla="*/ 0 w 10160"/>
                <a:gd name="connsiteY3" fmla="*/ 49530 h 49530"/>
                <a:gd name="connsiteX4" fmla="*/ 0 w 10160"/>
                <a:gd name="connsiteY4" fmla="*/ 0 h 495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60" h="49530">
                  <a:moveTo>
                    <a:pt x="0" y="0"/>
                  </a:moveTo>
                  <a:lnTo>
                    <a:pt x="10160" y="0"/>
                  </a:lnTo>
                  <a:lnTo>
                    <a:pt x="10160" y="49530"/>
                  </a:lnTo>
                  <a:lnTo>
                    <a:pt x="0" y="49530"/>
                  </a:lnTo>
                  <a:lnTo>
                    <a:pt x="0" y="0"/>
                  </a:lnTo>
                  <a:close/>
                </a:path>
              </a:pathLst>
            </a:custGeom>
            <a:solidFill>
              <a:srgbClr val="333333"/>
            </a:solidFill>
            <a:ln w="12700" cap="flat">
              <a:noFill/>
              <a:prstDash val="solid"/>
              <a:miter/>
            </a:ln>
          </p:spPr>
          <p:txBody>
            <a:bodyPr rtlCol="0" anchor="ctr"/>
            <a:lstStyle/>
            <a:p>
              <a:endParaRPr lang="nl-NL"/>
            </a:p>
          </p:txBody>
        </p:sp>
        <p:sp>
          <p:nvSpPr>
            <p:cNvPr id="46" name="Vrije vorm 45">
              <a:extLst>
                <a:ext uri="{FF2B5EF4-FFF2-40B4-BE49-F238E27FC236}">
                  <a16:creationId xmlns:a16="http://schemas.microsoft.com/office/drawing/2014/main" id="{78BAA83B-9ABB-96BB-A059-FAC9BAE4F62D}"/>
                </a:ext>
              </a:extLst>
            </p:cNvPr>
            <p:cNvSpPr/>
            <p:nvPr userDrawn="1"/>
          </p:nvSpPr>
          <p:spPr>
            <a:xfrm>
              <a:off x="1254760" y="6593829"/>
              <a:ext cx="10159" cy="74930"/>
            </a:xfrm>
            <a:custGeom>
              <a:avLst/>
              <a:gdLst>
                <a:gd name="connsiteX0" fmla="*/ 0 w 10159"/>
                <a:gd name="connsiteY0" fmla="*/ 0 h 74930"/>
                <a:gd name="connsiteX1" fmla="*/ 10160 w 10159"/>
                <a:gd name="connsiteY1" fmla="*/ 0 h 74930"/>
                <a:gd name="connsiteX2" fmla="*/ 10160 w 10159"/>
                <a:gd name="connsiteY2" fmla="*/ 74930 h 74930"/>
                <a:gd name="connsiteX3" fmla="*/ 0 w 10159"/>
                <a:gd name="connsiteY3" fmla="*/ 74930 h 74930"/>
                <a:gd name="connsiteX4" fmla="*/ 0 w 10159"/>
                <a:gd name="connsiteY4" fmla="*/ 0 h 749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59" h="74930">
                  <a:moveTo>
                    <a:pt x="0" y="0"/>
                  </a:moveTo>
                  <a:lnTo>
                    <a:pt x="10160" y="0"/>
                  </a:lnTo>
                  <a:lnTo>
                    <a:pt x="10160" y="74930"/>
                  </a:lnTo>
                  <a:lnTo>
                    <a:pt x="0" y="74930"/>
                  </a:lnTo>
                  <a:lnTo>
                    <a:pt x="0" y="0"/>
                  </a:lnTo>
                  <a:close/>
                </a:path>
              </a:pathLst>
            </a:custGeom>
            <a:solidFill>
              <a:srgbClr val="333333"/>
            </a:solidFill>
            <a:ln w="12700" cap="flat">
              <a:noFill/>
              <a:prstDash val="solid"/>
              <a:miter/>
            </a:ln>
          </p:spPr>
          <p:txBody>
            <a:bodyPr rtlCol="0" anchor="ctr"/>
            <a:lstStyle/>
            <a:p>
              <a:endParaRPr lang="nl-NL"/>
            </a:p>
          </p:txBody>
        </p:sp>
        <p:sp>
          <p:nvSpPr>
            <p:cNvPr id="47" name="Vrije vorm 46">
              <a:extLst>
                <a:ext uri="{FF2B5EF4-FFF2-40B4-BE49-F238E27FC236}">
                  <a16:creationId xmlns:a16="http://schemas.microsoft.com/office/drawing/2014/main" id="{93B95D25-F14D-CA12-F413-2899EE9B9941}"/>
                </a:ext>
              </a:extLst>
            </p:cNvPr>
            <p:cNvSpPr/>
            <p:nvPr/>
          </p:nvSpPr>
          <p:spPr>
            <a:xfrm>
              <a:off x="1224280" y="6593829"/>
              <a:ext cx="15239" cy="15240"/>
            </a:xfrm>
            <a:custGeom>
              <a:avLst/>
              <a:gdLst>
                <a:gd name="connsiteX0" fmla="*/ 0 w 15239"/>
                <a:gd name="connsiteY0" fmla="*/ 7620 h 15240"/>
                <a:gd name="connsiteX1" fmla="*/ 7620 w 15239"/>
                <a:gd name="connsiteY1" fmla="*/ 0 h 15240"/>
                <a:gd name="connsiteX2" fmla="*/ 15240 w 15239"/>
                <a:gd name="connsiteY2" fmla="*/ 7620 h 15240"/>
                <a:gd name="connsiteX3" fmla="*/ 7620 w 15239"/>
                <a:gd name="connsiteY3" fmla="*/ 15240 h 15240"/>
                <a:gd name="connsiteX4" fmla="*/ 0 w 15239"/>
                <a:gd name="connsiteY4" fmla="*/ 7620 h 1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40">
                  <a:moveTo>
                    <a:pt x="0" y="7620"/>
                  </a:moveTo>
                  <a:cubicBezTo>
                    <a:pt x="0" y="3811"/>
                    <a:pt x="2540" y="0"/>
                    <a:pt x="7620" y="0"/>
                  </a:cubicBezTo>
                  <a:cubicBezTo>
                    <a:pt x="12700" y="0"/>
                    <a:pt x="15240" y="2540"/>
                    <a:pt x="15240" y="7620"/>
                  </a:cubicBezTo>
                  <a:cubicBezTo>
                    <a:pt x="15240" y="12700"/>
                    <a:pt x="12700" y="15240"/>
                    <a:pt x="7620" y="15240"/>
                  </a:cubicBezTo>
                  <a:cubicBezTo>
                    <a:pt x="2540" y="15240"/>
                    <a:pt x="0" y="11430"/>
                    <a:pt x="0" y="7620"/>
                  </a:cubicBezTo>
                  <a:close/>
                </a:path>
              </a:pathLst>
            </a:custGeom>
            <a:solidFill>
              <a:srgbClr val="333333"/>
            </a:solidFill>
            <a:ln w="12700" cap="flat">
              <a:noFill/>
              <a:prstDash val="solid"/>
              <a:miter/>
            </a:ln>
          </p:spPr>
          <p:txBody>
            <a:bodyPr rtlCol="0" anchor="ctr"/>
            <a:lstStyle/>
            <a:p>
              <a:endParaRPr lang="nl-NL"/>
            </a:p>
          </p:txBody>
        </p:sp>
        <p:sp>
          <p:nvSpPr>
            <p:cNvPr id="48" name="Vrije vorm 47">
              <a:extLst>
                <a:ext uri="{FF2B5EF4-FFF2-40B4-BE49-F238E27FC236}">
                  <a16:creationId xmlns:a16="http://schemas.microsoft.com/office/drawing/2014/main" id="{CD88E28F-814D-843F-8CEA-DF1949132507}"/>
                </a:ext>
              </a:extLst>
            </p:cNvPr>
            <p:cNvSpPr/>
            <p:nvPr userDrawn="1"/>
          </p:nvSpPr>
          <p:spPr>
            <a:xfrm>
              <a:off x="601415" y="6480235"/>
              <a:ext cx="34148" cy="34148"/>
            </a:xfrm>
            <a:custGeom>
              <a:avLst/>
              <a:gdLst>
                <a:gd name="connsiteX0" fmla="*/ 20884 w 34148"/>
                <a:gd name="connsiteY0" fmla="*/ 564 h 34148"/>
                <a:gd name="connsiteX1" fmla="*/ 564 w 34148"/>
                <a:gd name="connsiteY1" fmla="*/ 13264 h 34148"/>
                <a:gd name="connsiteX2" fmla="*/ 13264 w 34148"/>
                <a:gd name="connsiteY2" fmla="*/ 33584 h 34148"/>
                <a:gd name="connsiteX3" fmla="*/ 33584 w 34148"/>
                <a:gd name="connsiteY3" fmla="*/ 20884 h 34148"/>
                <a:gd name="connsiteX4" fmla="*/ 20884 w 34148"/>
                <a:gd name="connsiteY4" fmla="*/ 564 h 34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148" h="34148">
                  <a:moveTo>
                    <a:pt x="20884" y="564"/>
                  </a:moveTo>
                  <a:cubicBezTo>
                    <a:pt x="11994" y="-1976"/>
                    <a:pt x="3104" y="4374"/>
                    <a:pt x="564" y="13264"/>
                  </a:cubicBezTo>
                  <a:cubicBezTo>
                    <a:pt x="-1976" y="22154"/>
                    <a:pt x="4374" y="31044"/>
                    <a:pt x="13264" y="33584"/>
                  </a:cubicBezTo>
                  <a:cubicBezTo>
                    <a:pt x="22154" y="36124"/>
                    <a:pt x="31044" y="29774"/>
                    <a:pt x="33584" y="20884"/>
                  </a:cubicBezTo>
                  <a:cubicBezTo>
                    <a:pt x="36124" y="11994"/>
                    <a:pt x="29774" y="3104"/>
                    <a:pt x="20884" y="564"/>
                  </a:cubicBezTo>
                  <a:close/>
                </a:path>
              </a:pathLst>
            </a:custGeom>
            <a:solidFill>
              <a:srgbClr val="ED602F"/>
            </a:solidFill>
            <a:ln w="12700" cap="flat">
              <a:noFill/>
              <a:prstDash val="solid"/>
              <a:miter/>
            </a:ln>
          </p:spPr>
          <p:txBody>
            <a:bodyPr rtlCol="0" anchor="ctr"/>
            <a:lstStyle/>
            <a:p>
              <a:endParaRPr lang="nl-NL"/>
            </a:p>
          </p:txBody>
        </p:sp>
        <p:sp>
          <p:nvSpPr>
            <p:cNvPr id="49" name="Vrije vorm 48">
              <a:extLst>
                <a:ext uri="{FF2B5EF4-FFF2-40B4-BE49-F238E27FC236}">
                  <a16:creationId xmlns:a16="http://schemas.microsoft.com/office/drawing/2014/main" id="{1FA9E0F2-A409-3260-7298-44E72CA6D15F}"/>
                </a:ext>
              </a:extLst>
            </p:cNvPr>
            <p:cNvSpPr/>
            <p:nvPr userDrawn="1"/>
          </p:nvSpPr>
          <p:spPr>
            <a:xfrm>
              <a:off x="645865" y="6495475"/>
              <a:ext cx="34148" cy="34148"/>
            </a:xfrm>
            <a:custGeom>
              <a:avLst/>
              <a:gdLst>
                <a:gd name="connsiteX0" fmla="*/ 20884 w 34148"/>
                <a:gd name="connsiteY0" fmla="*/ 564 h 34148"/>
                <a:gd name="connsiteX1" fmla="*/ 564 w 34148"/>
                <a:gd name="connsiteY1" fmla="*/ 13264 h 34148"/>
                <a:gd name="connsiteX2" fmla="*/ 13264 w 34148"/>
                <a:gd name="connsiteY2" fmla="*/ 33584 h 34148"/>
                <a:gd name="connsiteX3" fmla="*/ 33584 w 34148"/>
                <a:gd name="connsiteY3" fmla="*/ 20884 h 34148"/>
                <a:gd name="connsiteX4" fmla="*/ 20884 w 34148"/>
                <a:gd name="connsiteY4" fmla="*/ 564 h 34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148" h="34148">
                  <a:moveTo>
                    <a:pt x="20884" y="564"/>
                  </a:moveTo>
                  <a:cubicBezTo>
                    <a:pt x="11994" y="-1975"/>
                    <a:pt x="3104" y="4375"/>
                    <a:pt x="564" y="13264"/>
                  </a:cubicBezTo>
                  <a:cubicBezTo>
                    <a:pt x="-1976" y="22154"/>
                    <a:pt x="4374" y="31044"/>
                    <a:pt x="13264" y="33584"/>
                  </a:cubicBezTo>
                  <a:cubicBezTo>
                    <a:pt x="22154" y="36125"/>
                    <a:pt x="31044" y="29775"/>
                    <a:pt x="33584" y="20884"/>
                  </a:cubicBezTo>
                  <a:cubicBezTo>
                    <a:pt x="36124" y="11994"/>
                    <a:pt x="29774" y="3104"/>
                    <a:pt x="20884" y="564"/>
                  </a:cubicBezTo>
                  <a:close/>
                </a:path>
              </a:pathLst>
            </a:custGeom>
            <a:solidFill>
              <a:srgbClr val="ED602F"/>
            </a:solidFill>
            <a:ln w="12700" cap="flat">
              <a:noFill/>
              <a:prstDash val="solid"/>
              <a:miter/>
            </a:ln>
          </p:spPr>
          <p:txBody>
            <a:bodyPr rtlCol="0" anchor="ctr"/>
            <a:lstStyle/>
            <a:p>
              <a:endParaRPr lang="nl-NL"/>
            </a:p>
          </p:txBody>
        </p:sp>
        <p:sp>
          <p:nvSpPr>
            <p:cNvPr id="50" name="Vrije vorm 49">
              <a:extLst>
                <a:ext uri="{FF2B5EF4-FFF2-40B4-BE49-F238E27FC236}">
                  <a16:creationId xmlns:a16="http://schemas.microsoft.com/office/drawing/2014/main" id="{415FE76F-CB90-EAF2-BDC8-565C90A82286}"/>
                </a:ext>
              </a:extLst>
            </p:cNvPr>
            <p:cNvSpPr/>
            <p:nvPr userDrawn="1"/>
          </p:nvSpPr>
          <p:spPr>
            <a:xfrm>
              <a:off x="681425" y="6524685"/>
              <a:ext cx="34148" cy="34148"/>
            </a:xfrm>
            <a:custGeom>
              <a:avLst/>
              <a:gdLst>
                <a:gd name="connsiteX0" fmla="*/ 20884 w 34148"/>
                <a:gd name="connsiteY0" fmla="*/ 564 h 34148"/>
                <a:gd name="connsiteX1" fmla="*/ 564 w 34148"/>
                <a:gd name="connsiteY1" fmla="*/ 13264 h 34148"/>
                <a:gd name="connsiteX2" fmla="*/ 13264 w 34148"/>
                <a:gd name="connsiteY2" fmla="*/ 33584 h 34148"/>
                <a:gd name="connsiteX3" fmla="*/ 33584 w 34148"/>
                <a:gd name="connsiteY3" fmla="*/ 20884 h 34148"/>
                <a:gd name="connsiteX4" fmla="*/ 20884 w 34148"/>
                <a:gd name="connsiteY4" fmla="*/ 564 h 34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148" h="34148">
                  <a:moveTo>
                    <a:pt x="20884" y="564"/>
                  </a:moveTo>
                  <a:cubicBezTo>
                    <a:pt x="11994" y="-1976"/>
                    <a:pt x="3104" y="4374"/>
                    <a:pt x="564" y="13264"/>
                  </a:cubicBezTo>
                  <a:cubicBezTo>
                    <a:pt x="-1976" y="22155"/>
                    <a:pt x="4374" y="31044"/>
                    <a:pt x="13264" y="33584"/>
                  </a:cubicBezTo>
                  <a:cubicBezTo>
                    <a:pt x="22154" y="36124"/>
                    <a:pt x="31044" y="29774"/>
                    <a:pt x="33584" y="20884"/>
                  </a:cubicBezTo>
                  <a:cubicBezTo>
                    <a:pt x="36124" y="11994"/>
                    <a:pt x="29774" y="3105"/>
                    <a:pt x="20884" y="564"/>
                  </a:cubicBezTo>
                  <a:close/>
                </a:path>
              </a:pathLst>
            </a:custGeom>
            <a:solidFill>
              <a:srgbClr val="ED602F"/>
            </a:solidFill>
            <a:ln w="12700" cap="flat">
              <a:noFill/>
              <a:prstDash val="solid"/>
              <a:miter/>
            </a:ln>
          </p:spPr>
          <p:txBody>
            <a:bodyPr rtlCol="0" anchor="ctr"/>
            <a:lstStyle/>
            <a:p>
              <a:endParaRPr lang="nl-NL"/>
            </a:p>
          </p:txBody>
        </p:sp>
        <p:sp>
          <p:nvSpPr>
            <p:cNvPr id="51" name="Vrije vorm 50">
              <a:extLst>
                <a:ext uri="{FF2B5EF4-FFF2-40B4-BE49-F238E27FC236}">
                  <a16:creationId xmlns:a16="http://schemas.microsoft.com/office/drawing/2014/main" id="{17A860AD-9897-352B-FF67-296CC8A3B3B7}"/>
                </a:ext>
              </a:extLst>
            </p:cNvPr>
            <p:cNvSpPr/>
            <p:nvPr userDrawn="1"/>
          </p:nvSpPr>
          <p:spPr>
            <a:xfrm>
              <a:off x="455930" y="6481505"/>
              <a:ext cx="266700" cy="282504"/>
            </a:xfrm>
            <a:custGeom>
              <a:avLst/>
              <a:gdLst>
                <a:gd name="connsiteX0" fmla="*/ 256540 w 266700"/>
                <a:gd name="connsiteY0" fmla="*/ 198685 h 282504"/>
                <a:gd name="connsiteX1" fmla="*/ 250190 w 266700"/>
                <a:gd name="connsiteY1" fmla="*/ 198685 h 282504"/>
                <a:gd name="connsiteX2" fmla="*/ 242570 w 266700"/>
                <a:gd name="connsiteY2" fmla="*/ 211385 h 282504"/>
                <a:gd name="connsiteX3" fmla="*/ 220980 w 266700"/>
                <a:gd name="connsiteY3" fmla="*/ 234245 h 282504"/>
                <a:gd name="connsiteX4" fmla="*/ 208280 w 266700"/>
                <a:gd name="connsiteY4" fmla="*/ 243135 h 282504"/>
                <a:gd name="connsiteX5" fmla="*/ 194310 w 266700"/>
                <a:gd name="connsiteY5" fmla="*/ 250754 h 282504"/>
                <a:gd name="connsiteX6" fmla="*/ 180340 w 266700"/>
                <a:gd name="connsiteY6" fmla="*/ 255835 h 282504"/>
                <a:gd name="connsiteX7" fmla="*/ 165100 w 266700"/>
                <a:gd name="connsiteY7" fmla="*/ 259645 h 282504"/>
                <a:gd name="connsiteX8" fmla="*/ 149860 w 266700"/>
                <a:gd name="connsiteY8" fmla="*/ 260914 h 282504"/>
                <a:gd name="connsiteX9" fmla="*/ 142240 w 266700"/>
                <a:gd name="connsiteY9" fmla="*/ 260914 h 282504"/>
                <a:gd name="connsiteX10" fmla="*/ 134620 w 266700"/>
                <a:gd name="connsiteY10" fmla="*/ 260914 h 282504"/>
                <a:gd name="connsiteX11" fmla="*/ 104140 w 266700"/>
                <a:gd name="connsiteY11" fmla="*/ 254564 h 282504"/>
                <a:gd name="connsiteX12" fmla="*/ 54610 w 266700"/>
                <a:gd name="connsiteY12" fmla="*/ 220274 h 282504"/>
                <a:gd name="connsiteX13" fmla="*/ 29210 w 266700"/>
                <a:gd name="connsiteY13" fmla="*/ 166935 h 282504"/>
                <a:gd name="connsiteX14" fmla="*/ 27940 w 266700"/>
                <a:gd name="connsiteY14" fmla="*/ 151695 h 282504"/>
                <a:gd name="connsiteX15" fmla="*/ 27940 w 266700"/>
                <a:gd name="connsiteY15" fmla="*/ 136454 h 282504"/>
                <a:gd name="connsiteX16" fmla="*/ 34290 w 266700"/>
                <a:gd name="connsiteY16" fmla="*/ 107245 h 282504"/>
                <a:gd name="connsiteX17" fmla="*/ 67310 w 266700"/>
                <a:gd name="connsiteY17" fmla="*/ 58985 h 282504"/>
                <a:gd name="connsiteX18" fmla="*/ 119380 w 266700"/>
                <a:gd name="connsiteY18" fmla="*/ 33584 h 282504"/>
                <a:gd name="connsiteX19" fmla="*/ 119380 w 266700"/>
                <a:gd name="connsiteY19" fmla="*/ 33584 h 282504"/>
                <a:gd name="connsiteX20" fmla="*/ 132080 w 266700"/>
                <a:gd name="connsiteY20" fmla="*/ 13264 h 282504"/>
                <a:gd name="connsiteX21" fmla="*/ 111760 w 266700"/>
                <a:gd name="connsiteY21" fmla="*/ 564 h 282504"/>
                <a:gd name="connsiteX22" fmla="*/ 111760 w 266700"/>
                <a:gd name="connsiteY22" fmla="*/ 564 h 282504"/>
                <a:gd name="connsiteX23" fmla="*/ 76200 w 266700"/>
                <a:gd name="connsiteY23" fmla="*/ 14534 h 282504"/>
                <a:gd name="connsiteX24" fmla="*/ 45720 w 266700"/>
                <a:gd name="connsiteY24" fmla="*/ 36124 h 282504"/>
                <a:gd name="connsiteX25" fmla="*/ 6350 w 266700"/>
                <a:gd name="connsiteY25" fmla="*/ 98354 h 282504"/>
                <a:gd name="connsiteX26" fmla="*/ 0 w 266700"/>
                <a:gd name="connsiteY26" fmla="*/ 135185 h 282504"/>
                <a:gd name="connsiteX27" fmla="*/ 0 w 266700"/>
                <a:gd name="connsiteY27" fmla="*/ 154235 h 282504"/>
                <a:gd name="connsiteX28" fmla="*/ 2540 w 266700"/>
                <a:gd name="connsiteY28" fmla="*/ 172014 h 282504"/>
                <a:gd name="connsiteX29" fmla="*/ 36830 w 266700"/>
                <a:gd name="connsiteY29" fmla="*/ 236785 h 282504"/>
                <a:gd name="connsiteX30" fmla="*/ 97790 w 266700"/>
                <a:gd name="connsiteY30" fmla="*/ 276154 h 282504"/>
                <a:gd name="connsiteX31" fmla="*/ 133350 w 266700"/>
                <a:gd name="connsiteY31" fmla="*/ 282504 h 282504"/>
                <a:gd name="connsiteX32" fmla="*/ 142240 w 266700"/>
                <a:gd name="connsiteY32" fmla="*/ 282504 h 282504"/>
                <a:gd name="connsiteX33" fmla="*/ 151130 w 266700"/>
                <a:gd name="connsiteY33" fmla="*/ 282504 h 282504"/>
                <a:gd name="connsiteX34" fmla="*/ 168910 w 266700"/>
                <a:gd name="connsiteY34" fmla="*/ 279964 h 282504"/>
                <a:gd name="connsiteX35" fmla="*/ 186690 w 266700"/>
                <a:gd name="connsiteY35" fmla="*/ 274885 h 282504"/>
                <a:gd name="connsiteX36" fmla="*/ 203200 w 266700"/>
                <a:gd name="connsiteY36" fmla="*/ 267264 h 282504"/>
                <a:gd name="connsiteX37" fmla="*/ 218440 w 266700"/>
                <a:gd name="connsiteY37" fmla="*/ 258374 h 282504"/>
                <a:gd name="connsiteX38" fmla="*/ 232410 w 266700"/>
                <a:gd name="connsiteY38" fmla="*/ 246945 h 282504"/>
                <a:gd name="connsiteX39" fmla="*/ 255270 w 266700"/>
                <a:gd name="connsiteY39" fmla="*/ 220274 h 282504"/>
                <a:gd name="connsiteX40" fmla="*/ 266700 w 266700"/>
                <a:gd name="connsiteY40" fmla="*/ 198685 h 282504"/>
                <a:gd name="connsiteX41" fmla="*/ 256540 w 266700"/>
                <a:gd name="connsiteY41" fmla="*/ 198685 h 282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66700" h="282504">
                  <a:moveTo>
                    <a:pt x="256540" y="198685"/>
                  </a:moveTo>
                  <a:lnTo>
                    <a:pt x="250190" y="198685"/>
                  </a:lnTo>
                  <a:cubicBezTo>
                    <a:pt x="247650" y="203764"/>
                    <a:pt x="245110" y="207574"/>
                    <a:pt x="242570" y="211385"/>
                  </a:cubicBezTo>
                  <a:cubicBezTo>
                    <a:pt x="236220" y="220274"/>
                    <a:pt x="229870" y="227895"/>
                    <a:pt x="220980" y="234245"/>
                  </a:cubicBezTo>
                  <a:cubicBezTo>
                    <a:pt x="217170" y="238054"/>
                    <a:pt x="213360" y="240595"/>
                    <a:pt x="208280" y="243135"/>
                  </a:cubicBezTo>
                  <a:cubicBezTo>
                    <a:pt x="204470" y="245674"/>
                    <a:pt x="199390" y="248214"/>
                    <a:pt x="194310" y="250754"/>
                  </a:cubicBezTo>
                  <a:cubicBezTo>
                    <a:pt x="189230" y="253295"/>
                    <a:pt x="184150" y="254564"/>
                    <a:pt x="180340" y="255835"/>
                  </a:cubicBezTo>
                  <a:cubicBezTo>
                    <a:pt x="175260" y="257104"/>
                    <a:pt x="170180" y="258374"/>
                    <a:pt x="165100" y="259645"/>
                  </a:cubicBezTo>
                  <a:cubicBezTo>
                    <a:pt x="160020" y="259645"/>
                    <a:pt x="154940" y="260914"/>
                    <a:pt x="149860" y="260914"/>
                  </a:cubicBezTo>
                  <a:cubicBezTo>
                    <a:pt x="147320" y="260914"/>
                    <a:pt x="144780" y="260914"/>
                    <a:pt x="142240" y="260914"/>
                  </a:cubicBezTo>
                  <a:cubicBezTo>
                    <a:pt x="139700" y="260914"/>
                    <a:pt x="137160" y="260914"/>
                    <a:pt x="134620" y="260914"/>
                  </a:cubicBezTo>
                  <a:cubicBezTo>
                    <a:pt x="124460" y="260914"/>
                    <a:pt x="114300" y="258374"/>
                    <a:pt x="104140" y="254564"/>
                  </a:cubicBezTo>
                  <a:cubicBezTo>
                    <a:pt x="85090" y="248214"/>
                    <a:pt x="67310" y="235514"/>
                    <a:pt x="54610" y="220274"/>
                  </a:cubicBezTo>
                  <a:cubicBezTo>
                    <a:pt x="41910" y="205035"/>
                    <a:pt x="33020" y="185985"/>
                    <a:pt x="29210" y="166935"/>
                  </a:cubicBezTo>
                  <a:cubicBezTo>
                    <a:pt x="29210" y="161854"/>
                    <a:pt x="27940" y="156774"/>
                    <a:pt x="27940" y="151695"/>
                  </a:cubicBezTo>
                  <a:cubicBezTo>
                    <a:pt x="27940" y="146614"/>
                    <a:pt x="27940" y="141535"/>
                    <a:pt x="27940" y="136454"/>
                  </a:cubicBezTo>
                  <a:cubicBezTo>
                    <a:pt x="27940" y="126295"/>
                    <a:pt x="30480" y="116135"/>
                    <a:pt x="34290" y="107245"/>
                  </a:cubicBezTo>
                  <a:cubicBezTo>
                    <a:pt x="40640" y="88195"/>
                    <a:pt x="52070" y="71685"/>
                    <a:pt x="67310" y="58985"/>
                  </a:cubicBezTo>
                  <a:cubicBezTo>
                    <a:pt x="82550" y="46285"/>
                    <a:pt x="100330" y="37395"/>
                    <a:pt x="119380" y="33584"/>
                  </a:cubicBezTo>
                  <a:cubicBezTo>
                    <a:pt x="119380" y="33584"/>
                    <a:pt x="119380" y="33584"/>
                    <a:pt x="119380" y="33584"/>
                  </a:cubicBezTo>
                  <a:cubicBezTo>
                    <a:pt x="128270" y="31045"/>
                    <a:pt x="134620" y="22154"/>
                    <a:pt x="132080" y="13264"/>
                  </a:cubicBezTo>
                  <a:cubicBezTo>
                    <a:pt x="129540" y="4375"/>
                    <a:pt x="120650" y="-1975"/>
                    <a:pt x="111760" y="564"/>
                  </a:cubicBezTo>
                  <a:lnTo>
                    <a:pt x="111760" y="564"/>
                  </a:lnTo>
                  <a:cubicBezTo>
                    <a:pt x="99060" y="3104"/>
                    <a:pt x="87630" y="8184"/>
                    <a:pt x="76200" y="14534"/>
                  </a:cubicBezTo>
                  <a:cubicBezTo>
                    <a:pt x="64770" y="20884"/>
                    <a:pt x="54610" y="28504"/>
                    <a:pt x="45720" y="36124"/>
                  </a:cubicBezTo>
                  <a:cubicBezTo>
                    <a:pt x="27940" y="53904"/>
                    <a:pt x="13970" y="75495"/>
                    <a:pt x="6350" y="98354"/>
                  </a:cubicBezTo>
                  <a:cubicBezTo>
                    <a:pt x="2540" y="109785"/>
                    <a:pt x="1270" y="122485"/>
                    <a:pt x="0" y="135185"/>
                  </a:cubicBezTo>
                  <a:cubicBezTo>
                    <a:pt x="0" y="141535"/>
                    <a:pt x="0" y="147885"/>
                    <a:pt x="0" y="154235"/>
                  </a:cubicBezTo>
                  <a:cubicBezTo>
                    <a:pt x="0" y="160585"/>
                    <a:pt x="1270" y="166935"/>
                    <a:pt x="2540" y="172014"/>
                  </a:cubicBezTo>
                  <a:cubicBezTo>
                    <a:pt x="7620" y="196145"/>
                    <a:pt x="20320" y="219004"/>
                    <a:pt x="36830" y="236785"/>
                  </a:cubicBezTo>
                  <a:cubicBezTo>
                    <a:pt x="53340" y="254564"/>
                    <a:pt x="74930" y="268535"/>
                    <a:pt x="97790" y="276154"/>
                  </a:cubicBezTo>
                  <a:cubicBezTo>
                    <a:pt x="109220" y="279964"/>
                    <a:pt x="121920" y="282504"/>
                    <a:pt x="133350" y="282504"/>
                  </a:cubicBezTo>
                  <a:cubicBezTo>
                    <a:pt x="135890" y="282504"/>
                    <a:pt x="139700" y="282504"/>
                    <a:pt x="142240" y="282504"/>
                  </a:cubicBezTo>
                  <a:cubicBezTo>
                    <a:pt x="144780" y="282504"/>
                    <a:pt x="148590" y="282504"/>
                    <a:pt x="151130" y="282504"/>
                  </a:cubicBezTo>
                  <a:cubicBezTo>
                    <a:pt x="157480" y="282504"/>
                    <a:pt x="162560" y="281235"/>
                    <a:pt x="168910" y="279964"/>
                  </a:cubicBezTo>
                  <a:cubicBezTo>
                    <a:pt x="175260" y="278695"/>
                    <a:pt x="180340" y="277424"/>
                    <a:pt x="186690" y="274885"/>
                  </a:cubicBezTo>
                  <a:cubicBezTo>
                    <a:pt x="191770" y="272345"/>
                    <a:pt x="198120" y="271074"/>
                    <a:pt x="203200" y="267264"/>
                  </a:cubicBezTo>
                  <a:cubicBezTo>
                    <a:pt x="208280" y="264724"/>
                    <a:pt x="213360" y="262185"/>
                    <a:pt x="218440" y="258374"/>
                  </a:cubicBezTo>
                  <a:cubicBezTo>
                    <a:pt x="223520" y="254564"/>
                    <a:pt x="228600" y="250754"/>
                    <a:pt x="232410" y="246945"/>
                  </a:cubicBezTo>
                  <a:cubicBezTo>
                    <a:pt x="241300" y="239324"/>
                    <a:pt x="248920" y="230435"/>
                    <a:pt x="255270" y="220274"/>
                  </a:cubicBezTo>
                  <a:cubicBezTo>
                    <a:pt x="260350" y="213924"/>
                    <a:pt x="264160" y="206304"/>
                    <a:pt x="266700" y="198685"/>
                  </a:cubicBezTo>
                  <a:cubicBezTo>
                    <a:pt x="262890" y="198685"/>
                    <a:pt x="260350" y="198685"/>
                    <a:pt x="256540" y="198685"/>
                  </a:cubicBezTo>
                  <a:close/>
                </a:path>
              </a:pathLst>
            </a:custGeom>
            <a:solidFill>
              <a:srgbClr val="03569F"/>
            </a:solidFill>
            <a:ln w="12700" cap="flat">
              <a:noFill/>
              <a:prstDash val="solid"/>
              <a:miter/>
            </a:ln>
          </p:spPr>
          <p:txBody>
            <a:bodyPr rtlCol="0" anchor="ctr"/>
            <a:lstStyle/>
            <a:p>
              <a:endParaRPr lang="nl-NL"/>
            </a:p>
          </p:txBody>
        </p:sp>
        <p:sp>
          <p:nvSpPr>
            <p:cNvPr id="52" name="Vrije vorm 51">
              <a:extLst>
                <a:ext uri="{FF2B5EF4-FFF2-40B4-BE49-F238E27FC236}">
                  <a16:creationId xmlns:a16="http://schemas.microsoft.com/office/drawing/2014/main" id="{89752B6D-C9E1-2BAC-9D4D-D34A5AD78F27}"/>
                </a:ext>
              </a:extLst>
            </p:cNvPr>
            <p:cNvSpPr/>
            <p:nvPr userDrawn="1"/>
          </p:nvSpPr>
          <p:spPr>
            <a:xfrm>
              <a:off x="567690" y="6593829"/>
              <a:ext cx="63500" cy="74930"/>
            </a:xfrm>
            <a:custGeom>
              <a:avLst/>
              <a:gdLst>
                <a:gd name="connsiteX0" fmla="*/ 0 w 63500"/>
                <a:gd name="connsiteY0" fmla="*/ 43180 h 74930"/>
                <a:gd name="connsiteX1" fmla="*/ 0 w 63500"/>
                <a:gd name="connsiteY1" fmla="*/ 0 h 74930"/>
                <a:gd name="connsiteX2" fmla="*/ 19050 w 63500"/>
                <a:gd name="connsiteY2" fmla="*/ 0 h 74930"/>
                <a:gd name="connsiteX3" fmla="*/ 19050 w 63500"/>
                <a:gd name="connsiteY3" fmla="*/ 43180 h 74930"/>
                <a:gd name="connsiteX4" fmla="*/ 31750 w 63500"/>
                <a:gd name="connsiteY4" fmla="*/ 57150 h 74930"/>
                <a:gd name="connsiteX5" fmla="*/ 45720 w 63500"/>
                <a:gd name="connsiteY5" fmla="*/ 43180 h 74930"/>
                <a:gd name="connsiteX6" fmla="*/ 45720 w 63500"/>
                <a:gd name="connsiteY6" fmla="*/ 0 h 74930"/>
                <a:gd name="connsiteX7" fmla="*/ 63500 w 63500"/>
                <a:gd name="connsiteY7" fmla="*/ 0 h 74930"/>
                <a:gd name="connsiteX8" fmla="*/ 63500 w 63500"/>
                <a:gd name="connsiteY8" fmla="*/ 43180 h 74930"/>
                <a:gd name="connsiteX9" fmla="*/ 31750 w 63500"/>
                <a:gd name="connsiteY9" fmla="*/ 74930 h 74930"/>
                <a:gd name="connsiteX10" fmla="*/ 0 w 63500"/>
                <a:gd name="connsiteY10" fmla="*/ 43180 h 74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500" h="74930">
                  <a:moveTo>
                    <a:pt x="0" y="43180"/>
                  </a:moveTo>
                  <a:lnTo>
                    <a:pt x="0" y="0"/>
                  </a:lnTo>
                  <a:lnTo>
                    <a:pt x="19050" y="0"/>
                  </a:lnTo>
                  <a:lnTo>
                    <a:pt x="19050" y="43180"/>
                  </a:lnTo>
                  <a:cubicBezTo>
                    <a:pt x="19050" y="52070"/>
                    <a:pt x="22860" y="57150"/>
                    <a:pt x="31750" y="57150"/>
                  </a:cubicBezTo>
                  <a:cubicBezTo>
                    <a:pt x="40640" y="57150"/>
                    <a:pt x="45720" y="52070"/>
                    <a:pt x="45720" y="43180"/>
                  </a:cubicBezTo>
                  <a:lnTo>
                    <a:pt x="45720" y="0"/>
                  </a:lnTo>
                  <a:lnTo>
                    <a:pt x="63500" y="0"/>
                  </a:lnTo>
                  <a:lnTo>
                    <a:pt x="63500" y="43180"/>
                  </a:lnTo>
                  <a:cubicBezTo>
                    <a:pt x="63500" y="62230"/>
                    <a:pt x="52070" y="74930"/>
                    <a:pt x="31750" y="74930"/>
                  </a:cubicBezTo>
                  <a:cubicBezTo>
                    <a:pt x="11430" y="74930"/>
                    <a:pt x="0" y="63500"/>
                    <a:pt x="0" y="43180"/>
                  </a:cubicBezTo>
                  <a:close/>
                </a:path>
              </a:pathLst>
            </a:custGeom>
            <a:solidFill>
              <a:srgbClr val="333333"/>
            </a:solidFill>
            <a:ln w="12700" cap="flat">
              <a:noFill/>
              <a:prstDash val="solid"/>
              <a:miter/>
            </a:ln>
          </p:spPr>
          <p:txBody>
            <a:bodyPr rtlCol="0" anchor="ctr"/>
            <a:lstStyle/>
            <a:p>
              <a:endParaRPr lang="nl-NL"/>
            </a:p>
          </p:txBody>
        </p:sp>
        <p:sp>
          <p:nvSpPr>
            <p:cNvPr id="53" name="Vrije vorm 52">
              <a:extLst>
                <a:ext uri="{FF2B5EF4-FFF2-40B4-BE49-F238E27FC236}">
                  <a16:creationId xmlns:a16="http://schemas.microsoft.com/office/drawing/2014/main" id="{9DB56CA3-A872-3A9E-1BDB-FDB393C7914D}"/>
                </a:ext>
              </a:extLst>
            </p:cNvPr>
            <p:cNvSpPr/>
            <p:nvPr userDrawn="1"/>
          </p:nvSpPr>
          <p:spPr>
            <a:xfrm>
              <a:off x="638809" y="6611610"/>
              <a:ext cx="55880" cy="57150"/>
            </a:xfrm>
            <a:custGeom>
              <a:avLst/>
              <a:gdLst>
                <a:gd name="connsiteX0" fmla="*/ 0 w 55880"/>
                <a:gd name="connsiteY0" fmla="*/ 27940 h 57150"/>
                <a:gd name="connsiteX1" fmla="*/ 27940 w 55880"/>
                <a:gd name="connsiteY1" fmla="*/ 0 h 57150"/>
                <a:gd name="connsiteX2" fmla="*/ 55880 w 55880"/>
                <a:gd name="connsiteY2" fmla="*/ 27940 h 57150"/>
                <a:gd name="connsiteX3" fmla="*/ 55880 w 55880"/>
                <a:gd name="connsiteY3" fmla="*/ 57150 h 57150"/>
                <a:gd name="connsiteX4" fmla="*/ 39370 w 55880"/>
                <a:gd name="connsiteY4" fmla="*/ 57150 h 57150"/>
                <a:gd name="connsiteX5" fmla="*/ 39370 w 55880"/>
                <a:gd name="connsiteY5" fmla="*/ 27940 h 57150"/>
                <a:gd name="connsiteX6" fmla="*/ 29210 w 55880"/>
                <a:gd name="connsiteY6" fmla="*/ 15240 h 57150"/>
                <a:gd name="connsiteX7" fmla="*/ 19050 w 55880"/>
                <a:gd name="connsiteY7" fmla="*/ 27940 h 57150"/>
                <a:gd name="connsiteX8" fmla="*/ 19050 w 55880"/>
                <a:gd name="connsiteY8" fmla="*/ 57150 h 57150"/>
                <a:gd name="connsiteX9" fmla="*/ 2540 w 55880"/>
                <a:gd name="connsiteY9" fmla="*/ 57150 h 57150"/>
                <a:gd name="connsiteX10" fmla="*/ 2540 w 55880"/>
                <a:gd name="connsiteY10" fmla="*/ 27940 h 57150"/>
                <a:gd name="connsiteX11" fmla="*/ 2540 w 55880"/>
                <a:gd name="connsiteY11" fmla="*/ 27940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5880" h="57150">
                  <a:moveTo>
                    <a:pt x="0" y="27940"/>
                  </a:moveTo>
                  <a:cubicBezTo>
                    <a:pt x="0" y="8890"/>
                    <a:pt x="11430" y="0"/>
                    <a:pt x="27940" y="0"/>
                  </a:cubicBezTo>
                  <a:cubicBezTo>
                    <a:pt x="44450" y="0"/>
                    <a:pt x="55880" y="8890"/>
                    <a:pt x="55880" y="27940"/>
                  </a:cubicBezTo>
                  <a:lnTo>
                    <a:pt x="55880" y="57150"/>
                  </a:lnTo>
                  <a:lnTo>
                    <a:pt x="39370" y="57150"/>
                  </a:lnTo>
                  <a:lnTo>
                    <a:pt x="39370" y="27940"/>
                  </a:lnTo>
                  <a:cubicBezTo>
                    <a:pt x="39370" y="19050"/>
                    <a:pt x="35560" y="15240"/>
                    <a:pt x="29210" y="15240"/>
                  </a:cubicBezTo>
                  <a:cubicBezTo>
                    <a:pt x="22860" y="15240"/>
                    <a:pt x="19050" y="19050"/>
                    <a:pt x="19050" y="27940"/>
                  </a:cubicBezTo>
                  <a:lnTo>
                    <a:pt x="19050" y="57150"/>
                  </a:lnTo>
                  <a:lnTo>
                    <a:pt x="2540" y="57150"/>
                  </a:lnTo>
                  <a:lnTo>
                    <a:pt x="2540" y="27940"/>
                  </a:lnTo>
                  <a:lnTo>
                    <a:pt x="2540" y="27940"/>
                  </a:lnTo>
                  <a:close/>
                </a:path>
              </a:pathLst>
            </a:custGeom>
            <a:solidFill>
              <a:srgbClr val="333333"/>
            </a:solidFill>
            <a:ln w="12700" cap="flat">
              <a:noFill/>
              <a:prstDash val="solid"/>
              <a:miter/>
            </a:ln>
          </p:spPr>
          <p:txBody>
            <a:bodyPr rtlCol="0" anchor="ctr"/>
            <a:lstStyle/>
            <a:p>
              <a:endParaRPr lang="nl-NL"/>
            </a:p>
          </p:txBody>
        </p:sp>
        <p:sp>
          <p:nvSpPr>
            <p:cNvPr id="54" name="Vrije vorm 53">
              <a:extLst>
                <a:ext uri="{FF2B5EF4-FFF2-40B4-BE49-F238E27FC236}">
                  <a16:creationId xmlns:a16="http://schemas.microsoft.com/office/drawing/2014/main" id="{1FC13A6C-FA9C-546F-9FB3-3FEDDEDD6F13}"/>
                </a:ext>
              </a:extLst>
            </p:cNvPr>
            <p:cNvSpPr/>
            <p:nvPr userDrawn="1"/>
          </p:nvSpPr>
          <p:spPr>
            <a:xfrm>
              <a:off x="707390" y="6619229"/>
              <a:ext cx="16509" cy="49530"/>
            </a:xfrm>
            <a:custGeom>
              <a:avLst/>
              <a:gdLst>
                <a:gd name="connsiteX0" fmla="*/ 0 w 16509"/>
                <a:gd name="connsiteY0" fmla="*/ 0 h 49530"/>
                <a:gd name="connsiteX1" fmla="*/ 16510 w 16509"/>
                <a:gd name="connsiteY1" fmla="*/ 0 h 49530"/>
                <a:gd name="connsiteX2" fmla="*/ 16510 w 16509"/>
                <a:gd name="connsiteY2" fmla="*/ 49530 h 49530"/>
                <a:gd name="connsiteX3" fmla="*/ 0 w 16509"/>
                <a:gd name="connsiteY3" fmla="*/ 49530 h 49530"/>
                <a:gd name="connsiteX4" fmla="*/ 0 w 16509"/>
                <a:gd name="connsiteY4" fmla="*/ 0 h 495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09" h="49530">
                  <a:moveTo>
                    <a:pt x="0" y="0"/>
                  </a:moveTo>
                  <a:lnTo>
                    <a:pt x="16510" y="0"/>
                  </a:lnTo>
                  <a:lnTo>
                    <a:pt x="16510" y="49530"/>
                  </a:lnTo>
                  <a:lnTo>
                    <a:pt x="0" y="49530"/>
                  </a:lnTo>
                  <a:lnTo>
                    <a:pt x="0" y="0"/>
                  </a:lnTo>
                  <a:close/>
                </a:path>
              </a:pathLst>
            </a:custGeom>
            <a:solidFill>
              <a:srgbClr val="333333"/>
            </a:solidFill>
            <a:ln w="12700" cap="flat">
              <a:noFill/>
              <a:prstDash val="solid"/>
              <a:miter/>
            </a:ln>
          </p:spPr>
          <p:txBody>
            <a:bodyPr rtlCol="0" anchor="ctr"/>
            <a:lstStyle/>
            <a:p>
              <a:endParaRPr lang="nl-NL"/>
            </a:p>
          </p:txBody>
        </p:sp>
        <p:sp>
          <p:nvSpPr>
            <p:cNvPr id="55" name="Vrije vorm 54">
              <a:extLst>
                <a:ext uri="{FF2B5EF4-FFF2-40B4-BE49-F238E27FC236}">
                  <a16:creationId xmlns:a16="http://schemas.microsoft.com/office/drawing/2014/main" id="{271FE553-39A9-001E-27B6-3441897D7CB0}"/>
                </a:ext>
              </a:extLst>
            </p:cNvPr>
            <p:cNvSpPr/>
            <p:nvPr userDrawn="1"/>
          </p:nvSpPr>
          <p:spPr>
            <a:xfrm>
              <a:off x="737869" y="6593829"/>
              <a:ext cx="46990" cy="74930"/>
            </a:xfrm>
            <a:custGeom>
              <a:avLst/>
              <a:gdLst>
                <a:gd name="connsiteX0" fmla="*/ 1270 w 46990"/>
                <a:gd name="connsiteY0" fmla="*/ 50800 h 74930"/>
                <a:gd name="connsiteX1" fmla="*/ 1270 w 46990"/>
                <a:gd name="connsiteY1" fmla="*/ 0 h 74930"/>
                <a:gd name="connsiteX2" fmla="*/ 17780 w 46990"/>
                <a:gd name="connsiteY2" fmla="*/ 0 h 74930"/>
                <a:gd name="connsiteX3" fmla="*/ 17780 w 46990"/>
                <a:gd name="connsiteY3" fmla="*/ 16511 h 74930"/>
                <a:gd name="connsiteX4" fmla="*/ 44450 w 46990"/>
                <a:gd name="connsiteY4" fmla="*/ 16511 h 74930"/>
                <a:gd name="connsiteX5" fmla="*/ 44450 w 46990"/>
                <a:gd name="connsiteY5" fmla="*/ 31750 h 74930"/>
                <a:gd name="connsiteX6" fmla="*/ 17780 w 46990"/>
                <a:gd name="connsiteY6" fmla="*/ 31750 h 74930"/>
                <a:gd name="connsiteX7" fmla="*/ 17780 w 46990"/>
                <a:gd name="connsiteY7" fmla="*/ 50800 h 74930"/>
                <a:gd name="connsiteX8" fmla="*/ 24130 w 46990"/>
                <a:gd name="connsiteY8" fmla="*/ 58420 h 74930"/>
                <a:gd name="connsiteX9" fmla="*/ 30480 w 46990"/>
                <a:gd name="connsiteY9" fmla="*/ 50800 h 74930"/>
                <a:gd name="connsiteX10" fmla="*/ 30480 w 46990"/>
                <a:gd name="connsiteY10" fmla="*/ 50800 h 74930"/>
                <a:gd name="connsiteX11" fmla="*/ 46990 w 46990"/>
                <a:gd name="connsiteY11" fmla="*/ 49530 h 74930"/>
                <a:gd name="connsiteX12" fmla="*/ 46990 w 46990"/>
                <a:gd name="connsiteY12" fmla="*/ 49530 h 74930"/>
                <a:gd name="connsiteX13" fmla="*/ 22860 w 46990"/>
                <a:gd name="connsiteY13" fmla="*/ 74930 h 74930"/>
                <a:gd name="connsiteX14" fmla="*/ 0 w 46990"/>
                <a:gd name="connsiteY14" fmla="*/ 50800 h 74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6990" h="74930">
                  <a:moveTo>
                    <a:pt x="1270" y="50800"/>
                  </a:moveTo>
                  <a:lnTo>
                    <a:pt x="1270" y="0"/>
                  </a:lnTo>
                  <a:lnTo>
                    <a:pt x="17780" y="0"/>
                  </a:lnTo>
                  <a:lnTo>
                    <a:pt x="17780" y="16511"/>
                  </a:lnTo>
                  <a:lnTo>
                    <a:pt x="44450" y="16511"/>
                  </a:lnTo>
                  <a:lnTo>
                    <a:pt x="44450" y="31750"/>
                  </a:lnTo>
                  <a:lnTo>
                    <a:pt x="17780" y="31750"/>
                  </a:lnTo>
                  <a:lnTo>
                    <a:pt x="17780" y="50800"/>
                  </a:lnTo>
                  <a:cubicBezTo>
                    <a:pt x="17780" y="57150"/>
                    <a:pt x="20320" y="58420"/>
                    <a:pt x="24130" y="58420"/>
                  </a:cubicBezTo>
                  <a:cubicBezTo>
                    <a:pt x="27940" y="58420"/>
                    <a:pt x="30480" y="57150"/>
                    <a:pt x="30480" y="50800"/>
                  </a:cubicBezTo>
                  <a:lnTo>
                    <a:pt x="30480" y="50800"/>
                  </a:lnTo>
                  <a:cubicBezTo>
                    <a:pt x="30480" y="49530"/>
                    <a:pt x="46990" y="49530"/>
                    <a:pt x="46990" y="49530"/>
                  </a:cubicBezTo>
                  <a:lnTo>
                    <a:pt x="46990" y="49530"/>
                  </a:lnTo>
                  <a:cubicBezTo>
                    <a:pt x="46990" y="67311"/>
                    <a:pt x="38100" y="74930"/>
                    <a:pt x="22860" y="74930"/>
                  </a:cubicBezTo>
                  <a:cubicBezTo>
                    <a:pt x="7620" y="74930"/>
                    <a:pt x="0" y="67311"/>
                    <a:pt x="0" y="50800"/>
                  </a:cubicBezTo>
                  <a:close/>
                </a:path>
              </a:pathLst>
            </a:custGeom>
            <a:solidFill>
              <a:srgbClr val="333333"/>
            </a:solidFill>
            <a:ln w="12700" cap="flat">
              <a:noFill/>
              <a:prstDash val="solid"/>
              <a:miter/>
            </a:ln>
          </p:spPr>
          <p:txBody>
            <a:bodyPr rtlCol="0" anchor="ctr"/>
            <a:lstStyle/>
            <a:p>
              <a:endParaRPr lang="nl-NL"/>
            </a:p>
          </p:txBody>
        </p:sp>
        <p:sp>
          <p:nvSpPr>
            <p:cNvPr id="56" name="Vrije vorm 55">
              <a:extLst>
                <a:ext uri="{FF2B5EF4-FFF2-40B4-BE49-F238E27FC236}">
                  <a16:creationId xmlns:a16="http://schemas.microsoft.com/office/drawing/2014/main" id="{CFBF4A67-8E35-B1BB-5351-5E295C91DE87}"/>
                </a:ext>
              </a:extLst>
            </p:cNvPr>
            <p:cNvSpPr/>
            <p:nvPr userDrawn="1"/>
          </p:nvSpPr>
          <p:spPr>
            <a:xfrm>
              <a:off x="793750" y="6609069"/>
              <a:ext cx="60960" cy="58420"/>
            </a:xfrm>
            <a:custGeom>
              <a:avLst/>
              <a:gdLst>
                <a:gd name="connsiteX0" fmla="*/ 0 w 60960"/>
                <a:gd name="connsiteY0" fmla="*/ 29210 h 58420"/>
                <a:gd name="connsiteX1" fmla="*/ 30480 w 60960"/>
                <a:gd name="connsiteY1" fmla="*/ 0 h 58420"/>
                <a:gd name="connsiteX2" fmla="*/ 60960 w 60960"/>
                <a:gd name="connsiteY2" fmla="*/ 29210 h 58420"/>
                <a:gd name="connsiteX3" fmla="*/ 60960 w 60960"/>
                <a:gd name="connsiteY3" fmla="*/ 34290 h 58420"/>
                <a:gd name="connsiteX4" fmla="*/ 19050 w 60960"/>
                <a:gd name="connsiteY4" fmla="*/ 34290 h 58420"/>
                <a:gd name="connsiteX5" fmla="*/ 31750 w 60960"/>
                <a:gd name="connsiteY5" fmla="*/ 43180 h 58420"/>
                <a:gd name="connsiteX6" fmla="*/ 41910 w 60960"/>
                <a:gd name="connsiteY6" fmla="*/ 39370 h 58420"/>
                <a:gd name="connsiteX7" fmla="*/ 59690 w 60960"/>
                <a:gd name="connsiteY7" fmla="*/ 39370 h 58420"/>
                <a:gd name="connsiteX8" fmla="*/ 31750 w 60960"/>
                <a:gd name="connsiteY8" fmla="*/ 58420 h 58420"/>
                <a:gd name="connsiteX9" fmla="*/ 1270 w 60960"/>
                <a:gd name="connsiteY9" fmla="*/ 29210 h 58420"/>
                <a:gd name="connsiteX10" fmla="*/ 41910 w 60960"/>
                <a:gd name="connsiteY10" fmla="*/ 24130 h 58420"/>
                <a:gd name="connsiteX11" fmla="*/ 29210 w 60960"/>
                <a:gd name="connsiteY11" fmla="*/ 15240 h 58420"/>
                <a:gd name="connsiteX12" fmla="*/ 16510 w 60960"/>
                <a:gd name="connsiteY12" fmla="*/ 24130 h 58420"/>
                <a:gd name="connsiteX13" fmla="*/ 40640 w 60960"/>
                <a:gd name="connsiteY13" fmla="*/ 24130 h 58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0960" h="58420">
                  <a:moveTo>
                    <a:pt x="0" y="29210"/>
                  </a:moveTo>
                  <a:cubicBezTo>
                    <a:pt x="0" y="12700"/>
                    <a:pt x="12700" y="0"/>
                    <a:pt x="30480" y="0"/>
                  </a:cubicBezTo>
                  <a:cubicBezTo>
                    <a:pt x="48260" y="0"/>
                    <a:pt x="60960" y="12700"/>
                    <a:pt x="60960" y="29210"/>
                  </a:cubicBezTo>
                  <a:lnTo>
                    <a:pt x="60960" y="34290"/>
                  </a:lnTo>
                  <a:lnTo>
                    <a:pt x="19050" y="34290"/>
                  </a:lnTo>
                  <a:cubicBezTo>
                    <a:pt x="20320" y="40640"/>
                    <a:pt x="25400" y="43180"/>
                    <a:pt x="31750" y="43180"/>
                  </a:cubicBezTo>
                  <a:cubicBezTo>
                    <a:pt x="38100" y="43180"/>
                    <a:pt x="40640" y="43180"/>
                    <a:pt x="41910" y="39370"/>
                  </a:cubicBezTo>
                  <a:lnTo>
                    <a:pt x="59690" y="39370"/>
                  </a:lnTo>
                  <a:cubicBezTo>
                    <a:pt x="55880" y="50800"/>
                    <a:pt x="45720" y="58420"/>
                    <a:pt x="31750" y="58420"/>
                  </a:cubicBezTo>
                  <a:cubicBezTo>
                    <a:pt x="13970" y="58420"/>
                    <a:pt x="1270" y="45720"/>
                    <a:pt x="1270" y="29210"/>
                  </a:cubicBezTo>
                  <a:close/>
                  <a:moveTo>
                    <a:pt x="41910" y="24130"/>
                  </a:moveTo>
                  <a:cubicBezTo>
                    <a:pt x="39370" y="17780"/>
                    <a:pt x="35560" y="15240"/>
                    <a:pt x="29210" y="15240"/>
                  </a:cubicBezTo>
                  <a:cubicBezTo>
                    <a:pt x="22860" y="15240"/>
                    <a:pt x="19050" y="17780"/>
                    <a:pt x="16510" y="24130"/>
                  </a:cubicBezTo>
                  <a:lnTo>
                    <a:pt x="40640" y="24130"/>
                  </a:lnTo>
                  <a:close/>
                </a:path>
              </a:pathLst>
            </a:custGeom>
            <a:solidFill>
              <a:srgbClr val="333333"/>
            </a:solidFill>
            <a:ln w="12700" cap="flat">
              <a:noFill/>
              <a:prstDash val="solid"/>
              <a:miter/>
            </a:ln>
          </p:spPr>
          <p:txBody>
            <a:bodyPr rtlCol="0" anchor="ctr"/>
            <a:lstStyle/>
            <a:p>
              <a:endParaRPr lang="nl-NL"/>
            </a:p>
          </p:txBody>
        </p:sp>
        <p:sp>
          <p:nvSpPr>
            <p:cNvPr id="57" name="Vrije vorm 56">
              <a:extLst>
                <a:ext uri="{FF2B5EF4-FFF2-40B4-BE49-F238E27FC236}">
                  <a16:creationId xmlns:a16="http://schemas.microsoft.com/office/drawing/2014/main" id="{938F3E22-D650-8AEB-EE60-558DAC8A880E}"/>
                </a:ext>
              </a:extLst>
            </p:cNvPr>
            <p:cNvSpPr/>
            <p:nvPr userDrawn="1"/>
          </p:nvSpPr>
          <p:spPr>
            <a:xfrm>
              <a:off x="859789" y="6593829"/>
              <a:ext cx="60960" cy="74930"/>
            </a:xfrm>
            <a:custGeom>
              <a:avLst/>
              <a:gdLst>
                <a:gd name="connsiteX0" fmla="*/ 1270 w 60960"/>
                <a:gd name="connsiteY0" fmla="*/ 44450 h 74930"/>
                <a:gd name="connsiteX1" fmla="*/ 27940 w 60960"/>
                <a:gd name="connsiteY1" fmla="*/ 15240 h 74930"/>
                <a:gd name="connsiteX2" fmla="*/ 44450 w 60960"/>
                <a:gd name="connsiteY2" fmla="*/ 22861 h 74930"/>
                <a:gd name="connsiteX3" fmla="*/ 44450 w 60960"/>
                <a:gd name="connsiteY3" fmla="*/ 0 h 74930"/>
                <a:gd name="connsiteX4" fmla="*/ 60960 w 60960"/>
                <a:gd name="connsiteY4" fmla="*/ 0 h 74930"/>
                <a:gd name="connsiteX5" fmla="*/ 60960 w 60960"/>
                <a:gd name="connsiteY5" fmla="*/ 44450 h 74930"/>
                <a:gd name="connsiteX6" fmla="*/ 30480 w 60960"/>
                <a:gd name="connsiteY6" fmla="*/ 74930 h 74930"/>
                <a:gd name="connsiteX7" fmla="*/ 0 w 60960"/>
                <a:gd name="connsiteY7" fmla="*/ 44450 h 74930"/>
                <a:gd name="connsiteX8" fmla="*/ 44450 w 60960"/>
                <a:gd name="connsiteY8" fmla="*/ 44450 h 74930"/>
                <a:gd name="connsiteX9" fmla="*/ 31750 w 60960"/>
                <a:gd name="connsiteY9" fmla="*/ 30480 h 74930"/>
                <a:gd name="connsiteX10" fmla="*/ 19050 w 60960"/>
                <a:gd name="connsiteY10" fmla="*/ 44450 h 74930"/>
                <a:gd name="connsiteX11" fmla="*/ 31750 w 60960"/>
                <a:gd name="connsiteY11" fmla="*/ 58420 h 74930"/>
                <a:gd name="connsiteX12" fmla="*/ 44450 w 60960"/>
                <a:gd name="connsiteY12" fmla="*/ 44450 h 74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0960" h="74930">
                  <a:moveTo>
                    <a:pt x="1270" y="44450"/>
                  </a:moveTo>
                  <a:cubicBezTo>
                    <a:pt x="1270" y="25400"/>
                    <a:pt x="15240" y="15240"/>
                    <a:pt x="27940" y="15240"/>
                  </a:cubicBezTo>
                  <a:cubicBezTo>
                    <a:pt x="40640" y="15240"/>
                    <a:pt x="40640" y="17780"/>
                    <a:pt x="44450" y="22861"/>
                  </a:cubicBezTo>
                  <a:lnTo>
                    <a:pt x="44450" y="0"/>
                  </a:lnTo>
                  <a:lnTo>
                    <a:pt x="60960" y="0"/>
                  </a:lnTo>
                  <a:lnTo>
                    <a:pt x="60960" y="44450"/>
                  </a:lnTo>
                  <a:cubicBezTo>
                    <a:pt x="60960" y="63500"/>
                    <a:pt x="48260" y="74930"/>
                    <a:pt x="30480" y="74930"/>
                  </a:cubicBezTo>
                  <a:cubicBezTo>
                    <a:pt x="12700" y="74930"/>
                    <a:pt x="0" y="62230"/>
                    <a:pt x="0" y="44450"/>
                  </a:cubicBezTo>
                  <a:close/>
                  <a:moveTo>
                    <a:pt x="44450" y="44450"/>
                  </a:moveTo>
                  <a:cubicBezTo>
                    <a:pt x="44450" y="36830"/>
                    <a:pt x="39370" y="30480"/>
                    <a:pt x="31750" y="30480"/>
                  </a:cubicBezTo>
                  <a:cubicBezTo>
                    <a:pt x="24130" y="30480"/>
                    <a:pt x="19050" y="35561"/>
                    <a:pt x="19050" y="44450"/>
                  </a:cubicBezTo>
                  <a:cubicBezTo>
                    <a:pt x="19050" y="53340"/>
                    <a:pt x="24130" y="58420"/>
                    <a:pt x="31750" y="58420"/>
                  </a:cubicBezTo>
                  <a:cubicBezTo>
                    <a:pt x="39370" y="58420"/>
                    <a:pt x="44450" y="53340"/>
                    <a:pt x="44450" y="44450"/>
                  </a:cubicBezTo>
                  <a:close/>
                </a:path>
              </a:pathLst>
            </a:custGeom>
            <a:solidFill>
              <a:srgbClr val="333333"/>
            </a:solidFill>
            <a:ln w="12700" cap="flat">
              <a:noFill/>
              <a:prstDash val="solid"/>
              <a:miter/>
            </a:ln>
          </p:spPr>
          <p:txBody>
            <a:bodyPr rtlCol="0" anchor="ctr"/>
            <a:lstStyle/>
            <a:p>
              <a:endParaRPr lang="nl-NL"/>
            </a:p>
          </p:txBody>
        </p:sp>
        <p:sp>
          <p:nvSpPr>
            <p:cNvPr id="58" name="Vrije vorm 57">
              <a:extLst>
                <a:ext uri="{FF2B5EF4-FFF2-40B4-BE49-F238E27FC236}">
                  <a16:creationId xmlns:a16="http://schemas.microsoft.com/office/drawing/2014/main" id="{A3F22990-047C-6415-5DBD-624DC4437FA0}"/>
                </a:ext>
              </a:extLst>
            </p:cNvPr>
            <p:cNvSpPr/>
            <p:nvPr userDrawn="1"/>
          </p:nvSpPr>
          <p:spPr>
            <a:xfrm>
              <a:off x="707143" y="6593829"/>
              <a:ext cx="19542" cy="19050"/>
            </a:xfrm>
            <a:custGeom>
              <a:avLst/>
              <a:gdLst>
                <a:gd name="connsiteX0" fmla="*/ 11676 w 19542"/>
                <a:gd name="connsiteY0" fmla="*/ 0 h 19050"/>
                <a:gd name="connsiteX1" fmla="*/ 246 w 19542"/>
                <a:gd name="connsiteY1" fmla="*/ 7620 h 19050"/>
                <a:gd name="connsiteX2" fmla="*/ 7866 w 19542"/>
                <a:gd name="connsiteY2" fmla="*/ 19050 h 19050"/>
                <a:gd name="connsiteX3" fmla="*/ 19296 w 19542"/>
                <a:gd name="connsiteY3" fmla="*/ 11430 h 19050"/>
                <a:gd name="connsiteX4" fmla="*/ 11676 w 19542"/>
                <a:gd name="connsiteY4" fmla="*/ 0 h 1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542" h="19050">
                  <a:moveTo>
                    <a:pt x="11676" y="0"/>
                  </a:moveTo>
                  <a:cubicBezTo>
                    <a:pt x="6596" y="0"/>
                    <a:pt x="1516" y="2540"/>
                    <a:pt x="246" y="7620"/>
                  </a:cubicBezTo>
                  <a:cubicBezTo>
                    <a:pt x="-1024" y="12700"/>
                    <a:pt x="2786" y="17780"/>
                    <a:pt x="7866" y="19050"/>
                  </a:cubicBezTo>
                  <a:cubicBezTo>
                    <a:pt x="12946" y="19050"/>
                    <a:pt x="18026" y="16511"/>
                    <a:pt x="19296" y="11430"/>
                  </a:cubicBezTo>
                  <a:cubicBezTo>
                    <a:pt x="20566" y="6350"/>
                    <a:pt x="16756" y="1270"/>
                    <a:pt x="11676" y="0"/>
                  </a:cubicBezTo>
                  <a:close/>
                </a:path>
              </a:pathLst>
            </a:custGeom>
            <a:solidFill>
              <a:srgbClr val="333333"/>
            </a:solidFill>
            <a:ln w="12700" cap="flat">
              <a:noFill/>
              <a:prstDash val="solid"/>
              <a:miter/>
            </a:ln>
          </p:spPr>
          <p:txBody>
            <a:bodyPr rtlCol="0" anchor="ctr"/>
            <a:lstStyle/>
            <a:p>
              <a:endParaRPr lang="nl-NL"/>
            </a:p>
          </p:txBody>
        </p:sp>
      </p:grpSp>
      <p:sp>
        <p:nvSpPr>
          <p:cNvPr id="3" name="Tijdelijke aanduiding voor tekst 8">
            <a:extLst>
              <a:ext uri="{FF2B5EF4-FFF2-40B4-BE49-F238E27FC236}">
                <a16:creationId xmlns:a16="http://schemas.microsoft.com/office/drawing/2014/main" id="{8317ED76-613E-0A8C-D513-D508F19DB0AF}"/>
              </a:ext>
            </a:extLst>
          </p:cNvPr>
          <p:cNvSpPr>
            <a:spLocks noGrp="1"/>
          </p:cNvSpPr>
          <p:nvPr>
            <p:ph type="body" sz="quarter" idx="16" hasCustomPrompt="1"/>
          </p:nvPr>
        </p:nvSpPr>
        <p:spPr>
          <a:xfrm>
            <a:off x="865212" y="894498"/>
            <a:ext cx="1338580" cy="376733"/>
          </a:xfrm>
          <a:prstGeom prst="roundRect">
            <a:avLst>
              <a:gd name="adj" fmla="val 50000"/>
            </a:avLst>
          </a:prstGeom>
          <a:ln>
            <a:solidFill>
              <a:schemeClr val="bg1"/>
            </a:solidFill>
          </a:ln>
        </p:spPr>
        <p:txBody>
          <a:bodyPr lIns="36000" tIns="18000" anchor="ctr" anchorCtr="0">
            <a:normAutofit/>
          </a:bodyPr>
          <a:lstStyle>
            <a:lvl1pPr marL="0" indent="0" algn="l" defTabSz="914400" rtl="0" eaLnBrk="1" latinLnBrk="0" hangingPunct="1">
              <a:buNone/>
              <a:defRPr lang="nl-NL" sz="1800" kern="1200" dirty="0">
                <a:solidFill>
                  <a:schemeClr val="bg1"/>
                </a:solidFill>
                <a:latin typeface="+mn-lt"/>
                <a:ea typeface="+mn-ea"/>
                <a:cs typeface="+mn-cs"/>
              </a:defRPr>
            </a:lvl1pPr>
            <a:lvl2pPr marL="457200" indent="0">
              <a:buNone/>
              <a:defRPr/>
            </a:lvl2pPr>
            <a:lvl3pPr marL="914400" indent="0">
              <a:buNone/>
              <a:defRPr/>
            </a:lvl3pPr>
            <a:lvl4pPr marL="1371600" indent="0">
              <a:buNone/>
              <a:defRPr/>
            </a:lvl4pPr>
            <a:lvl5pPr marL="1828800" indent="0">
              <a:buNone/>
              <a:defRPr/>
            </a:lvl5pPr>
          </a:lstStyle>
          <a:p>
            <a:r>
              <a:rPr lang="nl-NL" dirty="0">
                <a:solidFill>
                  <a:schemeClr val="bg1"/>
                </a:solidFill>
              </a:rPr>
              <a:t>Hoofdstuk</a:t>
            </a:r>
          </a:p>
        </p:txBody>
      </p:sp>
      <p:sp>
        <p:nvSpPr>
          <p:cNvPr id="4" name="Tijdelijke aanduiding voor tekst 3">
            <a:extLst>
              <a:ext uri="{FF2B5EF4-FFF2-40B4-BE49-F238E27FC236}">
                <a16:creationId xmlns:a16="http://schemas.microsoft.com/office/drawing/2014/main" id="{B8F1C205-AF77-7B69-12E0-99891C64D22E}"/>
              </a:ext>
            </a:extLst>
          </p:cNvPr>
          <p:cNvSpPr>
            <a:spLocks noGrp="1"/>
          </p:cNvSpPr>
          <p:nvPr>
            <p:ph type="body" sz="quarter" idx="14" hasCustomPrompt="1"/>
          </p:nvPr>
        </p:nvSpPr>
        <p:spPr>
          <a:xfrm>
            <a:off x="2076262" y="817326"/>
            <a:ext cx="538479" cy="538478"/>
          </a:xfrm>
          <a:prstGeom prst="ellipse">
            <a:avLst/>
          </a:prstGeom>
          <a:solidFill>
            <a:srgbClr val="E95223"/>
          </a:solidFill>
        </p:spPr>
        <p:txBody>
          <a:bodyPr tIns="36000" anchor="ctr" anchorCtr="0">
            <a:normAutofit/>
          </a:bodyPr>
          <a:lstStyle>
            <a:lvl1pPr marL="0" indent="0" algn="ctr">
              <a:buNone/>
              <a:defRPr sz="1800" b="1">
                <a:solidFill>
                  <a:schemeClr val="bg1"/>
                </a:solidFill>
              </a:defRPr>
            </a:lvl1pPr>
          </a:lstStyle>
          <a:p>
            <a:pPr lvl="0"/>
            <a:r>
              <a:rPr lang="nl-NL" dirty="0"/>
              <a:t>01</a:t>
            </a:r>
          </a:p>
        </p:txBody>
      </p:sp>
    </p:spTree>
    <p:extLst>
      <p:ext uri="{BB962C8B-B14F-4D97-AF65-F5344CB8AC3E}">
        <p14:creationId xmlns:p14="http://schemas.microsoft.com/office/powerpoint/2010/main" val="3705392519"/>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08DE4FBD-A771-E43A-72F4-BA647C6CEC26}"/>
              </a:ext>
            </a:extLst>
          </p:cNvPr>
          <p:cNvSpPr>
            <a:spLocks noGrp="1"/>
          </p:cNvSpPr>
          <p:nvPr>
            <p:ph type="title"/>
          </p:nvPr>
        </p:nvSpPr>
        <p:spPr>
          <a:xfrm>
            <a:off x="838200" y="365125"/>
            <a:ext cx="10515600" cy="1325563"/>
          </a:xfrm>
          <a:prstGeom prst="rect">
            <a:avLst/>
          </a:prstGeom>
        </p:spPr>
        <p:txBody>
          <a:bodyPr vert="horz" lIns="0" tIns="0" rIns="0" bIns="0" rtlCol="0" anchor="t" anchorCtr="0">
            <a:normAutofit/>
          </a:bodyPr>
          <a:lstStyle/>
          <a:p>
            <a:r>
              <a:rPr lang="nl-NL" dirty="0"/>
              <a:t>Klik om stijl te bewerken</a:t>
            </a:r>
          </a:p>
        </p:txBody>
      </p:sp>
      <p:sp>
        <p:nvSpPr>
          <p:cNvPr id="3" name="Tijdelijke aanduiding voor tekst 2">
            <a:extLst>
              <a:ext uri="{FF2B5EF4-FFF2-40B4-BE49-F238E27FC236}">
                <a16:creationId xmlns:a16="http://schemas.microsoft.com/office/drawing/2014/main" id="{E5711CBD-7894-846F-5C05-D3E4E0109971}"/>
              </a:ext>
            </a:extLst>
          </p:cNvPr>
          <p:cNvSpPr>
            <a:spLocks noGrp="1"/>
          </p:cNvSpPr>
          <p:nvPr>
            <p:ph type="body" idx="1"/>
          </p:nvPr>
        </p:nvSpPr>
        <p:spPr>
          <a:xfrm>
            <a:off x="838200" y="1825625"/>
            <a:ext cx="10515600" cy="4351338"/>
          </a:xfrm>
          <a:prstGeom prst="rect">
            <a:avLst/>
          </a:prstGeom>
        </p:spPr>
        <p:txBody>
          <a:bodyPr vert="horz" lIns="0" tIns="0" rIns="0" bIns="0" rtlCol="0">
            <a:normAutofit/>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a:extLst>
              <a:ext uri="{FF2B5EF4-FFF2-40B4-BE49-F238E27FC236}">
                <a16:creationId xmlns:a16="http://schemas.microsoft.com/office/drawing/2014/main" id="{7E19DD26-2CD0-6CEF-E40C-6C966DEBF56B}"/>
              </a:ext>
            </a:extLst>
          </p:cNvPr>
          <p:cNvSpPr>
            <a:spLocks noGrp="1"/>
          </p:cNvSpPr>
          <p:nvPr>
            <p:ph type="dt" sz="half" idx="2"/>
          </p:nvPr>
        </p:nvSpPr>
        <p:spPr>
          <a:xfrm>
            <a:off x="838200" y="6356350"/>
            <a:ext cx="2743200" cy="365125"/>
          </a:xfrm>
          <a:prstGeom prst="rect">
            <a:avLst/>
          </a:prstGeom>
        </p:spPr>
        <p:txBody>
          <a:bodyPr vert="horz" lIns="0" tIns="0" rIns="0" bIns="0" rtlCol="0" anchor="ctr"/>
          <a:lstStyle>
            <a:lvl1pPr algn="l">
              <a:defRPr sz="1200">
                <a:solidFill>
                  <a:schemeClr val="tx1"/>
                </a:solidFill>
                <a:latin typeface="Real Text Pro" panose="020B0504020204020204" pitchFamily="34" charset="77"/>
              </a:defRPr>
            </a:lvl1pPr>
          </a:lstStyle>
          <a:p>
            <a:fld id="{4D50A3DD-9597-0442-AC65-9878D7A4DCB3}" type="datetimeFigureOut">
              <a:rPr lang="nl-NL" smtClean="0"/>
              <a:pPr/>
              <a:t>25-02-2026</a:t>
            </a:fld>
            <a:endParaRPr lang="nl-NL" dirty="0"/>
          </a:p>
        </p:txBody>
      </p:sp>
      <p:sp>
        <p:nvSpPr>
          <p:cNvPr id="5" name="Tijdelijke aanduiding voor voettekst 4">
            <a:extLst>
              <a:ext uri="{FF2B5EF4-FFF2-40B4-BE49-F238E27FC236}">
                <a16:creationId xmlns:a16="http://schemas.microsoft.com/office/drawing/2014/main" id="{09D7BCFA-B1DB-2170-07D9-EC02E69F0F56}"/>
              </a:ext>
            </a:extLst>
          </p:cNvPr>
          <p:cNvSpPr>
            <a:spLocks noGrp="1"/>
          </p:cNvSpPr>
          <p:nvPr>
            <p:ph type="ftr" sz="quarter" idx="3"/>
          </p:nvPr>
        </p:nvSpPr>
        <p:spPr>
          <a:xfrm>
            <a:off x="4038600" y="6356350"/>
            <a:ext cx="4114800" cy="365125"/>
          </a:xfrm>
          <a:prstGeom prst="rect">
            <a:avLst/>
          </a:prstGeom>
        </p:spPr>
        <p:txBody>
          <a:bodyPr vert="horz" lIns="0" tIns="0" rIns="0" bIns="0" rtlCol="0" anchor="ctr"/>
          <a:lstStyle>
            <a:lvl1pPr algn="ctr">
              <a:defRPr sz="1200">
                <a:solidFill>
                  <a:schemeClr val="tx1"/>
                </a:solidFill>
                <a:latin typeface="Real Text Pro" panose="020B0504020204020204" pitchFamily="34" charset="77"/>
              </a:defRPr>
            </a:lvl1pPr>
          </a:lstStyle>
          <a:p>
            <a:endParaRPr lang="nl-NL"/>
          </a:p>
        </p:txBody>
      </p:sp>
      <p:sp>
        <p:nvSpPr>
          <p:cNvPr id="6" name="Tijdelijke aanduiding voor dianummer 5">
            <a:extLst>
              <a:ext uri="{FF2B5EF4-FFF2-40B4-BE49-F238E27FC236}">
                <a16:creationId xmlns:a16="http://schemas.microsoft.com/office/drawing/2014/main" id="{E788195D-ACD0-215C-95B0-222B149C82D2}"/>
              </a:ext>
            </a:extLst>
          </p:cNvPr>
          <p:cNvSpPr>
            <a:spLocks noGrp="1"/>
          </p:cNvSpPr>
          <p:nvPr>
            <p:ph type="sldNum" sz="quarter" idx="4"/>
          </p:nvPr>
        </p:nvSpPr>
        <p:spPr>
          <a:xfrm>
            <a:off x="8610600" y="6356350"/>
            <a:ext cx="2743200" cy="365125"/>
          </a:xfrm>
          <a:prstGeom prst="rect">
            <a:avLst/>
          </a:prstGeom>
        </p:spPr>
        <p:txBody>
          <a:bodyPr vert="horz" lIns="0" tIns="0" rIns="0" bIns="0" rtlCol="0" anchor="ctr"/>
          <a:lstStyle>
            <a:lvl1pPr algn="r">
              <a:defRPr sz="1200">
                <a:solidFill>
                  <a:schemeClr val="tx1"/>
                </a:solidFill>
                <a:latin typeface="Real Text Pro" panose="020B0504020204020204" pitchFamily="34" charset="77"/>
              </a:defRPr>
            </a:lvl1pPr>
          </a:lstStyle>
          <a:p>
            <a:fld id="{9F53E0E1-1632-AA43-9C83-C74C9E11BADB}" type="slidenum">
              <a:rPr lang="nl-NL" smtClean="0"/>
              <a:pPr/>
              <a:t>‹nr.›</a:t>
            </a:fld>
            <a:endParaRPr lang="nl-NL"/>
          </a:p>
        </p:txBody>
      </p:sp>
      <p:sp>
        <p:nvSpPr>
          <p:cNvPr id="7" name="Rechthoek: afgeronde hoeken 6">
            <a:extLst>
              <a:ext uri="{FF2B5EF4-FFF2-40B4-BE49-F238E27FC236}">
                <a16:creationId xmlns:a16="http://schemas.microsoft.com/office/drawing/2014/main" id="{4EE6E891-D44D-CC6E-3D41-8285EC9FDF3A}"/>
              </a:ext>
            </a:extLst>
          </p:cNvPr>
          <p:cNvSpPr/>
          <p:nvPr userDrawn="1"/>
        </p:nvSpPr>
        <p:spPr>
          <a:xfrm>
            <a:off x="-3620530" y="-551240"/>
            <a:ext cx="3527668" cy="479322"/>
          </a:xfrm>
          <a:prstGeom prst="roundRect">
            <a:avLst>
              <a:gd name="adj" fmla="val 0"/>
            </a:avLst>
          </a:prstGeom>
          <a:solidFill>
            <a:schemeClr val="tx1"/>
          </a:solidFill>
          <a:ln w="7620" cap="flat">
            <a:noFill/>
            <a:prstDash val="solid"/>
            <a:miter/>
          </a:ln>
        </p:spPr>
        <p:txBody>
          <a:bodyPr lIns="216000" tIns="90000" rIns="216000" bIns="90000" rtlCol="0" anchor="ctr"/>
          <a:lstStyle/>
          <a:p>
            <a:pPr>
              <a:spcAft>
                <a:spcPts val="600"/>
              </a:spcAft>
            </a:pPr>
            <a:r>
              <a:rPr lang="nl-NL" sz="1000" b="1" i="1" u="none" dirty="0">
                <a:solidFill>
                  <a:schemeClr val="bg1"/>
                </a:solidFill>
                <a:latin typeface="Arial" panose="020B0604020202020204" pitchFamily="34" charset="0"/>
                <a:cs typeface="Arial" panose="020B0604020202020204" pitchFamily="34" charset="0"/>
              </a:rPr>
              <a:t>Meer informatie? </a:t>
            </a:r>
            <a:r>
              <a:rPr lang="nl-NL" sz="1000" b="0" i="1" dirty="0">
                <a:solidFill>
                  <a:schemeClr val="bg1"/>
                </a:solidFill>
                <a:latin typeface="Arial" panose="020B0604020202020204" pitchFamily="34" charset="0"/>
                <a:cs typeface="Arial" panose="020B0604020202020204" pitchFamily="34" charset="0"/>
              </a:rPr>
              <a:t>Ga voor onze instructies naar: www.presentationfactory.nl/kennisbank</a:t>
            </a:r>
          </a:p>
        </p:txBody>
      </p:sp>
      <p:sp>
        <p:nvSpPr>
          <p:cNvPr id="8" name="Ovaal 7">
            <a:extLst>
              <a:ext uri="{FF2B5EF4-FFF2-40B4-BE49-F238E27FC236}">
                <a16:creationId xmlns:a16="http://schemas.microsoft.com/office/drawing/2014/main" id="{FE593ABE-B097-8794-CF40-65233CC8FAD6}"/>
              </a:ext>
            </a:extLst>
          </p:cNvPr>
          <p:cNvSpPr/>
          <p:nvPr userDrawn="1"/>
        </p:nvSpPr>
        <p:spPr>
          <a:xfrm>
            <a:off x="0" y="-551240"/>
            <a:ext cx="479322" cy="479322"/>
          </a:xfrm>
          <a:prstGeom prst="ellipse">
            <a:avLst/>
          </a:prstGeom>
          <a:solidFill>
            <a:schemeClr val="accent1"/>
          </a:solidFill>
          <a:ln>
            <a:solidFill>
              <a:schemeClr val="bg1"/>
            </a:solidFill>
          </a:ln>
          <a:effectLst>
            <a:outerShdw sx="106000" sy="106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Ovaal 8">
            <a:extLst>
              <a:ext uri="{FF2B5EF4-FFF2-40B4-BE49-F238E27FC236}">
                <a16:creationId xmlns:a16="http://schemas.microsoft.com/office/drawing/2014/main" id="{74ECB3D6-1D2E-651B-5CAD-81859A9F9B0D}"/>
              </a:ext>
            </a:extLst>
          </p:cNvPr>
          <p:cNvSpPr/>
          <p:nvPr userDrawn="1"/>
        </p:nvSpPr>
        <p:spPr>
          <a:xfrm>
            <a:off x="572184" y="-551240"/>
            <a:ext cx="479322" cy="479322"/>
          </a:xfrm>
          <a:prstGeom prst="ellipse">
            <a:avLst/>
          </a:prstGeom>
          <a:solidFill>
            <a:schemeClr val="accent2"/>
          </a:solidFill>
          <a:ln>
            <a:solidFill>
              <a:schemeClr val="bg1"/>
            </a:solidFill>
          </a:ln>
          <a:effectLst>
            <a:outerShdw sx="106000" sy="106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Ovaal 9">
            <a:extLst>
              <a:ext uri="{FF2B5EF4-FFF2-40B4-BE49-F238E27FC236}">
                <a16:creationId xmlns:a16="http://schemas.microsoft.com/office/drawing/2014/main" id="{3A786DBB-6B19-DD47-33A8-210A9402CDF6}"/>
              </a:ext>
            </a:extLst>
          </p:cNvPr>
          <p:cNvSpPr/>
          <p:nvPr userDrawn="1"/>
        </p:nvSpPr>
        <p:spPr>
          <a:xfrm>
            <a:off x="1144368" y="-551240"/>
            <a:ext cx="479322" cy="479322"/>
          </a:xfrm>
          <a:prstGeom prst="ellipse">
            <a:avLst/>
          </a:prstGeom>
          <a:solidFill>
            <a:schemeClr val="accent3"/>
          </a:solidFill>
          <a:ln>
            <a:solidFill>
              <a:schemeClr val="bg1"/>
            </a:solidFill>
          </a:ln>
          <a:effectLst>
            <a:outerShdw sx="106000" sy="106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2627197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63" r:id="rId6"/>
    <p:sldLayoutId id="2147483664" r:id="rId7"/>
    <p:sldLayoutId id="2147483670" r:id="rId8"/>
    <p:sldLayoutId id="2147483671" r:id="rId9"/>
    <p:sldLayoutId id="2147483667" r:id="rId10"/>
    <p:sldLayoutId id="2147483668" r:id="rId11"/>
    <p:sldLayoutId id="2147483665" r:id="rId12"/>
    <p:sldLayoutId id="2147483661" r:id="rId13"/>
    <p:sldLayoutId id="2147483662" r:id="rId14"/>
    <p:sldLayoutId id="2147483654" r:id="rId15"/>
    <p:sldLayoutId id="2147483655" r:id="rId16"/>
    <p:sldLayoutId id="2147483656" r:id="rId17"/>
    <p:sldLayoutId id="2147483657" r:id="rId18"/>
    <p:sldLayoutId id="2147483658" r:id="rId19"/>
    <p:sldLayoutId id="2147483659" r:id="rId20"/>
    <p:sldLayoutId id="2147483660" r:id="rId21"/>
    <p:sldLayoutId id="2147483666" r:id="rId22"/>
    <p:sldLayoutId id="2147483674" r:id="rId23"/>
    <p:sldLayoutId id="2147483675" r:id="rId24"/>
    <p:sldLayoutId id="2147483669" r:id="rId25"/>
    <p:sldLayoutId id="2147483676" r:id="rId26"/>
    <p:sldLayoutId id="2147483672" r:id="rId27"/>
    <p:sldLayoutId id="2147483673" r:id="rId28"/>
  </p:sldLayoutIdLst>
  <p:txStyles>
    <p:titleStyle>
      <a:lvl1pPr algn="l" defTabSz="914400" rtl="0" eaLnBrk="1" latinLnBrk="0" hangingPunct="1">
        <a:lnSpc>
          <a:spcPct val="90000"/>
        </a:lnSpc>
        <a:spcBef>
          <a:spcPct val="0"/>
        </a:spcBef>
        <a:buNone/>
        <a:defRPr sz="3000" b="1" kern="1200">
          <a:solidFill>
            <a:schemeClr val="tx1"/>
          </a:solidFill>
          <a:latin typeface="Real Text Pro" panose="020B0504020204020204" pitchFamily="34"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500" kern="1200">
          <a:solidFill>
            <a:schemeClr val="tx1"/>
          </a:solidFill>
          <a:latin typeface="Real Text Pro" panose="020B0504020204020204"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300" kern="1200">
          <a:solidFill>
            <a:schemeClr val="tx1"/>
          </a:solidFill>
          <a:latin typeface="Real Text Pro" panose="020B0504020204020204"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Real Text Pro" panose="020B0504020204020204"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Real Text Pro" panose="020B0504020204020204"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Real Text Pro" panose="020B05040202040202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042" userDrawn="1">
          <p15:clr>
            <a:srgbClr val="F26B43"/>
          </p15:clr>
        </p15:guide>
        <p15:guide id="2" orient="horz" pos="278" userDrawn="1">
          <p15:clr>
            <a:srgbClr val="F26B43"/>
          </p15:clr>
        </p15:guide>
        <p15:guide id="3" orient="horz" pos="845" userDrawn="1">
          <p15:clr>
            <a:srgbClr val="F26B43"/>
          </p15:clr>
        </p15:guide>
        <p15:guide id="4" orient="horz" pos="1071" userDrawn="1">
          <p15:clr>
            <a:srgbClr val="F26B43"/>
          </p15:clr>
        </p15:guide>
        <p15:guide id="5" pos="279" userDrawn="1">
          <p15:clr>
            <a:srgbClr val="F26B43"/>
          </p15:clr>
        </p15:guide>
        <p15:guide id="6" pos="7401" userDrawn="1">
          <p15:clr>
            <a:srgbClr val="F26B43"/>
          </p15:clr>
        </p15:guide>
        <p15:guide id="7" pos="3591" userDrawn="1">
          <p15:clr>
            <a:srgbClr val="F26B43"/>
          </p15:clr>
        </p15:guide>
        <p15:guide id="8" pos="4089" userDrawn="1">
          <p15:clr>
            <a:srgbClr val="F26B43"/>
          </p15:clr>
        </p15:guide>
        <p15:guide id="9"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9.png"/></Relationships>
</file>

<file path=ppt/slides/_rels/slide10.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11.xml"/><Relationship Id="rId1" Type="http://schemas.openxmlformats.org/officeDocument/2006/relationships/slideLayout" Target="../slideLayouts/slideLayout10.xml"/><Relationship Id="rId4" Type="http://schemas.openxmlformats.org/officeDocument/2006/relationships/image" Target="../media/image55.png"/></Relationships>
</file>

<file path=ppt/slides/_rels/slide12.xml.rels><?xml version="1.0" encoding="UTF-8" standalone="yes"?>
<Relationships xmlns="http://schemas.openxmlformats.org/package/2006/relationships"><Relationship Id="rId3" Type="http://schemas.openxmlformats.org/officeDocument/2006/relationships/image" Target="../media/image56.emf"/><Relationship Id="rId2" Type="http://schemas.openxmlformats.org/officeDocument/2006/relationships/notesSlide" Target="../notesSlides/notesSlide12.xml"/><Relationship Id="rId1" Type="http://schemas.openxmlformats.org/officeDocument/2006/relationships/slideLayout" Target="../slideLayouts/slideLayout5.xml"/><Relationship Id="rId5" Type="http://schemas.openxmlformats.org/officeDocument/2006/relationships/image" Target="../media/image58.png"/><Relationship Id="rId4" Type="http://schemas.openxmlformats.org/officeDocument/2006/relationships/image" Target="../media/image57.png"/></Relationships>
</file>

<file path=ppt/slides/_rels/slide13.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4.xml"/><Relationship Id="rId4" Type="http://schemas.openxmlformats.org/officeDocument/2006/relationships/image" Target="../media/image61.png"/></Relationships>
</file>

<file path=ppt/slides/_rels/slide14.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7.xml"/></Relationships>
</file>

<file path=ppt/slides/_rels/slide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3.svg"/><Relationship Id="rId5" Type="http://schemas.openxmlformats.org/officeDocument/2006/relationships/image" Target="../media/image32.png"/><Relationship Id="rId4" Type="http://schemas.openxmlformats.org/officeDocument/2006/relationships/image" Target="../media/image31.png"/></Relationships>
</file>

<file path=ppt/slides/_rels/slide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xml"/><Relationship Id="rId1" Type="http://schemas.openxmlformats.org/officeDocument/2006/relationships/slideLayout" Target="../slideLayouts/slideLayout10.xml"/><Relationship Id="rId4" Type="http://schemas.openxmlformats.org/officeDocument/2006/relationships/image" Target="../media/image35.jpeg"/></Relationships>
</file>

<file path=ppt/slides/_rels/slide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image" Target="../media/image37.png"/></Relationships>
</file>

<file path=ppt/slides/_rels/slide5.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41.png"/><Relationship Id="rId11" Type="http://schemas.openxmlformats.org/officeDocument/2006/relationships/image" Target="../media/image46.png"/><Relationship Id="rId5" Type="http://schemas.openxmlformats.org/officeDocument/2006/relationships/image" Target="../media/image40.png"/><Relationship Id="rId10" Type="http://schemas.openxmlformats.org/officeDocument/2006/relationships/image" Target="../media/image45.png"/><Relationship Id="rId4" Type="http://schemas.openxmlformats.org/officeDocument/2006/relationships/image" Target="../media/image39.png"/><Relationship Id="rId9" Type="http://schemas.openxmlformats.org/officeDocument/2006/relationships/image" Target="../media/image44.png"/></Relationships>
</file>

<file path=ppt/slides/_rels/slide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6.xml"/><Relationship Id="rId1" Type="http://schemas.openxmlformats.org/officeDocument/2006/relationships/slideLayout" Target="../slideLayouts/slideLayout13.xml"/><Relationship Id="rId5" Type="http://schemas.openxmlformats.org/officeDocument/2006/relationships/image" Target="../media/image29.png"/><Relationship Id="rId4" Type="http://schemas.openxmlformats.org/officeDocument/2006/relationships/image" Target="../media/image47.png"/></Relationships>
</file>

<file path=ppt/slides/_rels/slide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7.xml"/><Relationship Id="rId1" Type="http://schemas.openxmlformats.org/officeDocument/2006/relationships/slideLayout" Target="../slideLayouts/slideLayout19.xml"/><Relationship Id="rId5" Type="http://schemas.openxmlformats.org/officeDocument/2006/relationships/image" Target="../media/image48.png"/><Relationship Id="rId4" Type="http://schemas.openxmlformats.org/officeDocument/2006/relationships/image" Target="../media/image33.svg"/></Relationships>
</file>

<file path=ppt/slides/_rels/slide8.xml.rels><?xml version="1.0" encoding="UTF-8" standalone="yes"?>
<Relationships xmlns="http://schemas.openxmlformats.org/package/2006/relationships"><Relationship Id="rId3" Type="http://schemas.openxmlformats.org/officeDocument/2006/relationships/image" Target="../media/image49.png"/><Relationship Id="rId7" Type="http://schemas.openxmlformats.org/officeDocument/2006/relationships/image" Target="../media/image52.png"/><Relationship Id="rId2" Type="http://schemas.openxmlformats.org/officeDocument/2006/relationships/notesSlide" Target="../notesSlides/notesSlide8.xml"/><Relationship Id="rId1" Type="http://schemas.openxmlformats.org/officeDocument/2006/relationships/slideLayout" Target="../slideLayouts/slideLayout24.xml"/><Relationship Id="rId6" Type="http://schemas.openxmlformats.org/officeDocument/2006/relationships/image" Target="../media/image51.jpeg"/><Relationship Id="rId5" Type="http://schemas.openxmlformats.org/officeDocument/2006/relationships/image" Target="../media/image50.jpeg"/><Relationship Id="rId4" Type="http://schemas.openxmlformats.org/officeDocument/2006/relationships/image" Target="../media/image34.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Tijdelijke aanduiding voor afbeelding 20" descr="Afbeelding met kleding, persoon, overdekt, computer&#10;&#10;Door AI gegenereerde inhoud is mogelijk onjuist.">
            <a:extLst>
              <a:ext uri="{FF2B5EF4-FFF2-40B4-BE49-F238E27FC236}">
                <a16:creationId xmlns:a16="http://schemas.microsoft.com/office/drawing/2014/main" id="{BCDD0FB8-5BDC-9A08-1EDE-922291ED6A74}"/>
              </a:ext>
            </a:extLst>
          </p:cNvPr>
          <p:cNvPicPr>
            <a:picLocks noGrp="1" noChangeAspect="1"/>
          </p:cNvPicPr>
          <p:nvPr>
            <p:ph type="pic" sz="quarter" idx="12"/>
          </p:nvPr>
        </p:nvPicPr>
        <p:blipFill rotWithShape="1">
          <a:blip r:embed="rId3" cstate="screen">
            <a:extLst>
              <a:ext uri="{28A0092B-C50C-407E-A947-70E740481C1C}">
                <a14:useLocalDpi xmlns:a14="http://schemas.microsoft.com/office/drawing/2010/main"/>
              </a:ext>
            </a:extLst>
          </a:blip>
          <a:srcRect/>
          <a:stretch/>
        </p:blipFill>
        <p:spPr>
          <a:xfrm>
            <a:off x="2839232" y="0"/>
            <a:ext cx="9352767" cy="6858000"/>
          </a:xfrm>
        </p:spPr>
      </p:pic>
      <p:sp>
        <p:nvSpPr>
          <p:cNvPr id="15" name="Tijdelijke aanduiding voor tekst 14">
            <a:extLst>
              <a:ext uri="{FF2B5EF4-FFF2-40B4-BE49-F238E27FC236}">
                <a16:creationId xmlns:a16="http://schemas.microsoft.com/office/drawing/2014/main" id="{A2F2DA27-5B6A-9F27-7D0F-C160E79210E4}"/>
              </a:ext>
            </a:extLst>
          </p:cNvPr>
          <p:cNvSpPr>
            <a:spLocks noGrp="1"/>
          </p:cNvSpPr>
          <p:nvPr>
            <p:ph type="body" sz="quarter" idx="16"/>
          </p:nvPr>
        </p:nvSpPr>
        <p:spPr/>
        <p:txBody>
          <a:bodyPr/>
          <a:lstStyle/>
          <a:p>
            <a:endParaRPr lang="nl-NL" dirty="0"/>
          </a:p>
        </p:txBody>
      </p:sp>
      <p:sp>
        <p:nvSpPr>
          <p:cNvPr id="13" name="Tijdelijke aanduiding voor tekst 12">
            <a:extLst>
              <a:ext uri="{FF2B5EF4-FFF2-40B4-BE49-F238E27FC236}">
                <a16:creationId xmlns:a16="http://schemas.microsoft.com/office/drawing/2014/main" id="{8A91E8A2-BACB-CC50-FD97-52BFC7EF50FE}"/>
              </a:ext>
            </a:extLst>
          </p:cNvPr>
          <p:cNvSpPr>
            <a:spLocks noGrp="1"/>
          </p:cNvSpPr>
          <p:nvPr>
            <p:ph type="body" sz="quarter" idx="14"/>
          </p:nvPr>
        </p:nvSpPr>
        <p:spPr/>
        <p:txBody>
          <a:bodyPr/>
          <a:lstStyle/>
          <a:p>
            <a:endParaRPr lang="nl-NL" dirty="0"/>
          </a:p>
        </p:txBody>
      </p:sp>
      <p:sp>
        <p:nvSpPr>
          <p:cNvPr id="14" name="Tijdelijke aanduiding voor tekst 13">
            <a:extLst>
              <a:ext uri="{FF2B5EF4-FFF2-40B4-BE49-F238E27FC236}">
                <a16:creationId xmlns:a16="http://schemas.microsoft.com/office/drawing/2014/main" id="{1D7E5BBC-7626-6B9C-DDE5-6E7C965FC004}"/>
              </a:ext>
            </a:extLst>
          </p:cNvPr>
          <p:cNvSpPr>
            <a:spLocks noGrp="1"/>
          </p:cNvSpPr>
          <p:nvPr>
            <p:ph type="body" sz="quarter" idx="15"/>
          </p:nvPr>
        </p:nvSpPr>
        <p:spPr/>
        <p:txBody>
          <a:bodyPr/>
          <a:lstStyle/>
          <a:p>
            <a:endParaRPr lang="nl-NL" dirty="0"/>
          </a:p>
        </p:txBody>
      </p:sp>
      <p:sp>
        <p:nvSpPr>
          <p:cNvPr id="10" name="Titel 9">
            <a:extLst>
              <a:ext uri="{FF2B5EF4-FFF2-40B4-BE49-F238E27FC236}">
                <a16:creationId xmlns:a16="http://schemas.microsoft.com/office/drawing/2014/main" id="{7B3EF1A6-ADD2-CF30-6732-A1D5D82E2687}"/>
              </a:ext>
            </a:extLst>
          </p:cNvPr>
          <p:cNvSpPr>
            <a:spLocks noGrp="1"/>
          </p:cNvSpPr>
          <p:nvPr>
            <p:ph type="title"/>
          </p:nvPr>
        </p:nvSpPr>
        <p:spPr>
          <a:xfrm>
            <a:off x="983850" y="3027441"/>
            <a:ext cx="5550015" cy="1439110"/>
          </a:xfrm>
        </p:spPr>
        <p:txBody>
          <a:bodyPr>
            <a:normAutofit fontScale="90000"/>
          </a:bodyPr>
          <a:lstStyle/>
          <a:p>
            <a:r>
              <a:rPr lang="nl-NL" dirty="0" err="1">
                <a:latin typeface="Real Text Pro"/>
              </a:rPr>
              <a:t>Unbox</a:t>
            </a:r>
            <a:r>
              <a:rPr lang="nl-NL" dirty="0">
                <a:latin typeface="Real Text Pro"/>
              </a:rPr>
              <a:t> het talent van je team</a:t>
            </a:r>
            <a:endParaRPr lang="nl-NL" dirty="0"/>
          </a:p>
        </p:txBody>
      </p:sp>
      <p:pic>
        <p:nvPicPr>
          <p:cNvPr id="27" name="Afbeelding 26">
            <a:extLst>
              <a:ext uri="{FF2B5EF4-FFF2-40B4-BE49-F238E27FC236}">
                <a16:creationId xmlns:a16="http://schemas.microsoft.com/office/drawing/2014/main" id="{5C84CCF7-23B3-C93D-92A5-55CDF4DE8BF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85380" y="1180843"/>
            <a:ext cx="3707704" cy="1065336"/>
          </a:xfrm>
          <a:prstGeom prst="rect">
            <a:avLst/>
          </a:prstGeom>
        </p:spPr>
      </p:pic>
    </p:spTree>
    <p:extLst>
      <p:ext uri="{BB962C8B-B14F-4D97-AF65-F5344CB8AC3E}">
        <p14:creationId xmlns:p14="http://schemas.microsoft.com/office/powerpoint/2010/main" val="13737972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E58A8E7-F9D4-574C-E535-C9E8C209AE8C}"/>
              </a:ext>
            </a:extLst>
          </p:cNvPr>
          <p:cNvSpPr>
            <a:spLocks noGrp="1"/>
          </p:cNvSpPr>
          <p:nvPr>
            <p:ph type="title"/>
          </p:nvPr>
        </p:nvSpPr>
        <p:spPr/>
        <p:txBody>
          <a:bodyPr>
            <a:noAutofit/>
          </a:bodyPr>
          <a:lstStyle/>
          <a:p>
            <a:r>
              <a:rPr lang="nl-NL" dirty="0"/>
              <a:t>Starten in 3 eenvoudige stappen</a:t>
            </a:r>
          </a:p>
        </p:txBody>
      </p:sp>
      <p:sp>
        <p:nvSpPr>
          <p:cNvPr id="3" name="Tijdelijke aanduiding voor tekst 2">
            <a:extLst>
              <a:ext uri="{FF2B5EF4-FFF2-40B4-BE49-F238E27FC236}">
                <a16:creationId xmlns:a16="http://schemas.microsoft.com/office/drawing/2014/main" id="{328ABDCF-29E7-33DA-24F5-42C488984896}"/>
              </a:ext>
            </a:extLst>
          </p:cNvPr>
          <p:cNvSpPr>
            <a:spLocks noGrp="1"/>
          </p:cNvSpPr>
          <p:nvPr>
            <p:ph type="body" sz="quarter" idx="13"/>
          </p:nvPr>
        </p:nvSpPr>
        <p:spPr/>
        <p:txBody>
          <a:bodyPr>
            <a:normAutofit fontScale="92500" lnSpcReduction="20000"/>
          </a:bodyPr>
          <a:lstStyle/>
          <a:p>
            <a:endParaRPr lang="nl-NL" dirty="0"/>
          </a:p>
        </p:txBody>
      </p:sp>
      <p:pic>
        <p:nvPicPr>
          <p:cNvPr id="7" name="Tijdelijke aanduiding voor afbeelding 6">
            <a:extLst>
              <a:ext uri="{FF2B5EF4-FFF2-40B4-BE49-F238E27FC236}">
                <a16:creationId xmlns:a16="http://schemas.microsoft.com/office/drawing/2014/main" id="{555EF8EB-8B3A-FE65-F685-5BFF6C02A714}"/>
              </a:ext>
            </a:extLst>
          </p:cNvPr>
          <p:cNvPicPr>
            <a:picLocks noGrp="1" noChangeAspect="1"/>
          </p:cNvPicPr>
          <p:nvPr>
            <p:ph type="pic" sz="quarter" idx="16"/>
          </p:nvPr>
        </p:nvPicPr>
        <p:blipFill>
          <a:blip r:embed="rId3" cstate="screen">
            <a:extLst>
              <a:ext uri="{28A0092B-C50C-407E-A947-70E740481C1C}">
                <a14:useLocalDpi xmlns:a14="http://schemas.microsoft.com/office/drawing/2010/main"/>
              </a:ext>
            </a:extLst>
          </a:blip>
          <a:srcRect/>
          <a:stretch/>
        </p:blipFill>
        <p:spPr>
          <a:xfrm>
            <a:off x="6922499" y="441324"/>
            <a:ext cx="5269501" cy="5975349"/>
          </a:xfrm>
        </p:spPr>
      </p:pic>
      <p:sp>
        <p:nvSpPr>
          <p:cNvPr id="8" name="Afgeronde rechthoek 7">
            <a:extLst>
              <a:ext uri="{FF2B5EF4-FFF2-40B4-BE49-F238E27FC236}">
                <a16:creationId xmlns:a16="http://schemas.microsoft.com/office/drawing/2014/main" id="{02A01619-C9BF-9EC4-F470-02CDFA40E6A3}"/>
              </a:ext>
            </a:extLst>
          </p:cNvPr>
          <p:cNvSpPr/>
          <p:nvPr/>
        </p:nvSpPr>
        <p:spPr>
          <a:xfrm>
            <a:off x="1586996" y="1767054"/>
            <a:ext cx="3038791" cy="1020970"/>
          </a:xfrm>
          <a:prstGeom prst="roundRect">
            <a:avLst/>
          </a:prstGeom>
          <a:solidFill>
            <a:srgbClr val="E9522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dirty="0">
                <a:latin typeface="Real Text Pro" panose="020B0504020204020204" pitchFamily="34" charset="77"/>
              </a:rPr>
              <a:t>Meld je winkel aan en activeer je medewerkers</a:t>
            </a:r>
          </a:p>
        </p:txBody>
      </p:sp>
      <p:sp>
        <p:nvSpPr>
          <p:cNvPr id="9" name="Afgeronde rechthoek 8">
            <a:extLst>
              <a:ext uri="{FF2B5EF4-FFF2-40B4-BE49-F238E27FC236}">
                <a16:creationId xmlns:a16="http://schemas.microsoft.com/office/drawing/2014/main" id="{4567993A-1E91-CFD4-BC53-514D7B28EE55}"/>
              </a:ext>
            </a:extLst>
          </p:cNvPr>
          <p:cNvSpPr/>
          <p:nvPr/>
        </p:nvSpPr>
        <p:spPr>
          <a:xfrm>
            <a:off x="2199198" y="3167521"/>
            <a:ext cx="3038791" cy="1020970"/>
          </a:xfrm>
          <a:prstGeom prst="roundRect">
            <a:avLst/>
          </a:prstGeom>
          <a:solidFill>
            <a:srgbClr val="E9522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dirty="0">
                <a:latin typeface="Real Text Pro" panose="020B0504020204020204" pitchFamily="34" charset="77"/>
              </a:rPr>
              <a:t>Wijs trainingen toe en stel leerpaden in</a:t>
            </a:r>
          </a:p>
        </p:txBody>
      </p:sp>
      <p:sp>
        <p:nvSpPr>
          <p:cNvPr id="10" name="Afgeronde rechthoek 9">
            <a:extLst>
              <a:ext uri="{FF2B5EF4-FFF2-40B4-BE49-F238E27FC236}">
                <a16:creationId xmlns:a16="http://schemas.microsoft.com/office/drawing/2014/main" id="{D9C0A98E-CE84-C2AC-06E9-684064836F73}"/>
              </a:ext>
            </a:extLst>
          </p:cNvPr>
          <p:cNvSpPr/>
          <p:nvPr/>
        </p:nvSpPr>
        <p:spPr>
          <a:xfrm>
            <a:off x="2827728" y="4567988"/>
            <a:ext cx="3038791" cy="1020970"/>
          </a:xfrm>
          <a:prstGeom prst="roundRect">
            <a:avLst/>
          </a:prstGeom>
          <a:solidFill>
            <a:srgbClr val="E9522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dirty="0">
                <a:latin typeface="Real Text Pro" panose="020B0504020204020204" pitchFamily="34" charset="77"/>
              </a:rPr>
              <a:t>Volg de voortgang van je team via je dashboard</a:t>
            </a:r>
          </a:p>
        </p:txBody>
      </p:sp>
      <p:sp>
        <p:nvSpPr>
          <p:cNvPr id="11" name="Tekstvak 10">
            <a:extLst>
              <a:ext uri="{FF2B5EF4-FFF2-40B4-BE49-F238E27FC236}">
                <a16:creationId xmlns:a16="http://schemas.microsoft.com/office/drawing/2014/main" id="{122A63FD-638D-1792-BC4F-F93F4DF34442}"/>
              </a:ext>
            </a:extLst>
          </p:cNvPr>
          <p:cNvSpPr txBox="1"/>
          <p:nvPr/>
        </p:nvSpPr>
        <p:spPr>
          <a:xfrm>
            <a:off x="1000682" y="1962068"/>
            <a:ext cx="457200" cy="630942"/>
          </a:xfrm>
          <a:prstGeom prst="rect">
            <a:avLst/>
          </a:prstGeom>
          <a:noFill/>
        </p:spPr>
        <p:txBody>
          <a:bodyPr wrap="square" rtlCol="0">
            <a:spAutoFit/>
          </a:bodyPr>
          <a:lstStyle/>
          <a:p>
            <a:r>
              <a:rPr lang="nl-NL" sz="3500" dirty="0">
                <a:solidFill>
                  <a:srgbClr val="004996"/>
                </a:solidFill>
                <a:latin typeface="Real Text Pro" panose="020B0504020204020204" pitchFamily="34" charset="77"/>
              </a:rPr>
              <a:t>1</a:t>
            </a:r>
          </a:p>
        </p:txBody>
      </p:sp>
      <p:sp>
        <p:nvSpPr>
          <p:cNvPr id="12" name="Tekstvak 11">
            <a:extLst>
              <a:ext uri="{FF2B5EF4-FFF2-40B4-BE49-F238E27FC236}">
                <a16:creationId xmlns:a16="http://schemas.microsoft.com/office/drawing/2014/main" id="{99879CC8-6D6B-3A41-D171-5EECFBF46498}"/>
              </a:ext>
            </a:extLst>
          </p:cNvPr>
          <p:cNvSpPr txBox="1"/>
          <p:nvPr/>
        </p:nvSpPr>
        <p:spPr>
          <a:xfrm>
            <a:off x="1586997" y="3362535"/>
            <a:ext cx="457200" cy="630942"/>
          </a:xfrm>
          <a:prstGeom prst="rect">
            <a:avLst/>
          </a:prstGeom>
          <a:noFill/>
        </p:spPr>
        <p:txBody>
          <a:bodyPr wrap="square" rtlCol="0">
            <a:spAutoFit/>
          </a:bodyPr>
          <a:lstStyle/>
          <a:p>
            <a:r>
              <a:rPr lang="nl-NL" sz="3500" dirty="0">
                <a:solidFill>
                  <a:srgbClr val="004996"/>
                </a:solidFill>
                <a:latin typeface="Real Text Pro" panose="020B0504020204020204" pitchFamily="34" charset="77"/>
              </a:rPr>
              <a:t>2</a:t>
            </a:r>
          </a:p>
        </p:txBody>
      </p:sp>
      <p:sp>
        <p:nvSpPr>
          <p:cNvPr id="13" name="Tekstvak 12">
            <a:extLst>
              <a:ext uri="{FF2B5EF4-FFF2-40B4-BE49-F238E27FC236}">
                <a16:creationId xmlns:a16="http://schemas.microsoft.com/office/drawing/2014/main" id="{C5BB58A8-505D-59B4-F946-EEAA9FEBB047}"/>
              </a:ext>
            </a:extLst>
          </p:cNvPr>
          <p:cNvSpPr txBox="1"/>
          <p:nvPr/>
        </p:nvSpPr>
        <p:spPr>
          <a:xfrm>
            <a:off x="2199199" y="4763002"/>
            <a:ext cx="457200" cy="630942"/>
          </a:xfrm>
          <a:prstGeom prst="rect">
            <a:avLst/>
          </a:prstGeom>
          <a:noFill/>
        </p:spPr>
        <p:txBody>
          <a:bodyPr wrap="square" rtlCol="0">
            <a:spAutoFit/>
          </a:bodyPr>
          <a:lstStyle/>
          <a:p>
            <a:r>
              <a:rPr lang="nl-NL" sz="3500" dirty="0">
                <a:solidFill>
                  <a:srgbClr val="004996"/>
                </a:solidFill>
                <a:latin typeface="Real Text Pro" panose="020B0504020204020204" pitchFamily="34" charset="77"/>
              </a:rPr>
              <a:t>3</a:t>
            </a:r>
          </a:p>
        </p:txBody>
      </p:sp>
      <p:sp>
        <p:nvSpPr>
          <p:cNvPr id="14" name="Rechthoek 13">
            <a:extLst>
              <a:ext uri="{FF2B5EF4-FFF2-40B4-BE49-F238E27FC236}">
                <a16:creationId xmlns:a16="http://schemas.microsoft.com/office/drawing/2014/main" id="{2993736C-4D6A-16D3-A793-A0C5423386D9}"/>
              </a:ext>
            </a:extLst>
          </p:cNvPr>
          <p:cNvSpPr/>
          <p:nvPr/>
        </p:nvSpPr>
        <p:spPr>
          <a:xfrm>
            <a:off x="1331259" y="6443567"/>
            <a:ext cx="188259" cy="24135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288268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2471FC4-FD56-E2B4-01BA-2D93EF70FAB1}"/>
              </a:ext>
            </a:extLst>
          </p:cNvPr>
          <p:cNvSpPr>
            <a:spLocks noGrp="1"/>
          </p:cNvSpPr>
          <p:nvPr>
            <p:ph type="title"/>
          </p:nvPr>
        </p:nvSpPr>
        <p:spPr/>
        <p:txBody>
          <a:bodyPr>
            <a:noAutofit/>
          </a:bodyPr>
          <a:lstStyle/>
          <a:p>
            <a:r>
              <a:rPr lang="nl-NL" dirty="0"/>
              <a:t>Log in of maak een account aan</a:t>
            </a:r>
          </a:p>
        </p:txBody>
      </p:sp>
      <p:sp>
        <p:nvSpPr>
          <p:cNvPr id="3" name="Tijdelijke aanduiding voor tekst 2">
            <a:extLst>
              <a:ext uri="{FF2B5EF4-FFF2-40B4-BE49-F238E27FC236}">
                <a16:creationId xmlns:a16="http://schemas.microsoft.com/office/drawing/2014/main" id="{F11DD2F0-B842-2086-DAC5-0EC3E083FD44}"/>
              </a:ext>
            </a:extLst>
          </p:cNvPr>
          <p:cNvSpPr>
            <a:spLocks noGrp="1"/>
          </p:cNvSpPr>
          <p:nvPr>
            <p:ph type="body" sz="quarter" idx="13"/>
          </p:nvPr>
        </p:nvSpPr>
        <p:spPr/>
        <p:txBody>
          <a:bodyPr>
            <a:noAutofit/>
          </a:bodyPr>
          <a:lstStyle/>
          <a:p>
            <a:r>
              <a:rPr lang="nl-NL" sz="2000" dirty="0"/>
              <a:t>Meld direct je team aan</a:t>
            </a:r>
          </a:p>
        </p:txBody>
      </p:sp>
      <p:sp>
        <p:nvSpPr>
          <p:cNvPr id="6" name="Rechthoek 5">
            <a:extLst>
              <a:ext uri="{FF2B5EF4-FFF2-40B4-BE49-F238E27FC236}">
                <a16:creationId xmlns:a16="http://schemas.microsoft.com/office/drawing/2014/main" id="{002524FF-AA49-5984-3505-61AD4886FEAA}"/>
              </a:ext>
            </a:extLst>
          </p:cNvPr>
          <p:cNvSpPr/>
          <p:nvPr/>
        </p:nvSpPr>
        <p:spPr>
          <a:xfrm>
            <a:off x="1331259" y="6443567"/>
            <a:ext cx="188259" cy="24135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2" name="Tijdelijke aanduiding voor afbeelding 11">
            <a:extLst>
              <a:ext uri="{FF2B5EF4-FFF2-40B4-BE49-F238E27FC236}">
                <a16:creationId xmlns:a16="http://schemas.microsoft.com/office/drawing/2014/main" id="{08DE5A6E-4BDB-13C7-A0BF-91EB061D6535}"/>
              </a:ext>
            </a:extLst>
          </p:cNvPr>
          <p:cNvPicPr>
            <a:picLocks noGrp="1" noChangeAspect="1"/>
          </p:cNvPicPr>
          <p:nvPr>
            <p:ph type="pic" sz="quarter" idx="16"/>
          </p:nvPr>
        </p:nvPicPr>
        <p:blipFill>
          <a:blip r:embed="rId3" cstate="screen">
            <a:extLst>
              <a:ext uri="{28A0092B-C50C-407E-A947-70E740481C1C}">
                <a14:useLocalDpi xmlns:a14="http://schemas.microsoft.com/office/drawing/2010/main"/>
              </a:ext>
            </a:extLst>
          </a:blip>
          <a:srcRect/>
          <a:stretch>
            <a:fillRect/>
          </a:stretch>
        </p:blipFill>
        <p:spPr/>
      </p:pic>
      <p:sp>
        <p:nvSpPr>
          <p:cNvPr id="13" name="Tekstvak 12">
            <a:extLst>
              <a:ext uri="{FF2B5EF4-FFF2-40B4-BE49-F238E27FC236}">
                <a16:creationId xmlns:a16="http://schemas.microsoft.com/office/drawing/2014/main" id="{0EBB2594-227F-9514-6B56-E0A0715C64CA}"/>
              </a:ext>
            </a:extLst>
          </p:cNvPr>
          <p:cNvSpPr txBox="1"/>
          <p:nvPr/>
        </p:nvSpPr>
        <p:spPr>
          <a:xfrm>
            <a:off x="1261083" y="5725997"/>
            <a:ext cx="3806044" cy="630942"/>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marL="0" marR="0" indent="0" algn="ctr" defTabSz="415431" rtl="0" fontAlgn="auto" latinLnBrk="0" hangingPunct="0">
              <a:lnSpc>
                <a:spcPct val="100000"/>
              </a:lnSpc>
              <a:spcBef>
                <a:spcPts val="0"/>
              </a:spcBef>
              <a:spcAft>
                <a:spcPts val="0"/>
              </a:spcAft>
              <a:buClrTx/>
              <a:buSzTx/>
              <a:buFontTx/>
              <a:buNone/>
              <a:tabLst/>
            </a:pPr>
            <a:r>
              <a:rPr lang="nl-NL" dirty="0">
                <a:latin typeface="Real Text Pro" panose="020B0504020204020204" pitchFamily="34" charset="77"/>
                <a:cs typeface="Calibri" panose="020F0502020204030204" pitchFamily="34" charset="0"/>
              </a:rPr>
              <a:t>O</a:t>
            </a:r>
            <a:r>
              <a:rPr kumimoji="0" lang="nl-NL" u="none" strike="noStrike" cap="none" spc="0" normalizeH="0" baseline="0" dirty="0">
                <a:ln>
                  <a:noFill/>
                </a:ln>
                <a:solidFill>
                  <a:srgbClr val="000000"/>
                </a:solidFill>
                <a:effectLst/>
                <a:uFillTx/>
                <a:latin typeface="Real Text Pro" panose="020B0504020204020204" pitchFamily="34" charset="77"/>
                <a:cs typeface="Calibri" panose="020F0502020204030204" pitchFamily="34" charset="0"/>
                <a:sym typeface="Helvetica Light"/>
              </a:rPr>
              <a:t>f ga naar:</a:t>
            </a:r>
          </a:p>
          <a:p>
            <a:pPr marL="0" marR="0" indent="0" algn="ctr" defTabSz="415431" rtl="0" fontAlgn="auto" latinLnBrk="0" hangingPunct="0">
              <a:lnSpc>
                <a:spcPct val="100000"/>
              </a:lnSpc>
              <a:spcBef>
                <a:spcPts val="0"/>
              </a:spcBef>
              <a:spcAft>
                <a:spcPts val="0"/>
              </a:spcAft>
              <a:buClrTx/>
              <a:buSzTx/>
              <a:buFontTx/>
              <a:buNone/>
              <a:tabLst/>
            </a:pPr>
            <a:r>
              <a:rPr kumimoji="0" lang="nl-NL" u="none" strike="noStrike" cap="none" spc="0" normalizeH="0" baseline="0" dirty="0" err="1">
                <a:ln>
                  <a:noFill/>
                </a:ln>
                <a:solidFill>
                  <a:srgbClr val="000000"/>
                </a:solidFill>
                <a:effectLst/>
                <a:uFillTx/>
                <a:latin typeface="Real Text Pro" panose="020B0504020204020204" pitchFamily="34" charset="77"/>
                <a:cs typeface="Calibri" panose="020F0502020204030204" pitchFamily="34" charset="0"/>
                <a:sym typeface="Helvetica Light"/>
              </a:rPr>
              <a:t>etd-academy.nl</a:t>
            </a:r>
            <a:r>
              <a:rPr kumimoji="0" lang="nl-NL" u="none" strike="noStrike" cap="none" spc="0" normalizeH="0" baseline="0" dirty="0">
                <a:ln>
                  <a:noFill/>
                </a:ln>
                <a:solidFill>
                  <a:srgbClr val="000000"/>
                </a:solidFill>
                <a:effectLst/>
                <a:uFillTx/>
                <a:latin typeface="Real Text Pro" panose="020B0504020204020204" pitchFamily="34" charset="77"/>
                <a:cs typeface="Calibri" panose="020F0502020204030204" pitchFamily="34" charset="0"/>
                <a:sym typeface="Helvetica Light"/>
              </a:rPr>
              <a:t>/expert-</a:t>
            </a:r>
            <a:r>
              <a:rPr kumimoji="0" lang="nl-NL" u="none" strike="noStrike" cap="none" spc="0" normalizeH="0" baseline="0" dirty="0" err="1">
                <a:ln>
                  <a:noFill/>
                </a:ln>
                <a:solidFill>
                  <a:srgbClr val="000000"/>
                </a:solidFill>
                <a:effectLst/>
                <a:uFillTx/>
                <a:latin typeface="Real Text Pro" panose="020B0504020204020204" pitchFamily="34" charset="77"/>
                <a:cs typeface="Calibri" panose="020F0502020204030204" pitchFamily="34" charset="0"/>
                <a:sym typeface="Helvetica Light"/>
              </a:rPr>
              <a:t>academy</a:t>
            </a:r>
            <a:endParaRPr kumimoji="0" lang="nl-NL" u="none" strike="noStrike" cap="none" spc="0" normalizeH="0" baseline="0" dirty="0">
              <a:ln>
                <a:noFill/>
              </a:ln>
              <a:solidFill>
                <a:srgbClr val="000000"/>
              </a:solidFill>
              <a:effectLst/>
              <a:uFillTx/>
              <a:latin typeface="Real Text Pro" panose="020B0504020204020204" pitchFamily="34" charset="77"/>
              <a:cs typeface="Calibri" panose="020F0502020204030204" pitchFamily="34" charset="0"/>
              <a:sym typeface="Helvetica Light"/>
            </a:endParaRPr>
          </a:p>
        </p:txBody>
      </p:sp>
      <p:pic>
        <p:nvPicPr>
          <p:cNvPr id="17" name="Afbeelding 16">
            <a:extLst>
              <a:ext uri="{FF2B5EF4-FFF2-40B4-BE49-F238E27FC236}">
                <a16:creationId xmlns:a16="http://schemas.microsoft.com/office/drawing/2014/main" id="{D208ED6B-60EB-D4BC-1C19-ADA9802AF02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737915" y="2286042"/>
            <a:ext cx="2880000" cy="2880000"/>
          </a:xfrm>
          <a:prstGeom prst="rect">
            <a:avLst/>
          </a:prstGeom>
        </p:spPr>
      </p:pic>
      <p:sp>
        <p:nvSpPr>
          <p:cNvPr id="18" name="Ovaal 17">
            <a:extLst>
              <a:ext uri="{FF2B5EF4-FFF2-40B4-BE49-F238E27FC236}">
                <a16:creationId xmlns:a16="http://schemas.microsoft.com/office/drawing/2014/main" id="{8E4403CD-1BED-1379-A636-2C40EBBC5CD0}"/>
              </a:ext>
            </a:extLst>
          </p:cNvPr>
          <p:cNvSpPr>
            <a:spLocks noChangeAspect="1"/>
          </p:cNvSpPr>
          <p:nvPr/>
        </p:nvSpPr>
        <p:spPr>
          <a:xfrm>
            <a:off x="1364105" y="1938162"/>
            <a:ext cx="3600000" cy="3600000"/>
          </a:xfrm>
          <a:prstGeom prst="ellipse">
            <a:avLst/>
          </a:prstGeom>
          <a:noFill/>
          <a:ln w="57150">
            <a:solidFill>
              <a:srgbClr val="E95223">
                <a:alpha val="50196"/>
              </a:srgb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5575112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5FDE3DB-D299-E000-AC98-D6BC0707C137}"/>
              </a:ext>
            </a:extLst>
          </p:cNvPr>
          <p:cNvSpPr>
            <a:spLocks noGrp="1"/>
          </p:cNvSpPr>
          <p:nvPr>
            <p:ph type="title"/>
          </p:nvPr>
        </p:nvSpPr>
        <p:spPr/>
        <p:txBody>
          <a:bodyPr>
            <a:noAutofit/>
          </a:bodyPr>
          <a:lstStyle/>
          <a:p>
            <a:r>
              <a:rPr lang="nl-NL" dirty="0" err="1"/>
              <a:t>Unbox</a:t>
            </a:r>
            <a:r>
              <a:rPr lang="nl-NL" dirty="0"/>
              <a:t> nu het talent van je team!</a:t>
            </a:r>
          </a:p>
        </p:txBody>
      </p:sp>
      <p:sp>
        <p:nvSpPr>
          <p:cNvPr id="3" name="Tijdelijke aanduiding voor tekst 2">
            <a:extLst>
              <a:ext uri="{FF2B5EF4-FFF2-40B4-BE49-F238E27FC236}">
                <a16:creationId xmlns:a16="http://schemas.microsoft.com/office/drawing/2014/main" id="{419A769E-A2D5-9060-503A-58125BC093EF}"/>
              </a:ext>
            </a:extLst>
          </p:cNvPr>
          <p:cNvSpPr>
            <a:spLocks noGrp="1"/>
          </p:cNvSpPr>
          <p:nvPr>
            <p:ph type="body" sz="quarter" idx="13"/>
          </p:nvPr>
        </p:nvSpPr>
        <p:spPr/>
        <p:txBody>
          <a:bodyPr>
            <a:normAutofit fontScale="92500" lnSpcReduction="20000"/>
          </a:bodyPr>
          <a:lstStyle/>
          <a:p>
            <a:r>
              <a:rPr lang="nl-NL" dirty="0"/>
              <a:t>Maak een vliegende start: deel de flyer</a:t>
            </a:r>
          </a:p>
        </p:txBody>
      </p:sp>
      <p:sp>
        <p:nvSpPr>
          <p:cNvPr id="29" name="Rechthoek 28">
            <a:extLst>
              <a:ext uri="{FF2B5EF4-FFF2-40B4-BE49-F238E27FC236}">
                <a16:creationId xmlns:a16="http://schemas.microsoft.com/office/drawing/2014/main" id="{474D1D00-1573-C35E-0766-9C41DA10B657}"/>
              </a:ext>
            </a:extLst>
          </p:cNvPr>
          <p:cNvSpPr/>
          <p:nvPr/>
        </p:nvSpPr>
        <p:spPr>
          <a:xfrm>
            <a:off x="1331259" y="6443567"/>
            <a:ext cx="188259" cy="24135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4" name="Afbeelding 3">
            <a:extLst>
              <a:ext uri="{FF2B5EF4-FFF2-40B4-BE49-F238E27FC236}">
                <a16:creationId xmlns:a16="http://schemas.microsoft.com/office/drawing/2014/main" id="{0F5B8A53-CCA7-CA28-B869-1E895C7BE02F}"/>
              </a:ext>
            </a:extLst>
          </p:cNvPr>
          <p:cNvPicPr>
            <a:picLocks noChangeAspect="1"/>
          </p:cNvPicPr>
          <p:nvPr/>
        </p:nvPicPr>
        <p:blipFill>
          <a:blip r:embed="rId3"/>
          <a:stretch>
            <a:fillRect/>
          </a:stretch>
        </p:blipFill>
        <p:spPr>
          <a:xfrm>
            <a:off x="8179900" y="1383518"/>
            <a:ext cx="3005175" cy="4257330"/>
          </a:xfrm>
          <a:prstGeom prst="rect">
            <a:avLst/>
          </a:prstGeom>
          <a:effectLst>
            <a:outerShdw blurRad="50800" dist="38100" algn="l" rotWithShape="0">
              <a:prstClr val="black">
                <a:alpha val="40000"/>
              </a:prstClr>
            </a:outerShdw>
          </a:effectLst>
        </p:spPr>
      </p:pic>
      <p:pic>
        <p:nvPicPr>
          <p:cNvPr id="5" name="Afbeelding 4">
            <a:extLst>
              <a:ext uri="{FF2B5EF4-FFF2-40B4-BE49-F238E27FC236}">
                <a16:creationId xmlns:a16="http://schemas.microsoft.com/office/drawing/2014/main" id="{426C0F6A-A0C9-EE97-E3D8-4AAC41C1683B}"/>
              </a:ext>
            </a:extLst>
          </p:cNvPr>
          <p:cNvPicPr>
            <a:picLocks noChangeAspect="1"/>
          </p:cNvPicPr>
          <p:nvPr/>
        </p:nvPicPr>
        <p:blipFill>
          <a:blip r:embed="rId3"/>
          <a:stretch>
            <a:fillRect/>
          </a:stretch>
        </p:blipFill>
        <p:spPr>
          <a:xfrm>
            <a:off x="7731688" y="1631567"/>
            <a:ext cx="3005175" cy="4257330"/>
          </a:xfrm>
          <a:prstGeom prst="rect">
            <a:avLst/>
          </a:prstGeom>
          <a:effectLst>
            <a:outerShdw blurRad="50800" dist="38100" algn="l" rotWithShape="0">
              <a:prstClr val="black">
                <a:alpha val="40000"/>
              </a:prstClr>
            </a:outerShdw>
          </a:effectLst>
        </p:spPr>
      </p:pic>
      <p:pic>
        <p:nvPicPr>
          <p:cNvPr id="6" name="Afbeelding 5">
            <a:extLst>
              <a:ext uri="{FF2B5EF4-FFF2-40B4-BE49-F238E27FC236}">
                <a16:creationId xmlns:a16="http://schemas.microsoft.com/office/drawing/2014/main" id="{E5D09704-BE80-54A3-01C5-1CD46D5614CB}"/>
              </a:ext>
            </a:extLst>
          </p:cNvPr>
          <p:cNvPicPr>
            <a:picLocks noChangeAspect="1"/>
          </p:cNvPicPr>
          <p:nvPr/>
        </p:nvPicPr>
        <p:blipFill>
          <a:blip r:embed="rId3"/>
          <a:stretch>
            <a:fillRect/>
          </a:stretch>
        </p:blipFill>
        <p:spPr>
          <a:xfrm>
            <a:off x="7332042" y="1928993"/>
            <a:ext cx="3005175" cy="4257330"/>
          </a:xfrm>
          <a:prstGeom prst="rect">
            <a:avLst/>
          </a:prstGeom>
          <a:effectLst>
            <a:outerShdw blurRad="50800" dist="38100" algn="l" rotWithShape="0">
              <a:prstClr val="black">
                <a:alpha val="40000"/>
              </a:prstClr>
            </a:outerShdw>
          </a:effectLst>
        </p:spPr>
      </p:pic>
      <p:sp>
        <p:nvSpPr>
          <p:cNvPr id="8" name="Tekstvak 7">
            <a:extLst>
              <a:ext uri="{FF2B5EF4-FFF2-40B4-BE49-F238E27FC236}">
                <a16:creationId xmlns:a16="http://schemas.microsoft.com/office/drawing/2014/main" id="{87153232-D9F8-0CA1-02A0-A33132999C50}"/>
              </a:ext>
            </a:extLst>
          </p:cNvPr>
          <p:cNvSpPr txBox="1"/>
          <p:nvPr/>
        </p:nvSpPr>
        <p:spPr>
          <a:xfrm>
            <a:off x="1330108" y="2115730"/>
            <a:ext cx="4497705" cy="646331"/>
          </a:xfrm>
          <a:prstGeom prst="rect">
            <a:avLst/>
          </a:prstGeom>
          <a:noFill/>
        </p:spPr>
        <p:txBody>
          <a:bodyPr wrap="square" rtlCol="0">
            <a:spAutoFit/>
          </a:bodyPr>
          <a:lstStyle/>
          <a:p>
            <a:pPr algn="ctr"/>
            <a:r>
              <a:rPr lang="nl-NL" dirty="0">
                <a:solidFill>
                  <a:srgbClr val="004996"/>
                </a:solidFill>
                <a:latin typeface="Real Text Pro" panose="020B0504020204020204" pitchFamily="34" charset="77"/>
              </a:rPr>
              <a:t>Alles op 1 plek</a:t>
            </a:r>
          </a:p>
          <a:p>
            <a:pPr algn="ctr"/>
            <a:r>
              <a:rPr lang="nl-NL" dirty="0" err="1">
                <a:latin typeface="Real Text Pro" panose="020B0504020204020204" pitchFamily="34" charset="77"/>
              </a:rPr>
              <a:t>etd-academy.nl</a:t>
            </a:r>
            <a:r>
              <a:rPr lang="nl-NL" dirty="0">
                <a:latin typeface="Real Text Pro" panose="020B0504020204020204" pitchFamily="34" charset="77"/>
              </a:rPr>
              <a:t>/download-portaal/</a:t>
            </a:r>
          </a:p>
        </p:txBody>
      </p:sp>
      <p:grpSp>
        <p:nvGrpSpPr>
          <p:cNvPr id="9" name="Groep 8">
            <a:extLst>
              <a:ext uri="{FF2B5EF4-FFF2-40B4-BE49-F238E27FC236}">
                <a16:creationId xmlns:a16="http://schemas.microsoft.com/office/drawing/2014/main" id="{2BC4C1EF-CB4D-3A33-B8C3-05220D68BE4F}"/>
              </a:ext>
            </a:extLst>
          </p:cNvPr>
          <p:cNvGrpSpPr/>
          <p:nvPr/>
        </p:nvGrpSpPr>
        <p:grpSpPr>
          <a:xfrm>
            <a:off x="2077787" y="3067672"/>
            <a:ext cx="3005175" cy="3005175"/>
            <a:chOff x="2059986" y="2755309"/>
            <a:chExt cx="3005175" cy="3005175"/>
          </a:xfrm>
        </p:grpSpPr>
        <p:pic>
          <p:nvPicPr>
            <p:cNvPr id="14" name="Afbeelding 13">
              <a:extLst>
                <a:ext uri="{FF2B5EF4-FFF2-40B4-BE49-F238E27FC236}">
                  <a16:creationId xmlns:a16="http://schemas.microsoft.com/office/drawing/2014/main" id="{E4C836EB-79D1-F4D8-DD72-67EE3AB2270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389068" y="3097000"/>
              <a:ext cx="2346048" cy="2346048"/>
            </a:xfrm>
            <a:prstGeom prst="rect">
              <a:avLst/>
            </a:prstGeom>
          </p:spPr>
        </p:pic>
        <p:sp>
          <p:nvSpPr>
            <p:cNvPr id="16" name="Ovaal 15">
              <a:extLst>
                <a:ext uri="{FF2B5EF4-FFF2-40B4-BE49-F238E27FC236}">
                  <a16:creationId xmlns:a16="http://schemas.microsoft.com/office/drawing/2014/main" id="{B2C63102-17A5-A1F4-2C71-6BF38B01E5CD}"/>
                </a:ext>
              </a:extLst>
            </p:cNvPr>
            <p:cNvSpPr>
              <a:spLocks noChangeAspect="1"/>
            </p:cNvSpPr>
            <p:nvPr/>
          </p:nvSpPr>
          <p:spPr>
            <a:xfrm>
              <a:off x="2059986" y="2755309"/>
              <a:ext cx="3005175" cy="3005175"/>
            </a:xfrm>
            <a:prstGeom prst="ellipse">
              <a:avLst/>
            </a:prstGeom>
            <a:noFill/>
            <a:ln w="57150">
              <a:solidFill>
                <a:srgbClr val="E95223">
                  <a:alpha val="50196"/>
                </a:srgb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pic>
        <p:nvPicPr>
          <p:cNvPr id="38" name="Afbeelding 37">
            <a:extLst>
              <a:ext uri="{FF2B5EF4-FFF2-40B4-BE49-F238E27FC236}">
                <a16:creationId xmlns:a16="http://schemas.microsoft.com/office/drawing/2014/main" id="{39096BE0-04AD-27B3-9EF0-CCCCAD702EE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179900" y="376270"/>
            <a:ext cx="2773263" cy="796843"/>
          </a:xfrm>
          <a:prstGeom prst="rect">
            <a:avLst/>
          </a:prstGeom>
        </p:spPr>
      </p:pic>
    </p:spTree>
    <p:extLst>
      <p:ext uri="{BB962C8B-B14F-4D97-AF65-F5344CB8AC3E}">
        <p14:creationId xmlns:p14="http://schemas.microsoft.com/office/powerpoint/2010/main" val="31947889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Afgeronde rechthoek 13">
            <a:extLst>
              <a:ext uri="{FF2B5EF4-FFF2-40B4-BE49-F238E27FC236}">
                <a16:creationId xmlns:a16="http://schemas.microsoft.com/office/drawing/2014/main" id="{529B15FC-AAAD-A541-FF8F-0537C95A3637}"/>
              </a:ext>
            </a:extLst>
          </p:cNvPr>
          <p:cNvSpPr/>
          <p:nvPr/>
        </p:nvSpPr>
        <p:spPr>
          <a:xfrm>
            <a:off x="-824459" y="-914399"/>
            <a:ext cx="13016459" cy="4729198"/>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Rechthoek 10">
            <a:extLst>
              <a:ext uri="{FF2B5EF4-FFF2-40B4-BE49-F238E27FC236}">
                <a16:creationId xmlns:a16="http://schemas.microsoft.com/office/drawing/2014/main" id="{C6D34078-D1B3-44BB-C0BC-966A747481FD}"/>
              </a:ext>
            </a:extLst>
          </p:cNvPr>
          <p:cNvSpPr/>
          <p:nvPr/>
        </p:nvSpPr>
        <p:spPr>
          <a:xfrm>
            <a:off x="1331259" y="6443567"/>
            <a:ext cx="188259" cy="24135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Tekstvak 11">
            <a:extLst>
              <a:ext uri="{FF2B5EF4-FFF2-40B4-BE49-F238E27FC236}">
                <a16:creationId xmlns:a16="http://schemas.microsoft.com/office/drawing/2014/main" id="{009500FB-E5CE-DDC9-E9C9-F44CEDB96BFF}"/>
              </a:ext>
            </a:extLst>
          </p:cNvPr>
          <p:cNvSpPr txBox="1"/>
          <p:nvPr/>
        </p:nvSpPr>
        <p:spPr>
          <a:xfrm>
            <a:off x="6125274" y="709080"/>
            <a:ext cx="5193363" cy="1384995"/>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fontAlgn="base"/>
            <a:r>
              <a:rPr lang="nl-NL" sz="1400" dirty="0">
                <a:solidFill>
                  <a:schemeClr val="bg1"/>
                </a:solidFill>
                <a:latin typeface="Real Text Pro" panose="020B0504020204020204" pitchFamily="34" charset="77"/>
              </a:rPr>
              <a:t>De ETD Academy is een initiatief van het Opleidingsfonds Elektrotechnische Detailhandel (OFED) in samenwerking met de sociale partners. De innovaties in de Academy zijn mede mogelijk gemaakt door een subsidie van het Ministerie van SZW.</a:t>
            </a:r>
            <a:br>
              <a:rPr lang="nl-NL" sz="1400" dirty="0">
                <a:solidFill>
                  <a:schemeClr val="bg1"/>
                </a:solidFill>
                <a:latin typeface="Real Text Pro" panose="020B0504020204020204" pitchFamily="34" charset="77"/>
              </a:rPr>
            </a:br>
            <a:endParaRPr kumimoji="0" lang="nl-NL" sz="1400" u="none" strike="noStrike" cap="none" spc="0" normalizeH="0" baseline="0" dirty="0">
              <a:ln>
                <a:noFill/>
              </a:ln>
              <a:solidFill>
                <a:schemeClr val="bg1"/>
              </a:solidFill>
              <a:effectLst/>
              <a:uFillTx/>
              <a:latin typeface="Real Text Pro" panose="020B0504020204020204" pitchFamily="34" charset="77"/>
              <a:sym typeface="Helvetica Light"/>
            </a:endParaRPr>
          </a:p>
        </p:txBody>
      </p:sp>
      <p:pic>
        <p:nvPicPr>
          <p:cNvPr id="10" name="Afbeelding 9" descr="Afbeelding met tekst, logo, Lettertype, Graphics&#10;&#10;Door AI gegenereerde inhoud is mogelijk onjuist.">
            <a:extLst>
              <a:ext uri="{FF2B5EF4-FFF2-40B4-BE49-F238E27FC236}">
                <a16:creationId xmlns:a16="http://schemas.microsoft.com/office/drawing/2014/main" id="{639FF914-F6A1-1797-2CDE-202A3E6DAA3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722732" y="3427097"/>
            <a:ext cx="4805083" cy="1384995"/>
          </a:xfrm>
          <a:prstGeom prst="rect">
            <a:avLst/>
          </a:prstGeom>
        </p:spPr>
      </p:pic>
      <p:pic>
        <p:nvPicPr>
          <p:cNvPr id="15" name="Afbeelding 14">
            <a:extLst>
              <a:ext uri="{FF2B5EF4-FFF2-40B4-BE49-F238E27FC236}">
                <a16:creationId xmlns:a16="http://schemas.microsoft.com/office/drawing/2014/main" id="{1C3F1161-15F1-4EBF-4EDD-C3B1F14DF5F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56763" y="453504"/>
            <a:ext cx="3960000" cy="1640571"/>
          </a:xfrm>
          <a:prstGeom prst="rect">
            <a:avLst/>
          </a:prstGeom>
        </p:spPr>
      </p:pic>
      <p:pic>
        <p:nvPicPr>
          <p:cNvPr id="16" name="Afbeelding 15" descr="Afbeelding met tekst, Lettertype, Graphics, zwart&#10;&#10;Door AI gegenereerde inhoud is mogelijk onjuist.">
            <a:extLst>
              <a:ext uri="{FF2B5EF4-FFF2-40B4-BE49-F238E27FC236}">
                <a16:creationId xmlns:a16="http://schemas.microsoft.com/office/drawing/2014/main" id="{C6249EF6-461E-4E46-89C0-F687CD36E3F1}"/>
              </a:ext>
            </a:extLst>
          </p:cNvPr>
          <p:cNvPicPr>
            <a:picLocks noChangeAspect="1"/>
          </p:cNvPicPr>
          <p:nvPr/>
        </p:nvPicPr>
        <p:blipFill>
          <a:blip r:embed="rId4" cstate="screen">
            <a:extLst>
              <a:ext uri="{28A0092B-C50C-407E-A947-70E740481C1C}">
                <a14:useLocalDpi xmlns:a14="http://schemas.microsoft.com/office/drawing/2010/main"/>
              </a:ext>
            </a:extLst>
          </a:blip>
          <a:srcRect l="24778"/>
          <a:stretch>
            <a:fillRect/>
          </a:stretch>
        </p:blipFill>
        <p:spPr>
          <a:xfrm>
            <a:off x="6125274" y="2282163"/>
            <a:ext cx="2880000" cy="500951"/>
          </a:xfrm>
          <a:prstGeom prst="rect">
            <a:avLst/>
          </a:prstGeom>
        </p:spPr>
      </p:pic>
      <p:sp>
        <p:nvSpPr>
          <p:cNvPr id="17" name="Tekstvak 16">
            <a:extLst>
              <a:ext uri="{FF2B5EF4-FFF2-40B4-BE49-F238E27FC236}">
                <a16:creationId xmlns:a16="http://schemas.microsoft.com/office/drawing/2014/main" id="{DCE810B4-1265-386B-8CF4-60B7A512EA0F}"/>
              </a:ext>
            </a:extLst>
          </p:cNvPr>
          <p:cNvSpPr txBox="1"/>
          <p:nvPr/>
        </p:nvSpPr>
        <p:spPr>
          <a:xfrm>
            <a:off x="929504" y="5147821"/>
            <a:ext cx="10391537" cy="338554"/>
          </a:xfrm>
          <a:prstGeom prst="rect">
            <a:avLst/>
          </a:prstGeom>
          <a:noFill/>
        </p:spPr>
        <p:txBody>
          <a:bodyPr wrap="square" rtlCol="0">
            <a:spAutoFit/>
          </a:bodyPr>
          <a:lstStyle/>
          <a:p>
            <a:pPr algn="ctr"/>
            <a:r>
              <a:rPr lang="nl-NL" sz="1600" dirty="0">
                <a:solidFill>
                  <a:schemeClr val="tx1"/>
                </a:solidFill>
                <a:latin typeface="Real Text Pro" panose="020B0504020204020204" pitchFamily="34" charset="77"/>
              </a:rPr>
              <a:t>Een leerplatform met impact: de ETD Academy sleepte maar liefst vijf belangrijke prijzen in de wacht. </a:t>
            </a:r>
          </a:p>
        </p:txBody>
      </p:sp>
    </p:spTree>
    <p:extLst>
      <p:ext uri="{BB962C8B-B14F-4D97-AF65-F5344CB8AC3E}">
        <p14:creationId xmlns:p14="http://schemas.microsoft.com/office/powerpoint/2010/main" val="13491858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Tijdelijke aanduiding voor afbeelding 22">
            <a:extLst>
              <a:ext uri="{FF2B5EF4-FFF2-40B4-BE49-F238E27FC236}">
                <a16:creationId xmlns:a16="http://schemas.microsoft.com/office/drawing/2014/main" id="{5C6C2B9A-0365-64C8-C167-EC01275C4FC5}"/>
              </a:ext>
            </a:extLst>
          </p:cNvPr>
          <p:cNvPicPr>
            <a:picLocks noGrp="1" noChangeAspect="1"/>
          </p:cNvPicPr>
          <p:nvPr>
            <p:ph type="pic" sz="quarter" idx="12"/>
          </p:nvPr>
        </p:nvPicPr>
        <p:blipFill rotWithShape="1">
          <a:blip r:embed="rId2" cstate="screen">
            <a:extLst>
              <a:ext uri="{28A0092B-C50C-407E-A947-70E740481C1C}">
                <a14:useLocalDpi xmlns:a14="http://schemas.microsoft.com/office/drawing/2010/main"/>
              </a:ext>
            </a:extLst>
          </a:blip>
          <a:srcRect l="-8011"/>
          <a:stretch/>
        </p:blipFill>
        <p:spPr>
          <a:xfrm>
            <a:off x="0" y="0"/>
            <a:ext cx="12192000" cy="6858000"/>
          </a:xfrm>
        </p:spPr>
      </p:pic>
      <p:sp>
        <p:nvSpPr>
          <p:cNvPr id="13" name="Tijdelijke aanduiding voor tekst 12">
            <a:extLst>
              <a:ext uri="{FF2B5EF4-FFF2-40B4-BE49-F238E27FC236}">
                <a16:creationId xmlns:a16="http://schemas.microsoft.com/office/drawing/2014/main" id="{5043B1D0-8131-8916-1895-786216D71611}"/>
              </a:ext>
            </a:extLst>
          </p:cNvPr>
          <p:cNvSpPr>
            <a:spLocks noGrp="1"/>
          </p:cNvSpPr>
          <p:nvPr>
            <p:ph type="body" sz="quarter" idx="16"/>
          </p:nvPr>
        </p:nvSpPr>
        <p:spPr/>
        <p:txBody>
          <a:bodyPr/>
          <a:lstStyle/>
          <a:p>
            <a:endParaRPr lang="nl-NL"/>
          </a:p>
        </p:txBody>
      </p:sp>
      <p:sp>
        <p:nvSpPr>
          <p:cNvPr id="12" name="Tijdelijke aanduiding voor tekst 11">
            <a:extLst>
              <a:ext uri="{FF2B5EF4-FFF2-40B4-BE49-F238E27FC236}">
                <a16:creationId xmlns:a16="http://schemas.microsoft.com/office/drawing/2014/main" id="{E8611AC9-9404-123E-22FA-96CBD052BD3B}"/>
              </a:ext>
            </a:extLst>
          </p:cNvPr>
          <p:cNvSpPr>
            <a:spLocks noGrp="1"/>
          </p:cNvSpPr>
          <p:nvPr>
            <p:ph type="body" sz="quarter" idx="15"/>
          </p:nvPr>
        </p:nvSpPr>
        <p:spPr/>
        <p:txBody>
          <a:bodyPr/>
          <a:lstStyle/>
          <a:p>
            <a:endParaRPr lang="nl-NL"/>
          </a:p>
        </p:txBody>
      </p:sp>
      <p:sp>
        <p:nvSpPr>
          <p:cNvPr id="11" name="Tijdelijke aanduiding voor tekst 10">
            <a:extLst>
              <a:ext uri="{FF2B5EF4-FFF2-40B4-BE49-F238E27FC236}">
                <a16:creationId xmlns:a16="http://schemas.microsoft.com/office/drawing/2014/main" id="{ACD87A01-E891-1745-2B65-D4B2172C1EC4}"/>
              </a:ext>
            </a:extLst>
          </p:cNvPr>
          <p:cNvSpPr>
            <a:spLocks noGrp="1"/>
          </p:cNvSpPr>
          <p:nvPr>
            <p:ph type="body" sz="quarter" idx="14"/>
          </p:nvPr>
        </p:nvSpPr>
        <p:spPr/>
        <p:txBody>
          <a:bodyPr/>
          <a:lstStyle/>
          <a:p>
            <a:endParaRPr lang="nl-NL"/>
          </a:p>
        </p:txBody>
      </p:sp>
      <p:sp>
        <p:nvSpPr>
          <p:cNvPr id="9" name="Titel 8">
            <a:extLst>
              <a:ext uri="{FF2B5EF4-FFF2-40B4-BE49-F238E27FC236}">
                <a16:creationId xmlns:a16="http://schemas.microsoft.com/office/drawing/2014/main" id="{C0562C75-349D-9AF0-5109-978E69C0ED42}"/>
              </a:ext>
            </a:extLst>
          </p:cNvPr>
          <p:cNvSpPr>
            <a:spLocks noGrp="1"/>
          </p:cNvSpPr>
          <p:nvPr>
            <p:ph type="title"/>
          </p:nvPr>
        </p:nvSpPr>
        <p:spPr/>
        <p:txBody>
          <a:bodyPr/>
          <a:lstStyle/>
          <a:p>
            <a:endParaRPr lang="nl-NL" dirty="0"/>
          </a:p>
        </p:txBody>
      </p:sp>
      <p:sp>
        <p:nvSpPr>
          <p:cNvPr id="16" name="Tijdelijke aanduiding voor tekst 15">
            <a:extLst>
              <a:ext uri="{FF2B5EF4-FFF2-40B4-BE49-F238E27FC236}">
                <a16:creationId xmlns:a16="http://schemas.microsoft.com/office/drawing/2014/main" id="{BD0CE121-C0D8-123B-EA40-667DF749647E}"/>
              </a:ext>
            </a:extLst>
          </p:cNvPr>
          <p:cNvSpPr>
            <a:spLocks noGrp="1"/>
          </p:cNvSpPr>
          <p:nvPr>
            <p:ph type="body" sz="quarter" idx="19"/>
          </p:nvPr>
        </p:nvSpPr>
        <p:spPr/>
        <p:txBody>
          <a:bodyPr/>
          <a:lstStyle/>
          <a:p>
            <a:endParaRPr lang="nl-NL"/>
          </a:p>
        </p:txBody>
      </p:sp>
      <p:sp>
        <p:nvSpPr>
          <p:cNvPr id="14" name="Tijdelijke aanduiding voor tekst 13">
            <a:extLst>
              <a:ext uri="{FF2B5EF4-FFF2-40B4-BE49-F238E27FC236}">
                <a16:creationId xmlns:a16="http://schemas.microsoft.com/office/drawing/2014/main" id="{F51E8A4F-F63B-5775-44F9-EA9455F63E8F}"/>
              </a:ext>
            </a:extLst>
          </p:cNvPr>
          <p:cNvSpPr>
            <a:spLocks noGrp="1"/>
          </p:cNvSpPr>
          <p:nvPr>
            <p:ph type="body" sz="quarter" idx="17"/>
          </p:nvPr>
        </p:nvSpPr>
        <p:spPr/>
        <p:txBody>
          <a:bodyPr/>
          <a:lstStyle/>
          <a:p>
            <a:endParaRPr lang="nl-NL"/>
          </a:p>
        </p:txBody>
      </p:sp>
      <p:sp>
        <p:nvSpPr>
          <p:cNvPr id="15" name="Tijdelijke aanduiding voor tekst 14">
            <a:extLst>
              <a:ext uri="{FF2B5EF4-FFF2-40B4-BE49-F238E27FC236}">
                <a16:creationId xmlns:a16="http://schemas.microsoft.com/office/drawing/2014/main" id="{F78FEDB7-3D98-069D-07B3-4DB3CB67FF98}"/>
              </a:ext>
            </a:extLst>
          </p:cNvPr>
          <p:cNvSpPr>
            <a:spLocks noGrp="1"/>
          </p:cNvSpPr>
          <p:nvPr>
            <p:ph type="body" sz="quarter" idx="18"/>
          </p:nvPr>
        </p:nvSpPr>
        <p:spPr/>
        <p:txBody>
          <a:bodyPr/>
          <a:lstStyle/>
          <a:p>
            <a:endParaRPr lang="nl-NL"/>
          </a:p>
        </p:txBody>
      </p:sp>
    </p:spTree>
    <p:extLst>
      <p:ext uri="{BB962C8B-B14F-4D97-AF65-F5344CB8AC3E}">
        <p14:creationId xmlns:p14="http://schemas.microsoft.com/office/powerpoint/2010/main" val="8095237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E58A8E7-F9D4-574C-E535-C9E8C209AE8C}"/>
              </a:ext>
            </a:extLst>
          </p:cNvPr>
          <p:cNvSpPr>
            <a:spLocks noGrp="1"/>
          </p:cNvSpPr>
          <p:nvPr>
            <p:ph type="title"/>
          </p:nvPr>
        </p:nvSpPr>
        <p:spPr/>
        <p:txBody>
          <a:bodyPr>
            <a:noAutofit/>
          </a:bodyPr>
          <a:lstStyle/>
          <a:p>
            <a:r>
              <a:rPr lang="nl-NL" dirty="0"/>
              <a:t>Meer succes met de United Academy</a:t>
            </a:r>
          </a:p>
        </p:txBody>
      </p:sp>
      <p:sp>
        <p:nvSpPr>
          <p:cNvPr id="3" name="Tijdelijke aanduiding voor tekst 2">
            <a:extLst>
              <a:ext uri="{FF2B5EF4-FFF2-40B4-BE49-F238E27FC236}">
                <a16:creationId xmlns:a16="http://schemas.microsoft.com/office/drawing/2014/main" id="{328ABDCF-29E7-33DA-24F5-42C488984896}"/>
              </a:ext>
            </a:extLst>
          </p:cNvPr>
          <p:cNvSpPr>
            <a:spLocks noGrp="1"/>
          </p:cNvSpPr>
          <p:nvPr>
            <p:ph type="body" sz="quarter" idx="13"/>
          </p:nvPr>
        </p:nvSpPr>
        <p:spPr/>
        <p:txBody>
          <a:bodyPr vert="horz" lIns="0" tIns="0" rIns="0" bIns="0" rtlCol="0" anchor="t">
            <a:noAutofit/>
          </a:bodyPr>
          <a:lstStyle/>
          <a:p>
            <a:r>
              <a:rPr lang="nl-NL" sz="2000" dirty="0">
                <a:latin typeface="Real Text Pro"/>
              </a:rPr>
              <a:t>Trainen. Ontwikkelen. Groeien.</a:t>
            </a:r>
          </a:p>
        </p:txBody>
      </p:sp>
      <p:sp>
        <p:nvSpPr>
          <p:cNvPr id="4" name="Tijdelijke aanduiding voor tekst 3">
            <a:extLst>
              <a:ext uri="{FF2B5EF4-FFF2-40B4-BE49-F238E27FC236}">
                <a16:creationId xmlns:a16="http://schemas.microsoft.com/office/drawing/2014/main" id="{6BD634A7-7489-CFF9-881A-309745E824E2}"/>
              </a:ext>
            </a:extLst>
          </p:cNvPr>
          <p:cNvSpPr>
            <a:spLocks noGrp="1"/>
          </p:cNvSpPr>
          <p:nvPr>
            <p:ph type="body" sz="quarter" idx="15"/>
          </p:nvPr>
        </p:nvSpPr>
        <p:spPr/>
        <p:txBody>
          <a:bodyPr vert="horz" lIns="0" tIns="0" rIns="0" bIns="0" rtlCol="0" anchor="t">
            <a:normAutofit/>
          </a:bodyPr>
          <a:lstStyle/>
          <a:p>
            <a:r>
              <a:rPr lang="nl-NL" sz="2000" i="1" dirty="0">
                <a:latin typeface="Real Text Pro"/>
              </a:rPr>
              <a:t>Een goed getraind team zorgt voor terugkerende klanten, zo simpel kan het zijn.</a:t>
            </a:r>
            <a:br>
              <a:rPr lang="nl-NL" sz="2000" dirty="0"/>
            </a:br>
            <a:br>
              <a:rPr lang="nl-NL" sz="2000" dirty="0"/>
            </a:br>
            <a:r>
              <a:rPr lang="nl-NL" sz="2000" b="1" dirty="0">
                <a:latin typeface="Real Text Pro"/>
              </a:rPr>
              <a:t>Met de Academy ‘</a:t>
            </a:r>
            <a:r>
              <a:rPr lang="nl-NL" sz="2000" b="1" dirty="0" err="1">
                <a:latin typeface="Real Text Pro"/>
              </a:rPr>
              <a:t>unbox</a:t>
            </a:r>
            <a:r>
              <a:rPr lang="nl-NL" sz="2000" b="1" dirty="0">
                <a:latin typeface="Real Text Pro"/>
              </a:rPr>
              <a:t>’ je het talent van je team en jezelf. Meer werkplezier én succes!</a:t>
            </a:r>
          </a:p>
          <a:p>
            <a:endParaRPr lang="nl-NL" sz="2000" dirty="0"/>
          </a:p>
        </p:txBody>
      </p:sp>
      <p:pic>
        <p:nvPicPr>
          <p:cNvPr id="7" name="Tijdelijke aanduiding voor afbeelding 6">
            <a:extLst>
              <a:ext uri="{FF2B5EF4-FFF2-40B4-BE49-F238E27FC236}">
                <a16:creationId xmlns:a16="http://schemas.microsoft.com/office/drawing/2014/main" id="{6DDD1735-4C5F-7182-7C4D-6174034066A0}"/>
              </a:ext>
            </a:extLst>
          </p:cNvPr>
          <p:cNvPicPr>
            <a:picLocks noGrp="1" noChangeAspect="1"/>
          </p:cNvPicPr>
          <p:nvPr>
            <p:ph type="pic" sz="quarter" idx="16"/>
          </p:nvPr>
        </p:nvPicPr>
        <p:blipFill>
          <a:blip r:embed="rId3" cstate="screen">
            <a:extLst>
              <a:ext uri="{28A0092B-C50C-407E-A947-70E740481C1C}">
                <a14:useLocalDpi xmlns:a14="http://schemas.microsoft.com/office/drawing/2010/main"/>
              </a:ext>
            </a:extLst>
          </a:blip>
          <a:srcRect t="1387" b="1387"/>
          <a:stretch/>
        </p:blipFill>
        <p:spPr/>
      </p:pic>
      <p:pic>
        <p:nvPicPr>
          <p:cNvPr id="12" name="Afbeelding 11">
            <a:extLst>
              <a:ext uri="{FF2B5EF4-FFF2-40B4-BE49-F238E27FC236}">
                <a16:creationId xmlns:a16="http://schemas.microsoft.com/office/drawing/2014/main" id="{9D871D56-FDE6-5C29-0A8B-4281602EBEA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530354" y="4951527"/>
            <a:ext cx="1491287" cy="1714981"/>
          </a:xfrm>
          <a:prstGeom prst="rect">
            <a:avLst/>
          </a:prstGeom>
        </p:spPr>
      </p:pic>
      <p:sp>
        <p:nvSpPr>
          <p:cNvPr id="14" name="Rechthoek 13">
            <a:extLst>
              <a:ext uri="{FF2B5EF4-FFF2-40B4-BE49-F238E27FC236}">
                <a16:creationId xmlns:a16="http://schemas.microsoft.com/office/drawing/2014/main" id="{7732656F-1313-3770-7438-D3BBFF378EE7}"/>
              </a:ext>
            </a:extLst>
          </p:cNvPr>
          <p:cNvSpPr/>
          <p:nvPr/>
        </p:nvSpPr>
        <p:spPr>
          <a:xfrm>
            <a:off x="1331259" y="6443567"/>
            <a:ext cx="188259" cy="24135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6" name="Graphic 5">
            <a:extLst>
              <a:ext uri="{FF2B5EF4-FFF2-40B4-BE49-F238E27FC236}">
                <a16:creationId xmlns:a16="http://schemas.microsoft.com/office/drawing/2014/main" id="{BB11364A-8EBD-EE41-EA64-A104A8B7686C}"/>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331259" y="3882218"/>
            <a:ext cx="4195482" cy="1326884"/>
          </a:xfrm>
          <a:prstGeom prst="rect">
            <a:avLst/>
          </a:prstGeom>
        </p:spPr>
      </p:pic>
    </p:spTree>
    <p:extLst>
      <p:ext uri="{BB962C8B-B14F-4D97-AF65-F5344CB8AC3E}">
        <p14:creationId xmlns:p14="http://schemas.microsoft.com/office/powerpoint/2010/main" val="41618683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2471FC4-FD56-E2B4-01BA-2D93EF70FAB1}"/>
              </a:ext>
            </a:extLst>
          </p:cNvPr>
          <p:cNvSpPr>
            <a:spLocks noGrp="1"/>
          </p:cNvSpPr>
          <p:nvPr>
            <p:ph type="title"/>
          </p:nvPr>
        </p:nvSpPr>
        <p:spPr/>
        <p:txBody>
          <a:bodyPr>
            <a:noAutofit/>
          </a:bodyPr>
          <a:lstStyle/>
          <a:p>
            <a:r>
              <a:rPr lang="nl-NL" dirty="0"/>
              <a:t>De uitdaging voor de </a:t>
            </a:r>
            <a:r>
              <a:rPr lang="nl-NL" dirty="0" err="1"/>
              <a:t>elektroretail</a:t>
            </a:r>
            <a:endParaRPr lang="nl-NL" dirty="0"/>
          </a:p>
        </p:txBody>
      </p:sp>
      <p:sp>
        <p:nvSpPr>
          <p:cNvPr id="3" name="Tijdelijke aanduiding voor tekst 2">
            <a:extLst>
              <a:ext uri="{FF2B5EF4-FFF2-40B4-BE49-F238E27FC236}">
                <a16:creationId xmlns:a16="http://schemas.microsoft.com/office/drawing/2014/main" id="{F11DD2F0-B842-2086-DAC5-0EC3E083FD44}"/>
              </a:ext>
            </a:extLst>
          </p:cNvPr>
          <p:cNvSpPr>
            <a:spLocks noGrp="1"/>
          </p:cNvSpPr>
          <p:nvPr>
            <p:ph type="body" sz="quarter" idx="13"/>
          </p:nvPr>
        </p:nvSpPr>
        <p:spPr/>
        <p:txBody>
          <a:bodyPr>
            <a:normAutofit fontScale="92500" lnSpcReduction="20000"/>
          </a:bodyPr>
          <a:lstStyle/>
          <a:p>
            <a:endParaRPr lang="nl-NL"/>
          </a:p>
        </p:txBody>
      </p:sp>
      <p:sp>
        <p:nvSpPr>
          <p:cNvPr id="5" name="Tijdelijke aanduiding voor tekst 4">
            <a:extLst>
              <a:ext uri="{FF2B5EF4-FFF2-40B4-BE49-F238E27FC236}">
                <a16:creationId xmlns:a16="http://schemas.microsoft.com/office/drawing/2014/main" id="{B9969FE3-D3F5-EE8D-0F42-DADDF046E8F3}"/>
              </a:ext>
            </a:extLst>
          </p:cNvPr>
          <p:cNvSpPr>
            <a:spLocks noGrp="1"/>
          </p:cNvSpPr>
          <p:nvPr>
            <p:ph type="body" sz="quarter" idx="15"/>
          </p:nvPr>
        </p:nvSpPr>
        <p:spPr>
          <a:xfrm>
            <a:off x="442912" y="1978025"/>
            <a:ext cx="5653087" cy="3158751"/>
          </a:xfrm>
        </p:spPr>
        <p:txBody>
          <a:bodyPr>
            <a:noAutofit/>
          </a:bodyPr>
          <a:lstStyle/>
          <a:p>
            <a:pPr marL="720000" indent="-720000" algn="l">
              <a:lnSpc>
                <a:spcPct val="100000"/>
              </a:lnSpc>
              <a:spcBef>
                <a:spcPts val="0"/>
              </a:spcBef>
              <a:buSzPct val="120000"/>
              <a:buBlip>
                <a:blip r:embed="rId3"/>
              </a:buBlip>
            </a:pPr>
            <a:endParaRPr lang="nl-NL" sz="2000" b="1" dirty="0"/>
          </a:p>
          <a:p>
            <a:pPr marL="720000" indent="-720000" algn="l">
              <a:lnSpc>
                <a:spcPct val="100000"/>
              </a:lnSpc>
              <a:spcBef>
                <a:spcPts val="0"/>
              </a:spcBef>
              <a:buSzPct val="120000"/>
              <a:buBlip>
                <a:blip r:embed="rId3"/>
              </a:buBlip>
            </a:pPr>
            <a:endParaRPr lang="nl-NL" sz="2000" b="1" dirty="0"/>
          </a:p>
          <a:p>
            <a:pPr marL="720000" indent="-720000" algn="l">
              <a:lnSpc>
                <a:spcPct val="100000"/>
              </a:lnSpc>
              <a:spcBef>
                <a:spcPts val="0"/>
              </a:spcBef>
              <a:buSzPct val="120000"/>
              <a:buBlip>
                <a:blip r:embed="rId3"/>
              </a:buBlip>
            </a:pPr>
            <a:r>
              <a:rPr lang="nl-NL" sz="2000" b="1" dirty="0"/>
              <a:t>Marges</a:t>
            </a:r>
            <a:r>
              <a:rPr lang="nl-NL" sz="2000" dirty="0"/>
              <a:t> staan onder druk</a:t>
            </a:r>
          </a:p>
          <a:p>
            <a:pPr marL="285750" indent="-285750" algn="l">
              <a:lnSpc>
                <a:spcPct val="100000"/>
              </a:lnSpc>
              <a:spcBef>
                <a:spcPts val="0"/>
              </a:spcBef>
              <a:buSzPct val="120000"/>
              <a:buBlip>
                <a:blip r:embed="rId3"/>
              </a:buBlip>
            </a:pPr>
            <a:endParaRPr lang="nl-NL" sz="2000" dirty="0"/>
          </a:p>
          <a:p>
            <a:pPr marL="720000" indent="-720000" algn="l">
              <a:lnSpc>
                <a:spcPct val="100000"/>
              </a:lnSpc>
              <a:spcBef>
                <a:spcPts val="0"/>
              </a:spcBef>
              <a:buSzPct val="120000"/>
              <a:buBlip>
                <a:blip r:embed="rId3"/>
              </a:buBlip>
            </a:pPr>
            <a:r>
              <a:rPr lang="nl-NL" sz="2000" dirty="0"/>
              <a:t>Klanten zijn steeds </a:t>
            </a:r>
            <a:r>
              <a:rPr lang="nl-NL" sz="2000" b="1" dirty="0"/>
              <a:t>veeleisender</a:t>
            </a:r>
            <a:br>
              <a:rPr lang="nl-NL" sz="2000" dirty="0"/>
            </a:br>
            <a:endParaRPr lang="nl-NL" sz="2000" dirty="0"/>
          </a:p>
          <a:p>
            <a:pPr marL="720000" indent="-720000" algn="l">
              <a:lnSpc>
                <a:spcPct val="100000"/>
              </a:lnSpc>
              <a:spcBef>
                <a:spcPts val="0"/>
              </a:spcBef>
              <a:buSzPct val="120000"/>
              <a:buBlip>
                <a:blip r:embed="rId3"/>
              </a:buBlip>
            </a:pPr>
            <a:r>
              <a:rPr lang="nl-NL" sz="2000" dirty="0">
                <a:ea typeface="+mn-lt"/>
                <a:cs typeface="+mn-lt"/>
              </a:rPr>
              <a:t>Inwerken kost </a:t>
            </a:r>
            <a:r>
              <a:rPr lang="nl-NL" sz="2000" b="1" dirty="0">
                <a:ea typeface="+mn-lt"/>
                <a:cs typeface="+mn-lt"/>
              </a:rPr>
              <a:t>tijd </a:t>
            </a:r>
            <a:r>
              <a:rPr lang="nl-NL" sz="2000" dirty="0">
                <a:ea typeface="+mn-lt"/>
                <a:cs typeface="+mn-lt"/>
              </a:rPr>
              <a:t>en die heb je niet altijd</a:t>
            </a:r>
          </a:p>
          <a:p>
            <a:pPr marL="720000" indent="-720000" algn="l">
              <a:lnSpc>
                <a:spcPct val="100000"/>
              </a:lnSpc>
              <a:spcBef>
                <a:spcPts val="0"/>
              </a:spcBef>
              <a:buSzPct val="120000"/>
              <a:buBlip>
                <a:blip r:embed="rId3"/>
              </a:buBlip>
            </a:pPr>
            <a:endParaRPr lang="nl-NL" sz="2000" dirty="0"/>
          </a:p>
          <a:p>
            <a:pPr marL="720000" indent="-720000" algn="l">
              <a:lnSpc>
                <a:spcPct val="100000"/>
              </a:lnSpc>
              <a:spcBef>
                <a:spcPts val="0"/>
              </a:spcBef>
              <a:buSzPct val="120000"/>
              <a:buBlip>
                <a:blip r:embed="rId3"/>
              </a:buBlip>
            </a:pPr>
            <a:r>
              <a:rPr lang="nl-NL" sz="2000" dirty="0"/>
              <a:t>De </a:t>
            </a:r>
            <a:r>
              <a:rPr lang="nl-NL" sz="2000" b="1" dirty="0"/>
              <a:t>werkdruk</a:t>
            </a:r>
            <a:r>
              <a:rPr lang="nl-NL" sz="2000" dirty="0"/>
              <a:t> is structureel </a:t>
            </a:r>
            <a:r>
              <a:rPr lang="nl-NL" sz="2000" b="1" dirty="0"/>
              <a:t>hoog</a:t>
            </a:r>
          </a:p>
          <a:p>
            <a:pPr marL="720000" indent="-720000" algn="l">
              <a:lnSpc>
                <a:spcPct val="100000"/>
              </a:lnSpc>
              <a:spcBef>
                <a:spcPts val="0"/>
              </a:spcBef>
              <a:buSzPct val="120000"/>
              <a:buBlip>
                <a:blip r:embed="rId3"/>
              </a:buBlip>
            </a:pPr>
            <a:endParaRPr lang="nl-NL" sz="2000" dirty="0"/>
          </a:p>
          <a:p>
            <a:pPr marL="720000" indent="-720000" algn="l">
              <a:lnSpc>
                <a:spcPct val="100000"/>
              </a:lnSpc>
              <a:spcBef>
                <a:spcPts val="0"/>
              </a:spcBef>
              <a:buSzPct val="120000"/>
              <a:buBlip>
                <a:blip r:embed="rId3"/>
              </a:buBlip>
            </a:pPr>
            <a:r>
              <a:rPr lang="nl-NL" sz="2000" dirty="0"/>
              <a:t>Goede mensen zijn </a:t>
            </a:r>
            <a:r>
              <a:rPr lang="nl-NL" sz="2000" b="1" dirty="0"/>
              <a:t>schaars</a:t>
            </a:r>
            <a:endParaRPr lang="nl-NL" sz="2000" dirty="0"/>
          </a:p>
          <a:p>
            <a:pPr marL="285750" indent="-285750">
              <a:buSzPct val="120000"/>
              <a:buBlip>
                <a:blip r:embed="rId3"/>
              </a:buBlip>
            </a:pPr>
            <a:endParaRPr lang="nl-NL" sz="2000" dirty="0"/>
          </a:p>
        </p:txBody>
      </p:sp>
      <p:sp>
        <p:nvSpPr>
          <p:cNvPr id="6" name="Rechthoek 5">
            <a:extLst>
              <a:ext uri="{FF2B5EF4-FFF2-40B4-BE49-F238E27FC236}">
                <a16:creationId xmlns:a16="http://schemas.microsoft.com/office/drawing/2014/main" id="{002524FF-AA49-5984-3505-61AD4886FEAA}"/>
              </a:ext>
            </a:extLst>
          </p:cNvPr>
          <p:cNvSpPr/>
          <p:nvPr/>
        </p:nvSpPr>
        <p:spPr>
          <a:xfrm>
            <a:off x="1331259" y="6443567"/>
            <a:ext cx="188259" cy="24135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20" name="Tijdelijke aanduiding voor afbeelding 19">
            <a:extLst>
              <a:ext uri="{FF2B5EF4-FFF2-40B4-BE49-F238E27FC236}">
                <a16:creationId xmlns:a16="http://schemas.microsoft.com/office/drawing/2014/main" id="{6501160C-B69A-2A7A-D361-DF131A753C04}"/>
              </a:ext>
            </a:extLst>
          </p:cNvPr>
          <p:cNvPicPr>
            <a:picLocks noGrp="1" noChangeAspect="1"/>
          </p:cNvPicPr>
          <p:nvPr>
            <p:ph type="pic" sz="quarter" idx="16"/>
          </p:nvPr>
        </p:nvPicPr>
        <p:blipFill>
          <a:blip r:embed="rId4" cstate="screen">
            <a:extLst>
              <a:ext uri="{28A0092B-C50C-407E-A947-70E740481C1C}">
                <a14:useLocalDpi xmlns:a14="http://schemas.microsoft.com/office/drawing/2010/main"/>
              </a:ext>
            </a:extLst>
          </a:blip>
          <a:srcRect/>
          <a:stretch/>
        </p:blipFill>
        <p:spPr/>
      </p:pic>
    </p:spTree>
    <p:extLst>
      <p:ext uri="{BB962C8B-B14F-4D97-AF65-F5344CB8AC3E}">
        <p14:creationId xmlns:p14="http://schemas.microsoft.com/office/powerpoint/2010/main" val="23127767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6BB2C46-FBAB-CC23-5F57-6350ADAE9BAA}"/>
              </a:ext>
            </a:extLst>
          </p:cNvPr>
          <p:cNvSpPr>
            <a:spLocks noGrp="1"/>
          </p:cNvSpPr>
          <p:nvPr>
            <p:ph type="title"/>
          </p:nvPr>
        </p:nvSpPr>
        <p:spPr/>
        <p:txBody>
          <a:bodyPr>
            <a:noAutofit/>
          </a:bodyPr>
          <a:lstStyle/>
          <a:p>
            <a:r>
              <a:rPr lang="nl-NL" dirty="0"/>
              <a:t>De Academy helpt jouw winkel vooruit </a:t>
            </a:r>
          </a:p>
        </p:txBody>
      </p:sp>
      <p:sp>
        <p:nvSpPr>
          <p:cNvPr id="3" name="Tijdelijke aanduiding voor tekst 2">
            <a:extLst>
              <a:ext uri="{FF2B5EF4-FFF2-40B4-BE49-F238E27FC236}">
                <a16:creationId xmlns:a16="http://schemas.microsoft.com/office/drawing/2014/main" id="{9DB65CD7-2BB7-E8E4-6AAD-0199D8A67979}"/>
              </a:ext>
            </a:extLst>
          </p:cNvPr>
          <p:cNvSpPr>
            <a:spLocks noGrp="1"/>
          </p:cNvSpPr>
          <p:nvPr>
            <p:ph type="body" sz="quarter" idx="13"/>
          </p:nvPr>
        </p:nvSpPr>
        <p:spPr/>
        <p:txBody>
          <a:bodyPr>
            <a:noAutofit/>
          </a:bodyPr>
          <a:lstStyle/>
          <a:p>
            <a:r>
              <a:rPr lang="nl-NL" sz="2000" dirty="0"/>
              <a:t>Hét leerplatform voor de </a:t>
            </a:r>
            <a:r>
              <a:rPr lang="nl-NL" sz="2000" dirty="0" err="1"/>
              <a:t>elektroretail</a:t>
            </a:r>
            <a:endParaRPr lang="nl-NL" sz="2000" dirty="0"/>
          </a:p>
        </p:txBody>
      </p:sp>
      <p:pic>
        <p:nvPicPr>
          <p:cNvPr id="15" name="Tijdelijke aanduiding voor afbeelding 14">
            <a:extLst>
              <a:ext uri="{FF2B5EF4-FFF2-40B4-BE49-F238E27FC236}">
                <a16:creationId xmlns:a16="http://schemas.microsoft.com/office/drawing/2014/main" id="{EC7AA78D-E694-F041-23C5-B2A9D5B13697}"/>
              </a:ext>
            </a:extLst>
          </p:cNvPr>
          <p:cNvPicPr>
            <a:picLocks noGrp="1" noChangeAspect="1"/>
          </p:cNvPicPr>
          <p:nvPr>
            <p:ph type="pic" sz="quarter" idx="16"/>
          </p:nvPr>
        </p:nvPicPr>
        <p:blipFill rotWithShape="1">
          <a:blip r:embed="rId3" cstate="screen">
            <a:extLst>
              <a:ext uri="{28A0092B-C50C-407E-A947-70E740481C1C}">
                <a14:useLocalDpi xmlns:a14="http://schemas.microsoft.com/office/drawing/2010/main"/>
              </a:ext>
            </a:extLst>
          </a:blip>
          <a:srcRect l="-32140" t="-9091" r="-1"/>
          <a:stretch/>
        </p:blipFill>
        <p:spPr>
          <a:xfrm>
            <a:off x="6937489" y="441324"/>
            <a:ext cx="5269501" cy="5975349"/>
          </a:xfrm>
        </p:spPr>
      </p:pic>
      <p:sp>
        <p:nvSpPr>
          <p:cNvPr id="5" name="Tijdelijke aanduiding voor tekst 4">
            <a:extLst>
              <a:ext uri="{FF2B5EF4-FFF2-40B4-BE49-F238E27FC236}">
                <a16:creationId xmlns:a16="http://schemas.microsoft.com/office/drawing/2014/main" id="{FFF7EB9A-F511-6535-94E0-29298AA7ED3F}"/>
              </a:ext>
            </a:extLst>
          </p:cNvPr>
          <p:cNvSpPr>
            <a:spLocks noGrp="1"/>
          </p:cNvSpPr>
          <p:nvPr>
            <p:ph type="body" sz="quarter" idx="15"/>
          </p:nvPr>
        </p:nvSpPr>
        <p:spPr>
          <a:xfrm>
            <a:off x="455929" y="1878006"/>
            <a:ext cx="5426985" cy="3600000"/>
          </a:xfrm>
        </p:spPr>
        <p:txBody>
          <a:bodyPr>
            <a:normAutofit/>
          </a:bodyPr>
          <a:lstStyle/>
          <a:p>
            <a:pPr marL="457200" indent="-457200">
              <a:lnSpc>
                <a:spcPct val="100000"/>
              </a:lnSpc>
              <a:spcBef>
                <a:spcPts val="0"/>
              </a:spcBef>
              <a:buFont typeface="+mj-lt"/>
              <a:buAutoNum type="arabicPeriod"/>
            </a:pPr>
            <a:r>
              <a:rPr lang="nl-NL" sz="2000" dirty="0"/>
              <a:t>Betere service, terugkerende klanten</a:t>
            </a:r>
          </a:p>
          <a:p>
            <a:pPr marL="457200" indent="-457200">
              <a:lnSpc>
                <a:spcPct val="100000"/>
              </a:lnSpc>
              <a:spcBef>
                <a:spcPts val="0"/>
              </a:spcBef>
              <a:buFont typeface="+mj-lt"/>
              <a:buAutoNum type="arabicPeriod"/>
            </a:pPr>
            <a:endParaRPr lang="nl-NL" sz="2000" dirty="0"/>
          </a:p>
          <a:p>
            <a:pPr marL="457200" indent="-457200">
              <a:lnSpc>
                <a:spcPct val="100000"/>
              </a:lnSpc>
              <a:spcBef>
                <a:spcPts val="0"/>
              </a:spcBef>
              <a:buFont typeface="+mj-lt"/>
              <a:buAutoNum type="arabicPeriod"/>
            </a:pPr>
            <a:r>
              <a:rPr lang="nl-NL" sz="2000" dirty="0" err="1"/>
              <a:t>Onboarding</a:t>
            </a:r>
            <a:r>
              <a:rPr lang="nl-NL" sz="2000" dirty="0"/>
              <a:t>: minder gedoe met inwerken</a:t>
            </a:r>
          </a:p>
          <a:p>
            <a:pPr marL="457200" indent="-457200">
              <a:lnSpc>
                <a:spcPct val="100000"/>
              </a:lnSpc>
              <a:spcBef>
                <a:spcPts val="0"/>
              </a:spcBef>
              <a:buFont typeface="+mj-lt"/>
              <a:buAutoNum type="arabicPeriod"/>
            </a:pPr>
            <a:endParaRPr lang="nl-NL" sz="2000" dirty="0"/>
          </a:p>
          <a:p>
            <a:pPr marL="457200" indent="-457200">
              <a:lnSpc>
                <a:spcPct val="100000"/>
              </a:lnSpc>
              <a:spcBef>
                <a:spcPts val="0"/>
              </a:spcBef>
              <a:buFont typeface="+mj-lt"/>
              <a:buAutoNum type="arabicPeriod"/>
            </a:pPr>
            <a:r>
              <a:rPr lang="nl-NL" sz="2000" dirty="0"/>
              <a:t>Nóg meer energie in de winkel</a:t>
            </a:r>
          </a:p>
          <a:p>
            <a:pPr marL="457200" indent="-457200">
              <a:lnSpc>
                <a:spcPct val="100000"/>
              </a:lnSpc>
              <a:spcBef>
                <a:spcPts val="0"/>
              </a:spcBef>
              <a:buFont typeface="+mj-lt"/>
              <a:buAutoNum type="arabicPeriod"/>
            </a:pPr>
            <a:endParaRPr lang="nl-NL" sz="2000" dirty="0"/>
          </a:p>
          <a:p>
            <a:pPr marL="457200" indent="-457200">
              <a:lnSpc>
                <a:spcPct val="100000"/>
              </a:lnSpc>
              <a:spcBef>
                <a:spcPts val="0"/>
              </a:spcBef>
              <a:buFont typeface="+mj-lt"/>
              <a:buAutoNum type="arabicPeriod"/>
            </a:pPr>
            <a:r>
              <a:rPr lang="nl-NL" sz="2000" dirty="0"/>
              <a:t>Meer resultaat, minder zorgen</a:t>
            </a:r>
          </a:p>
          <a:p>
            <a:pPr algn="l">
              <a:lnSpc>
                <a:spcPct val="100000"/>
              </a:lnSpc>
              <a:spcBef>
                <a:spcPts val="0"/>
              </a:spcBef>
            </a:pPr>
            <a:endParaRPr lang="nl-NL" sz="2000" dirty="0"/>
          </a:p>
          <a:p>
            <a:pPr algn="l">
              <a:lnSpc>
                <a:spcPct val="100000"/>
              </a:lnSpc>
              <a:spcBef>
                <a:spcPts val="0"/>
              </a:spcBef>
            </a:pPr>
            <a:endParaRPr lang="nl-NL" sz="2000" dirty="0"/>
          </a:p>
          <a:p>
            <a:pPr>
              <a:lnSpc>
                <a:spcPct val="100000"/>
              </a:lnSpc>
              <a:spcBef>
                <a:spcPts val="0"/>
              </a:spcBef>
            </a:pPr>
            <a:endParaRPr lang="nl-NL" sz="2000" dirty="0"/>
          </a:p>
        </p:txBody>
      </p:sp>
      <p:sp>
        <p:nvSpPr>
          <p:cNvPr id="16" name="Rechthoek 15">
            <a:extLst>
              <a:ext uri="{FF2B5EF4-FFF2-40B4-BE49-F238E27FC236}">
                <a16:creationId xmlns:a16="http://schemas.microsoft.com/office/drawing/2014/main" id="{360B0B4A-2205-9700-2B27-8EAFB577DB79}"/>
              </a:ext>
            </a:extLst>
          </p:cNvPr>
          <p:cNvSpPr/>
          <p:nvPr/>
        </p:nvSpPr>
        <p:spPr>
          <a:xfrm>
            <a:off x="1331259" y="6443567"/>
            <a:ext cx="188259" cy="24135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21" name="Afbeelding 20">
            <a:extLst>
              <a:ext uri="{FF2B5EF4-FFF2-40B4-BE49-F238E27FC236}">
                <a16:creationId xmlns:a16="http://schemas.microsoft.com/office/drawing/2014/main" id="{E6B0D4C8-EB74-15C4-5274-BC07AA0F581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976693" y="4483759"/>
            <a:ext cx="3427016" cy="984685"/>
          </a:xfrm>
          <a:prstGeom prst="rect">
            <a:avLst/>
          </a:prstGeom>
        </p:spPr>
      </p:pic>
    </p:spTree>
    <p:extLst>
      <p:ext uri="{BB962C8B-B14F-4D97-AF65-F5344CB8AC3E}">
        <p14:creationId xmlns:p14="http://schemas.microsoft.com/office/powerpoint/2010/main" val="32692166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Ovaal 30">
            <a:extLst>
              <a:ext uri="{FF2B5EF4-FFF2-40B4-BE49-F238E27FC236}">
                <a16:creationId xmlns:a16="http://schemas.microsoft.com/office/drawing/2014/main" id="{8E9F51D6-9254-21E6-7180-3B4141DEB9C5}"/>
              </a:ext>
            </a:extLst>
          </p:cNvPr>
          <p:cNvSpPr/>
          <p:nvPr/>
        </p:nvSpPr>
        <p:spPr>
          <a:xfrm>
            <a:off x="3781106" y="2271699"/>
            <a:ext cx="2318561" cy="2318561"/>
          </a:xfrm>
          <a:prstGeom prst="ellipse">
            <a:avLst/>
          </a:prstGeom>
          <a:solidFill>
            <a:srgbClr val="004996"/>
          </a:solidFill>
          <a:ln w="571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a:extLst>
              <a:ext uri="{FF2B5EF4-FFF2-40B4-BE49-F238E27FC236}">
                <a16:creationId xmlns:a16="http://schemas.microsoft.com/office/drawing/2014/main" id="{B5FDE3DB-D299-E000-AC98-D6BC0707C137}"/>
              </a:ext>
            </a:extLst>
          </p:cNvPr>
          <p:cNvSpPr>
            <a:spLocks noGrp="1"/>
          </p:cNvSpPr>
          <p:nvPr>
            <p:ph type="title"/>
          </p:nvPr>
        </p:nvSpPr>
        <p:spPr/>
        <p:txBody>
          <a:bodyPr>
            <a:noAutofit/>
          </a:bodyPr>
          <a:lstStyle/>
          <a:p>
            <a:r>
              <a:rPr lang="nl-NL" dirty="0"/>
              <a:t>De Academy in cijfers</a:t>
            </a:r>
          </a:p>
        </p:txBody>
      </p:sp>
      <p:sp>
        <p:nvSpPr>
          <p:cNvPr id="3" name="Tijdelijke aanduiding voor tekst 2">
            <a:extLst>
              <a:ext uri="{FF2B5EF4-FFF2-40B4-BE49-F238E27FC236}">
                <a16:creationId xmlns:a16="http://schemas.microsoft.com/office/drawing/2014/main" id="{419A769E-A2D5-9060-503A-58125BC093EF}"/>
              </a:ext>
            </a:extLst>
          </p:cNvPr>
          <p:cNvSpPr>
            <a:spLocks noGrp="1"/>
          </p:cNvSpPr>
          <p:nvPr>
            <p:ph type="body" sz="quarter" idx="13"/>
          </p:nvPr>
        </p:nvSpPr>
        <p:spPr/>
        <p:txBody>
          <a:bodyPr>
            <a:normAutofit fontScale="92500" lnSpcReduction="20000"/>
          </a:bodyPr>
          <a:lstStyle/>
          <a:p>
            <a:endParaRPr lang="nl-NL"/>
          </a:p>
        </p:txBody>
      </p:sp>
      <p:sp>
        <p:nvSpPr>
          <p:cNvPr id="10" name="Tekstvak 9">
            <a:extLst>
              <a:ext uri="{FF2B5EF4-FFF2-40B4-BE49-F238E27FC236}">
                <a16:creationId xmlns:a16="http://schemas.microsoft.com/office/drawing/2014/main" id="{27F09BAC-402C-26FD-AA0A-5A05673795D6}"/>
              </a:ext>
            </a:extLst>
          </p:cNvPr>
          <p:cNvSpPr txBox="1"/>
          <p:nvPr/>
        </p:nvSpPr>
        <p:spPr>
          <a:xfrm>
            <a:off x="3769816" y="2735216"/>
            <a:ext cx="2384186" cy="1308050"/>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marL="0" marR="0" indent="0" algn="ctr" defTabSz="415431" rtl="0" fontAlgn="auto" latinLnBrk="0" hangingPunct="0">
              <a:lnSpc>
                <a:spcPct val="100000"/>
              </a:lnSpc>
              <a:spcBef>
                <a:spcPts val="0"/>
              </a:spcBef>
              <a:spcAft>
                <a:spcPts val="0"/>
              </a:spcAft>
              <a:buClrTx/>
              <a:buSzTx/>
              <a:buFontTx/>
              <a:buNone/>
              <a:tabLst/>
            </a:pPr>
            <a:r>
              <a:rPr lang="nl-NL" sz="3000" b="1" dirty="0">
                <a:solidFill>
                  <a:schemeClr val="bg1"/>
                </a:solidFill>
                <a:latin typeface="Real Text Pro" panose="020B0504020204020204" pitchFamily="34" charset="77"/>
                <a:ea typeface="Inter Tight" pitchFamily="2" charset="0"/>
                <a:cs typeface="Calibri" panose="020F0502020204030204" pitchFamily="34" charset="0"/>
              </a:rPr>
              <a:t>13.470</a:t>
            </a:r>
          </a:p>
          <a:p>
            <a:pPr marL="0" marR="0" indent="0" algn="ctr" defTabSz="415431" rtl="0" fontAlgn="auto" latinLnBrk="0" hangingPunct="0">
              <a:lnSpc>
                <a:spcPct val="100000"/>
              </a:lnSpc>
              <a:spcBef>
                <a:spcPts val="0"/>
              </a:spcBef>
              <a:spcAft>
                <a:spcPts val="0"/>
              </a:spcAft>
              <a:buClrTx/>
              <a:buSzTx/>
              <a:buFontTx/>
              <a:buNone/>
              <a:tabLst/>
            </a:pPr>
            <a:r>
              <a:rPr kumimoji="0" lang="nl-NL" sz="2500" u="none" strike="noStrike" cap="none" spc="0" normalizeH="0" baseline="0" dirty="0">
                <a:ln>
                  <a:noFill/>
                </a:ln>
                <a:solidFill>
                  <a:schemeClr val="bg1"/>
                </a:solidFill>
                <a:effectLst/>
                <a:uFillTx/>
                <a:latin typeface="Real Text Pro" panose="020B0504020204020204" pitchFamily="34" charset="77"/>
                <a:ea typeface="Inter Tight" pitchFamily="2" charset="0"/>
                <a:cs typeface="Calibri" panose="020F0502020204030204" pitchFamily="34" charset="0"/>
                <a:sym typeface="Helvetica Light"/>
              </a:rPr>
              <a:t>Trainingen</a:t>
            </a:r>
          </a:p>
          <a:p>
            <a:pPr marL="0" marR="0" indent="0" algn="ctr" defTabSz="415431" rtl="0" fontAlgn="auto" latinLnBrk="0" hangingPunct="0">
              <a:lnSpc>
                <a:spcPct val="100000"/>
              </a:lnSpc>
              <a:spcBef>
                <a:spcPts val="0"/>
              </a:spcBef>
              <a:spcAft>
                <a:spcPts val="0"/>
              </a:spcAft>
              <a:buClrTx/>
              <a:buSzTx/>
              <a:buFontTx/>
              <a:buNone/>
              <a:tabLst/>
            </a:pPr>
            <a:r>
              <a:rPr lang="nl-NL" sz="2500" dirty="0">
                <a:solidFill>
                  <a:schemeClr val="bg1"/>
                </a:solidFill>
                <a:latin typeface="Real Text Pro" panose="020B0504020204020204" pitchFamily="34" charset="77"/>
                <a:ea typeface="Inter Tight" pitchFamily="2" charset="0"/>
                <a:cs typeface="Calibri" panose="020F0502020204030204" pitchFamily="34" charset="0"/>
                <a:sym typeface="Helvetica Light"/>
              </a:rPr>
              <a:t>gestart</a:t>
            </a:r>
            <a:endParaRPr kumimoji="0" lang="nl-NL" sz="2500" u="none" strike="noStrike" cap="none" spc="0" normalizeH="0" baseline="0" dirty="0">
              <a:ln>
                <a:noFill/>
              </a:ln>
              <a:solidFill>
                <a:schemeClr val="bg1"/>
              </a:solidFill>
              <a:effectLst/>
              <a:uFillTx/>
              <a:latin typeface="Real Text Pro" panose="020B0504020204020204" pitchFamily="34" charset="77"/>
              <a:sym typeface="Helvetica Light"/>
            </a:endParaRPr>
          </a:p>
        </p:txBody>
      </p:sp>
      <p:sp>
        <p:nvSpPr>
          <p:cNvPr id="11" name="Tekstvak 10">
            <a:extLst>
              <a:ext uri="{FF2B5EF4-FFF2-40B4-BE49-F238E27FC236}">
                <a16:creationId xmlns:a16="http://schemas.microsoft.com/office/drawing/2014/main" id="{C5FCA2DC-5605-4529-D000-4E3530CA22DA}"/>
              </a:ext>
            </a:extLst>
          </p:cNvPr>
          <p:cNvSpPr txBox="1"/>
          <p:nvPr/>
        </p:nvSpPr>
        <p:spPr>
          <a:xfrm>
            <a:off x="6003250" y="4801655"/>
            <a:ext cx="1639473" cy="1123384"/>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marL="0" marR="0" indent="0" algn="ctr" defTabSz="415431" rtl="0" fontAlgn="auto" latinLnBrk="0" hangingPunct="0">
              <a:lnSpc>
                <a:spcPct val="100000"/>
              </a:lnSpc>
              <a:spcBef>
                <a:spcPts val="0"/>
              </a:spcBef>
              <a:spcAft>
                <a:spcPts val="0"/>
              </a:spcAft>
              <a:buClrTx/>
              <a:buSzTx/>
              <a:buFontTx/>
              <a:buNone/>
              <a:tabLst/>
            </a:pPr>
            <a:r>
              <a:rPr lang="nl-NL" sz="2000" b="1" dirty="0">
                <a:solidFill>
                  <a:srgbClr val="004996"/>
                </a:solidFill>
                <a:latin typeface="Real Text Pro" panose="020B0504020204020204" pitchFamily="34" charset="77"/>
                <a:ea typeface="Inter Tight" pitchFamily="2" charset="0"/>
                <a:cs typeface="Calibri" panose="020F0502020204030204" pitchFamily="34" charset="0"/>
              </a:rPr>
              <a:t>79%</a:t>
            </a:r>
          </a:p>
          <a:p>
            <a:pPr marL="0" marR="0" indent="0" algn="ctr" defTabSz="415431" rtl="0" fontAlgn="auto" latinLnBrk="0" hangingPunct="0">
              <a:lnSpc>
                <a:spcPct val="100000"/>
              </a:lnSpc>
              <a:spcBef>
                <a:spcPts val="0"/>
              </a:spcBef>
              <a:spcAft>
                <a:spcPts val="0"/>
              </a:spcAft>
              <a:buClrTx/>
              <a:buSzTx/>
              <a:buFontTx/>
              <a:buNone/>
              <a:tabLst/>
            </a:pPr>
            <a:r>
              <a:rPr kumimoji="0" lang="nl-NL" sz="1600" u="none" strike="noStrike" cap="none" spc="0" normalizeH="0" baseline="0" dirty="0">
                <a:ln>
                  <a:noFill/>
                </a:ln>
                <a:solidFill>
                  <a:srgbClr val="004996"/>
                </a:solidFill>
                <a:effectLst/>
                <a:uFillTx/>
                <a:latin typeface="Real Text Pro" panose="020B0504020204020204" pitchFamily="34" charset="77"/>
                <a:sym typeface="Helvetica Light"/>
              </a:rPr>
              <a:t>Van de gebruikers lee</a:t>
            </a:r>
            <a:r>
              <a:rPr lang="nl-NL" sz="1600" dirty="0">
                <a:solidFill>
                  <a:srgbClr val="004996"/>
                </a:solidFill>
                <a:latin typeface="Real Text Pro" panose="020B0504020204020204" pitchFamily="34" charset="77"/>
              </a:rPr>
              <a:t>rt herhaaldelijk</a:t>
            </a:r>
            <a:endParaRPr kumimoji="0" lang="nl-NL" sz="1600" u="none" strike="noStrike" cap="none" spc="0" normalizeH="0" baseline="0" dirty="0">
              <a:ln>
                <a:noFill/>
              </a:ln>
              <a:solidFill>
                <a:srgbClr val="004996"/>
              </a:solidFill>
              <a:effectLst/>
              <a:uFillTx/>
              <a:latin typeface="Real Text Pro" panose="020B0504020204020204" pitchFamily="34" charset="77"/>
              <a:sym typeface="Helvetica Light"/>
            </a:endParaRPr>
          </a:p>
        </p:txBody>
      </p:sp>
      <p:sp>
        <p:nvSpPr>
          <p:cNvPr id="12" name="Tekstvak 11">
            <a:extLst>
              <a:ext uri="{FF2B5EF4-FFF2-40B4-BE49-F238E27FC236}">
                <a16:creationId xmlns:a16="http://schemas.microsoft.com/office/drawing/2014/main" id="{73B0456F-BA69-E218-88E8-4632AF7593B1}"/>
              </a:ext>
            </a:extLst>
          </p:cNvPr>
          <p:cNvSpPr txBox="1"/>
          <p:nvPr/>
        </p:nvSpPr>
        <p:spPr>
          <a:xfrm>
            <a:off x="9614691" y="4862556"/>
            <a:ext cx="1639473" cy="1123384"/>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marL="0" marR="0" indent="0" algn="ctr" defTabSz="415431" rtl="0" fontAlgn="auto" latinLnBrk="0" hangingPunct="0">
              <a:lnSpc>
                <a:spcPct val="100000"/>
              </a:lnSpc>
              <a:spcBef>
                <a:spcPts val="0"/>
              </a:spcBef>
              <a:spcAft>
                <a:spcPts val="0"/>
              </a:spcAft>
              <a:buClrTx/>
              <a:buSzTx/>
              <a:buFontTx/>
              <a:buNone/>
              <a:tabLst/>
            </a:pPr>
            <a:r>
              <a:rPr lang="nl-NL" sz="2000" b="1" dirty="0">
                <a:solidFill>
                  <a:srgbClr val="004996"/>
                </a:solidFill>
                <a:latin typeface="Real Text Pro" panose="020B0504020204020204" pitchFamily="34" charset="77"/>
                <a:ea typeface="Inter Tight" pitchFamily="2" charset="0"/>
                <a:cs typeface="Calibri" panose="020F0502020204030204" pitchFamily="34" charset="0"/>
              </a:rPr>
              <a:t>91%</a:t>
            </a:r>
          </a:p>
          <a:p>
            <a:pPr marL="0" marR="0" indent="0" algn="ctr" defTabSz="415431" rtl="0" fontAlgn="auto" latinLnBrk="0" hangingPunct="0">
              <a:lnSpc>
                <a:spcPct val="100000"/>
              </a:lnSpc>
              <a:spcBef>
                <a:spcPts val="0"/>
              </a:spcBef>
              <a:spcAft>
                <a:spcPts val="0"/>
              </a:spcAft>
              <a:buClrTx/>
              <a:buSzTx/>
              <a:buFontTx/>
              <a:buNone/>
              <a:tabLst/>
            </a:pPr>
            <a:r>
              <a:rPr kumimoji="0" lang="nl-NL" sz="1600" u="none" strike="noStrike" cap="none" spc="0" normalizeH="0" baseline="0" dirty="0">
                <a:ln>
                  <a:noFill/>
                </a:ln>
                <a:solidFill>
                  <a:srgbClr val="004996"/>
                </a:solidFill>
                <a:effectLst/>
                <a:uFillTx/>
                <a:latin typeface="Real Text Pro" panose="020B0504020204020204" pitchFamily="34" charset="77"/>
                <a:sym typeface="Helvetica Light"/>
              </a:rPr>
              <a:t>Groei van </a:t>
            </a:r>
            <a:r>
              <a:rPr lang="nl-NL" sz="1600" dirty="0">
                <a:solidFill>
                  <a:srgbClr val="004996"/>
                </a:solidFill>
                <a:latin typeface="Real Text Pro" panose="020B0504020204020204" pitchFamily="34" charset="77"/>
                <a:sym typeface="Helvetica Light"/>
              </a:rPr>
              <a:t>United</a:t>
            </a:r>
            <a:r>
              <a:rPr kumimoji="0" lang="nl-NL" sz="1600" u="none" strike="noStrike" cap="none" spc="0" normalizeH="0" baseline="0" dirty="0">
                <a:ln>
                  <a:noFill/>
                </a:ln>
                <a:solidFill>
                  <a:srgbClr val="004996"/>
                </a:solidFill>
                <a:effectLst/>
                <a:uFillTx/>
                <a:latin typeface="Real Text Pro" panose="020B0504020204020204" pitchFamily="34" charset="77"/>
                <a:sym typeface="Helvetica Light"/>
              </a:rPr>
              <a:t> Academy in 2025</a:t>
            </a:r>
          </a:p>
        </p:txBody>
      </p:sp>
      <p:sp>
        <p:nvSpPr>
          <p:cNvPr id="13" name="Tekstvak 12">
            <a:extLst>
              <a:ext uri="{FF2B5EF4-FFF2-40B4-BE49-F238E27FC236}">
                <a16:creationId xmlns:a16="http://schemas.microsoft.com/office/drawing/2014/main" id="{E73BB5A3-B79B-83FE-3487-2F4ECE18918D}"/>
              </a:ext>
            </a:extLst>
          </p:cNvPr>
          <p:cNvSpPr txBox="1"/>
          <p:nvPr/>
        </p:nvSpPr>
        <p:spPr>
          <a:xfrm>
            <a:off x="2056311" y="5047876"/>
            <a:ext cx="1639473" cy="630942"/>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marL="0" marR="0" indent="0" algn="ctr" defTabSz="415431" rtl="0" fontAlgn="auto" latinLnBrk="0" hangingPunct="0">
              <a:lnSpc>
                <a:spcPct val="100000"/>
              </a:lnSpc>
              <a:spcBef>
                <a:spcPts val="0"/>
              </a:spcBef>
              <a:spcAft>
                <a:spcPts val="0"/>
              </a:spcAft>
              <a:buClrTx/>
              <a:buSzTx/>
              <a:buFontTx/>
              <a:buNone/>
              <a:tabLst/>
            </a:pPr>
            <a:r>
              <a:rPr lang="nl-NL" sz="2000" b="1" dirty="0">
                <a:solidFill>
                  <a:srgbClr val="004996"/>
                </a:solidFill>
                <a:latin typeface="Real Text Pro" panose="020B0504020204020204" pitchFamily="34" charset="77"/>
                <a:ea typeface="Inter Tight" pitchFamily="2" charset="0"/>
                <a:cs typeface="Calibri" panose="020F0502020204030204" pitchFamily="34" charset="0"/>
              </a:rPr>
              <a:t>100+</a:t>
            </a:r>
          </a:p>
          <a:p>
            <a:pPr marL="0" marR="0" indent="0" algn="ctr" defTabSz="415431" rtl="0" fontAlgn="auto" latinLnBrk="0" hangingPunct="0">
              <a:lnSpc>
                <a:spcPct val="100000"/>
              </a:lnSpc>
              <a:spcBef>
                <a:spcPts val="0"/>
              </a:spcBef>
              <a:spcAft>
                <a:spcPts val="0"/>
              </a:spcAft>
              <a:buClrTx/>
              <a:buSzTx/>
              <a:buFontTx/>
              <a:buNone/>
              <a:tabLst/>
            </a:pPr>
            <a:r>
              <a:rPr lang="nl-NL" sz="1600" dirty="0">
                <a:solidFill>
                  <a:srgbClr val="004996"/>
                </a:solidFill>
                <a:latin typeface="Real Text Pro" panose="020B0504020204020204" pitchFamily="34" charset="77"/>
              </a:rPr>
              <a:t>Trainingen</a:t>
            </a:r>
            <a:endParaRPr kumimoji="0" lang="nl-NL" sz="1600" u="none" strike="noStrike" cap="none" spc="0" normalizeH="0" baseline="0" dirty="0">
              <a:ln>
                <a:noFill/>
              </a:ln>
              <a:solidFill>
                <a:srgbClr val="004996"/>
              </a:solidFill>
              <a:effectLst/>
              <a:uFillTx/>
              <a:latin typeface="Real Text Pro" panose="020B0504020204020204" pitchFamily="34" charset="77"/>
              <a:sym typeface="Helvetica Light"/>
            </a:endParaRPr>
          </a:p>
        </p:txBody>
      </p:sp>
      <p:grpSp>
        <p:nvGrpSpPr>
          <p:cNvPr id="35" name="Groep 34">
            <a:extLst>
              <a:ext uri="{FF2B5EF4-FFF2-40B4-BE49-F238E27FC236}">
                <a16:creationId xmlns:a16="http://schemas.microsoft.com/office/drawing/2014/main" id="{0125F65A-42E6-71EE-F072-D5DC20B28A03}"/>
              </a:ext>
            </a:extLst>
          </p:cNvPr>
          <p:cNvGrpSpPr/>
          <p:nvPr/>
        </p:nvGrpSpPr>
        <p:grpSpPr>
          <a:xfrm>
            <a:off x="6844280" y="1948671"/>
            <a:ext cx="3443248" cy="2442639"/>
            <a:chOff x="7195110" y="1858938"/>
            <a:chExt cx="3443248" cy="2442639"/>
          </a:xfrm>
        </p:grpSpPr>
        <p:sp>
          <p:nvSpPr>
            <p:cNvPr id="30" name="Ovaal 29">
              <a:extLst>
                <a:ext uri="{FF2B5EF4-FFF2-40B4-BE49-F238E27FC236}">
                  <a16:creationId xmlns:a16="http://schemas.microsoft.com/office/drawing/2014/main" id="{CF155D08-322E-3733-3345-FA9F46D8A88F}"/>
                </a:ext>
              </a:extLst>
            </p:cNvPr>
            <p:cNvSpPr/>
            <p:nvPr/>
          </p:nvSpPr>
          <p:spPr>
            <a:xfrm>
              <a:off x="7995679" y="2210093"/>
              <a:ext cx="1980000" cy="1980000"/>
            </a:xfrm>
            <a:prstGeom prst="ellipse">
              <a:avLst/>
            </a:prstGeom>
            <a:noFill/>
            <a:ln w="57150">
              <a:solidFill>
                <a:srgbClr val="E95223">
                  <a:alpha val="50196"/>
                </a:srgb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nvGrpSpPr>
            <p:cNvPr id="15" name="Groep 14">
              <a:extLst>
                <a:ext uri="{FF2B5EF4-FFF2-40B4-BE49-F238E27FC236}">
                  <a16:creationId xmlns:a16="http://schemas.microsoft.com/office/drawing/2014/main" id="{0FEC64CF-EE62-0354-0394-0F1D6CE55BE0}"/>
                </a:ext>
              </a:extLst>
            </p:cNvPr>
            <p:cNvGrpSpPr/>
            <p:nvPr/>
          </p:nvGrpSpPr>
          <p:grpSpPr>
            <a:xfrm>
              <a:off x="7195110" y="1858938"/>
              <a:ext cx="3443248" cy="2442639"/>
              <a:chOff x="10815999" y="155448"/>
              <a:chExt cx="6110916" cy="4335081"/>
            </a:xfrm>
          </p:grpSpPr>
          <p:sp>
            <p:nvSpPr>
              <p:cNvPr id="17" name="Tekstvak 16">
                <a:extLst>
                  <a:ext uri="{FF2B5EF4-FFF2-40B4-BE49-F238E27FC236}">
                    <a16:creationId xmlns:a16="http://schemas.microsoft.com/office/drawing/2014/main" id="{C15A5C04-9076-FE81-D215-AF6A48A3A9EA}"/>
                  </a:ext>
                </a:extLst>
              </p:cNvPr>
              <p:cNvSpPr txBox="1"/>
              <p:nvPr/>
            </p:nvSpPr>
            <p:spPr>
              <a:xfrm>
                <a:off x="12544689" y="1904765"/>
                <a:ext cx="2909660" cy="1119766"/>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marL="0" marR="0" indent="0" algn="ctr" defTabSz="415431" rtl="0" fontAlgn="auto" latinLnBrk="0" hangingPunct="0">
                  <a:lnSpc>
                    <a:spcPct val="100000"/>
                  </a:lnSpc>
                  <a:spcBef>
                    <a:spcPts val="0"/>
                  </a:spcBef>
                  <a:spcAft>
                    <a:spcPts val="0"/>
                  </a:spcAft>
                  <a:buClrTx/>
                  <a:buSzTx/>
                  <a:buFontTx/>
                  <a:buNone/>
                  <a:tabLst/>
                </a:pPr>
                <a:r>
                  <a:rPr lang="nl-NL" sz="2000" b="1" dirty="0">
                    <a:solidFill>
                      <a:srgbClr val="004996"/>
                    </a:solidFill>
                    <a:latin typeface="Real Text Pro" panose="020B0504020204020204" pitchFamily="34" charset="77"/>
                    <a:ea typeface="Inter Tight" pitchFamily="2" charset="0"/>
                    <a:cs typeface="Calibri" panose="020F0502020204030204" pitchFamily="34" charset="0"/>
                  </a:rPr>
                  <a:t>85</a:t>
                </a:r>
              </a:p>
              <a:p>
                <a:pPr marL="0" marR="0" indent="0" algn="ctr" defTabSz="415431" rtl="0" fontAlgn="auto" latinLnBrk="0" hangingPunct="0">
                  <a:lnSpc>
                    <a:spcPct val="100000"/>
                  </a:lnSpc>
                  <a:spcBef>
                    <a:spcPts val="0"/>
                  </a:spcBef>
                  <a:spcAft>
                    <a:spcPts val="0"/>
                  </a:spcAft>
                  <a:buClrTx/>
                  <a:buSzTx/>
                  <a:buFontTx/>
                  <a:buNone/>
                  <a:tabLst/>
                </a:pPr>
                <a:r>
                  <a:rPr kumimoji="0" lang="nl-NL" sz="1600" u="none" strike="noStrike" cap="none" spc="0" normalizeH="0" baseline="0" dirty="0">
                    <a:ln>
                      <a:noFill/>
                    </a:ln>
                    <a:solidFill>
                      <a:srgbClr val="004996"/>
                    </a:solidFill>
                    <a:effectLst/>
                    <a:uFillTx/>
                    <a:latin typeface="Real Text Pro" panose="020B0504020204020204" pitchFamily="34" charset="77"/>
                    <a:sym typeface="Helvetica Light"/>
                  </a:rPr>
                  <a:t>Merken</a:t>
                </a:r>
              </a:p>
            </p:txBody>
          </p:sp>
          <p:pic>
            <p:nvPicPr>
              <p:cNvPr id="18" name="Afbeelding 17">
                <a:extLst>
                  <a:ext uri="{FF2B5EF4-FFF2-40B4-BE49-F238E27FC236}">
                    <a16:creationId xmlns:a16="http://schemas.microsoft.com/office/drawing/2014/main" id="{E012282D-21A2-FCEF-833D-4AED149EFADC}"/>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0815999" y="1824957"/>
                <a:ext cx="1657166" cy="311071"/>
              </a:xfrm>
              <a:prstGeom prst="rect">
                <a:avLst/>
              </a:prstGeom>
            </p:spPr>
          </p:pic>
          <p:pic>
            <p:nvPicPr>
              <p:cNvPr id="19" name="Afbeelding 18">
                <a:extLst>
                  <a:ext uri="{FF2B5EF4-FFF2-40B4-BE49-F238E27FC236}">
                    <a16:creationId xmlns:a16="http://schemas.microsoft.com/office/drawing/2014/main" id="{487098E3-F810-A120-9D43-DF674CD5779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4924608" y="861764"/>
                <a:ext cx="1711328" cy="454571"/>
              </a:xfrm>
              <a:prstGeom prst="rect">
                <a:avLst/>
              </a:prstGeom>
            </p:spPr>
          </p:pic>
          <p:pic>
            <p:nvPicPr>
              <p:cNvPr id="20" name="Afbeelding 19">
                <a:extLst>
                  <a:ext uri="{FF2B5EF4-FFF2-40B4-BE49-F238E27FC236}">
                    <a16:creationId xmlns:a16="http://schemas.microsoft.com/office/drawing/2014/main" id="{23566CBE-1A67-A27C-FC7D-C0E543CA50D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1514865" y="887996"/>
                <a:ext cx="1436349" cy="321769"/>
              </a:xfrm>
              <a:prstGeom prst="rect">
                <a:avLst/>
              </a:prstGeom>
            </p:spPr>
          </p:pic>
          <p:pic>
            <p:nvPicPr>
              <p:cNvPr id="21" name="Afbeelding 20">
                <a:extLst>
                  <a:ext uri="{FF2B5EF4-FFF2-40B4-BE49-F238E27FC236}">
                    <a16:creationId xmlns:a16="http://schemas.microsoft.com/office/drawing/2014/main" id="{D8377502-203F-3A5E-ABA5-34933F49B0DF}"/>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15577390" y="1921165"/>
                <a:ext cx="1349525" cy="562302"/>
              </a:xfrm>
              <a:prstGeom prst="rect">
                <a:avLst/>
              </a:prstGeom>
            </p:spPr>
          </p:pic>
          <p:pic>
            <p:nvPicPr>
              <p:cNvPr id="22" name="Afbeelding 21">
                <a:extLst>
                  <a:ext uri="{FF2B5EF4-FFF2-40B4-BE49-F238E27FC236}">
                    <a16:creationId xmlns:a16="http://schemas.microsoft.com/office/drawing/2014/main" id="{A6D0367E-25E9-E96F-803A-C28E2E035387}"/>
                  </a:ext>
                </a:extLst>
              </p:cNvPr>
              <p:cNvPicPr>
                <a:picLocks noChangeAspect="1"/>
              </p:cNvPicPr>
              <p:nvPr/>
            </p:nvPicPr>
            <p:blipFill>
              <a:blip r:embed="rId7" cstate="screen">
                <a:extLst>
                  <a:ext uri="{28A0092B-C50C-407E-A947-70E740481C1C}">
                    <a14:useLocalDpi xmlns:a14="http://schemas.microsoft.com/office/drawing/2010/main"/>
                  </a:ext>
                </a:extLst>
              </a:blip>
              <a:srcRect/>
              <a:stretch/>
            </p:blipFill>
            <p:spPr>
              <a:xfrm>
                <a:off x="12356742" y="3805001"/>
                <a:ext cx="1028461" cy="345477"/>
              </a:xfrm>
              <a:prstGeom prst="rect">
                <a:avLst/>
              </a:prstGeom>
            </p:spPr>
          </p:pic>
          <p:pic>
            <p:nvPicPr>
              <p:cNvPr id="23" name="Afbeelding 22">
                <a:extLst>
                  <a:ext uri="{FF2B5EF4-FFF2-40B4-BE49-F238E27FC236}">
                    <a16:creationId xmlns:a16="http://schemas.microsoft.com/office/drawing/2014/main" id="{007014FB-C807-56B5-6E57-0630F4A49BEB}"/>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1249573" y="2878738"/>
                <a:ext cx="1260970" cy="260075"/>
              </a:xfrm>
              <a:prstGeom prst="rect">
                <a:avLst/>
              </a:prstGeom>
            </p:spPr>
          </p:pic>
          <p:pic>
            <p:nvPicPr>
              <p:cNvPr id="24" name="Afbeelding 23">
                <a:extLst>
                  <a:ext uri="{FF2B5EF4-FFF2-40B4-BE49-F238E27FC236}">
                    <a16:creationId xmlns:a16="http://schemas.microsoft.com/office/drawing/2014/main" id="{15604E9F-A6F0-CC95-2D71-B170FAD7D8CB}"/>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14011629" y="3997040"/>
                <a:ext cx="1075175" cy="493489"/>
              </a:xfrm>
              <a:prstGeom prst="rect">
                <a:avLst/>
              </a:prstGeom>
            </p:spPr>
          </p:pic>
          <p:pic>
            <p:nvPicPr>
              <p:cNvPr id="25" name="Afbeelding 45">
                <a:extLst>
                  <a:ext uri="{FF2B5EF4-FFF2-40B4-BE49-F238E27FC236}">
                    <a16:creationId xmlns:a16="http://schemas.microsoft.com/office/drawing/2014/main" id="{CF903945-E250-18CE-E1D7-AB06DCB30C9E}"/>
                  </a:ext>
                </a:extLst>
              </p:cNvPr>
              <p:cNvPicPr>
                <a:picLocks noChangeAspect="1"/>
              </p:cNvPicPr>
              <p:nvPr/>
            </p:nvPicPr>
            <p:blipFill>
              <a:blip r:embed="rId10" cstate="screen">
                <a:extLst>
                  <a:ext uri="{28A0092B-C50C-407E-A947-70E740481C1C}">
                    <a14:useLocalDpi xmlns:a14="http://schemas.microsoft.com/office/drawing/2010/main"/>
                  </a:ext>
                </a:extLst>
              </a:blip>
              <a:srcRect/>
              <a:stretch/>
            </p:blipFill>
            <p:spPr>
              <a:xfrm>
                <a:off x="15304115" y="3266070"/>
                <a:ext cx="1203558" cy="460737"/>
              </a:xfrm>
              <a:prstGeom prst="rect">
                <a:avLst/>
              </a:prstGeom>
            </p:spPr>
          </p:pic>
          <p:pic>
            <p:nvPicPr>
              <p:cNvPr id="26" name="Afbeelding 45">
                <a:extLst>
                  <a:ext uri="{FF2B5EF4-FFF2-40B4-BE49-F238E27FC236}">
                    <a16:creationId xmlns:a16="http://schemas.microsoft.com/office/drawing/2014/main" id="{5E24326B-17A9-8CC7-1589-3422D26378DB}"/>
                  </a:ext>
                </a:extLst>
              </p:cNvPr>
              <p:cNvPicPr>
                <a:picLocks noChangeAspect="1"/>
              </p:cNvPicPr>
              <p:nvPr/>
            </p:nvPicPr>
            <p:blipFill>
              <a:blip r:embed="rId11" cstate="screen">
                <a:extLst>
                  <a:ext uri="{28A0092B-C50C-407E-A947-70E740481C1C}">
                    <a14:useLocalDpi xmlns:a14="http://schemas.microsoft.com/office/drawing/2010/main"/>
                  </a:ext>
                </a:extLst>
              </a:blip>
              <a:srcRect/>
              <a:stretch/>
            </p:blipFill>
            <p:spPr>
              <a:xfrm>
                <a:off x="13454423" y="155448"/>
                <a:ext cx="1148034" cy="702878"/>
              </a:xfrm>
              <a:prstGeom prst="rect">
                <a:avLst/>
              </a:prstGeom>
            </p:spPr>
          </p:pic>
        </p:grpSp>
      </p:grpSp>
      <p:sp>
        <p:nvSpPr>
          <p:cNvPr id="27" name="Ovaal 26">
            <a:extLst>
              <a:ext uri="{FF2B5EF4-FFF2-40B4-BE49-F238E27FC236}">
                <a16:creationId xmlns:a16="http://schemas.microsoft.com/office/drawing/2014/main" id="{CD0E73A2-A2F2-8566-270C-E9A6DBCCAEE6}"/>
              </a:ext>
            </a:extLst>
          </p:cNvPr>
          <p:cNvSpPr/>
          <p:nvPr/>
        </p:nvSpPr>
        <p:spPr>
          <a:xfrm>
            <a:off x="844289" y="1984913"/>
            <a:ext cx="1980000" cy="1980000"/>
          </a:xfrm>
          <a:prstGeom prst="ellipse">
            <a:avLst/>
          </a:prstGeom>
          <a:noFill/>
          <a:ln w="57150">
            <a:solidFill>
              <a:srgbClr val="E95223">
                <a:alpha val="50196"/>
              </a:srgb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8" name="Tekstvak 27">
            <a:extLst>
              <a:ext uri="{FF2B5EF4-FFF2-40B4-BE49-F238E27FC236}">
                <a16:creationId xmlns:a16="http://schemas.microsoft.com/office/drawing/2014/main" id="{05CA5884-C5AC-A040-E0F5-DF59E30EAF9F}"/>
              </a:ext>
            </a:extLst>
          </p:cNvPr>
          <p:cNvSpPr txBox="1"/>
          <p:nvPr/>
        </p:nvSpPr>
        <p:spPr>
          <a:xfrm>
            <a:off x="1005395" y="2379331"/>
            <a:ext cx="1639473" cy="1123384"/>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marL="0" marR="0" indent="0" algn="ctr" defTabSz="415431" rtl="0" fontAlgn="auto" latinLnBrk="0" hangingPunct="0">
              <a:lnSpc>
                <a:spcPct val="100000"/>
              </a:lnSpc>
              <a:spcBef>
                <a:spcPts val="0"/>
              </a:spcBef>
              <a:spcAft>
                <a:spcPts val="0"/>
              </a:spcAft>
              <a:buClrTx/>
              <a:buSzTx/>
              <a:buFontTx/>
              <a:buNone/>
              <a:tabLst/>
            </a:pPr>
            <a:r>
              <a:rPr lang="nl-NL" sz="2000" b="1" dirty="0">
                <a:solidFill>
                  <a:srgbClr val="004996"/>
                </a:solidFill>
                <a:ea typeface="Inter Tight" pitchFamily="2" charset="0"/>
                <a:cs typeface="Calibri" panose="020F0502020204030204" pitchFamily="34" charset="0"/>
              </a:rPr>
              <a:t>9</a:t>
            </a:r>
          </a:p>
          <a:p>
            <a:pPr marL="0" marR="0" indent="0" algn="ctr" defTabSz="415431" rtl="0" fontAlgn="auto" latinLnBrk="0" hangingPunct="0">
              <a:lnSpc>
                <a:spcPct val="100000"/>
              </a:lnSpc>
              <a:spcBef>
                <a:spcPts val="0"/>
              </a:spcBef>
              <a:spcAft>
                <a:spcPts val="0"/>
              </a:spcAft>
              <a:buClrTx/>
              <a:buSzTx/>
              <a:buFontTx/>
              <a:buNone/>
              <a:tabLst/>
            </a:pPr>
            <a:r>
              <a:rPr lang="nl-NL" sz="1600" dirty="0">
                <a:solidFill>
                  <a:srgbClr val="004996"/>
                </a:solidFill>
              </a:rPr>
              <a:t>Gemiddelde beoordeling van gebruikers</a:t>
            </a:r>
            <a:endParaRPr kumimoji="0" lang="nl-NL" sz="1600" b="0" i="0" u="none" strike="noStrike" cap="none" spc="0" normalizeH="0" baseline="0" dirty="0">
              <a:ln>
                <a:noFill/>
              </a:ln>
              <a:solidFill>
                <a:srgbClr val="004996"/>
              </a:solidFill>
              <a:effectLst/>
              <a:uFillTx/>
              <a:ea typeface="+mn-ea"/>
              <a:cs typeface="+mn-cs"/>
              <a:sym typeface="Helvetica Light"/>
            </a:endParaRPr>
          </a:p>
        </p:txBody>
      </p:sp>
      <p:sp>
        <p:nvSpPr>
          <p:cNvPr id="29" name="Rechthoek 28">
            <a:extLst>
              <a:ext uri="{FF2B5EF4-FFF2-40B4-BE49-F238E27FC236}">
                <a16:creationId xmlns:a16="http://schemas.microsoft.com/office/drawing/2014/main" id="{474D1D00-1573-C35E-0766-9C41DA10B657}"/>
              </a:ext>
            </a:extLst>
          </p:cNvPr>
          <p:cNvSpPr/>
          <p:nvPr/>
        </p:nvSpPr>
        <p:spPr>
          <a:xfrm>
            <a:off x="1331259" y="6443567"/>
            <a:ext cx="188259" cy="24135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Ovaal 31">
            <a:extLst>
              <a:ext uri="{FF2B5EF4-FFF2-40B4-BE49-F238E27FC236}">
                <a16:creationId xmlns:a16="http://schemas.microsoft.com/office/drawing/2014/main" id="{F3E0E982-EB36-4FF1-563F-DED34F570276}"/>
              </a:ext>
            </a:extLst>
          </p:cNvPr>
          <p:cNvSpPr/>
          <p:nvPr/>
        </p:nvSpPr>
        <p:spPr>
          <a:xfrm>
            <a:off x="5854280" y="4480337"/>
            <a:ext cx="1980000" cy="1980000"/>
          </a:xfrm>
          <a:prstGeom prst="ellipse">
            <a:avLst/>
          </a:prstGeom>
          <a:noFill/>
          <a:ln w="57150">
            <a:solidFill>
              <a:srgbClr val="E95223">
                <a:alpha val="50196"/>
              </a:srgb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3" name="Ovaal 32">
            <a:extLst>
              <a:ext uri="{FF2B5EF4-FFF2-40B4-BE49-F238E27FC236}">
                <a16:creationId xmlns:a16="http://schemas.microsoft.com/office/drawing/2014/main" id="{142EB7F8-EF0A-38D7-A466-6DE361D66EFC}"/>
              </a:ext>
            </a:extLst>
          </p:cNvPr>
          <p:cNvSpPr/>
          <p:nvPr/>
        </p:nvSpPr>
        <p:spPr>
          <a:xfrm>
            <a:off x="9473649" y="4460734"/>
            <a:ext cx="1921559" cy="1921559"/>
          </a:xfrm>
          <a:prstGeom prst="ellipse">
            <a:avLst/>
          </a:prstGeom>
          <a:noFill/>
          <a:ln w="57150">
            <a:solidFill>
              <a:srgbClr val="004996">
                <a:alpha val="50196"/>
              </a:srgb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4" name="Ovaal 33">
            <a:extLst>
              <a:ext uri="{FF2B5EF4-FFF2-40B4-BE49-F238E27FC236}">
                <a16:creationId xmlns:a16="http://schemas.microsoft.com/office/drawing/2014/main" id="{94CB61FA-EDD1-4EF6-ACC6-745DB0560EA7}"/>
              </a:ext>
            </a:extLst>
          </p:cNvPr>
          <p:cNvSpPr/>
          <p:nvPr/>
        </p:nvSpPr>
        <p:spPr>
          <a:xfrm>
            <a:off x="2089757" y="4577056"/>
            <a:ext cx="1572582" cy="1572582"/>
          </a:xfrm>
          <a:prstGeom prst="ellipse">
            <a:avLst/>
          </a:prstGeom>
          <a:noFill/>
          <a:ln w="57150">
            <a:solidFill>
              <a:srgbClr val="004996">
                <a:alpha val="50196"/>
              </a:srgb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9737368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E58A8E7-F9D4-574C-E535-C9E8C209AE8C}"/>
              </a:ext>
            </a:extLst>
          </p:cNvPr>
          <p:cNvSpPr>
            <a:spLocks noGrp="1"/>
          </p:cNvSpPr>
          <p:nvPr>
            <p:ph type="title"/>
          </p:nvPr>
        </p:nvSpPr>
        <p:spPr/>
        <p:txBody>
          <a:bodyPr>
            <a:noAutofit/>
          </a:bodyPr>
          <a:lstStyle/>
          <a:p>
            <a:r>
              <a:rPr lang="nl-NL" dirty="0"/>
              <a:t>Waarom kiezen voor de United Academy?</a:t>
            </a:r>
          </a:p>
        </p:txBody>
      </p:sp>
      <p:sp>
        <p:nvSpPr>
          <p:cNvPr id="3" name="Tijdelijke aanduiding voor tekst 2">
            <a:extLst>
              <a:ext uri="{FF2B5EF4-FFF2-40B4-BE49-F238E27FC236}">
                <a16:creationId xmlns:a16="http://schemas.microsoft.com/office/drawing/2014/main" id="{328ABDCF-29E7-33DA-24F5-42C488984896}"/>
              </a:ext>
            </a:extLst>
          </p:cNvPr>
          <p:cNvSpPr>
            <a:spLocks noGrp="1"/>
          </p:cNvSpPr>
          <p:nvPr>
            <p:ph type="body" sz="quarter" idx="13"/>
          </p:nvPr>
        </p:nvSpPr>
        <p:spPr/>
        <p:txBody>
          <a:bodyPr>
            <a:noAutofit/>
          </a:bodyPr>
          <a:lstStyle/>
          <a:p>
            <a:r>
              <a:rPr lang="nl-NL" sz="2000" dirty="0"/>
              <a:t>Jij hebt de regie, de trainingen en tools doen de rest</a:t>
            </a:r>
          </a:p>
        </p:txBody>
      </p:sp>
      <p:sp>
        <p:nvSpPr>
          <p:cNvPr id="4" name="Tijdelijke aanduiding voor tekst 3">
            <a:extLst>
              <a:ext uri="{FF2B5EF4-FFF2-40B4-BE49-F238E27FC236}">
                <a16:creationId xmlns:a16="http://schemas.microsoft.com/office/drawing/2014/main" id="{6BD634A7-7489-CFF9-881A-309745E824E2}"/>
              </a:ext>
            </a:extLst>
          </p:cNvPr>
          <p:cNvSpPr>
            <a:spLocks noGrp="1"/>
          </p:cNvSpPr>
          <p:nvPr>
            <p:ph type="body" sz="quarter" idx="15"/>
          </p:nvPr>
        </p:nvSpPr>
        <p:spPr>
          <a:xfrm>
            <a:off x="442912" y="2025924"/>
            <a:ext cx="6048375" cy="2223347"/>
          </a:xfrm>
        </p:spPr>
        <p:txBody>
          <a:bodyPr>
            <a:normAutofit/>
          </a:bodyPr>
          <a:lstStyle/>
          <a:p>
            <a:pPr marL="285750" indent="-285750">
              <a:buBlip>
                <a:blip r:embed="rId3"/>
              </a:buBlip>
            </a:pPr>
            <a:r>
              <a:rPr lang="nl-NL" sz="2000" dirty="0"/>
              <a:t>Plug </a:t>
            </a:r>
            <a:r>
              <a:rPr lang="nl-NL" sz="2000" dirty="0" err="1"/>
              <a:t>and</a:t>
            </a:r>
            <a:r>
              <a:rPr lang="nl-NL" sz="2000" dirty="0"/>
              <a:t> </a:t>
            </a:r>
            <a:r>
              <a:rPr lang="nl-NL" sz="2000" dirty="0" err="1"/>
              <a:t>play</a:t>
            </a:r>
            <a:endParaRPr lang="nl-NL" sz="2000" dirty="0"/>
          </a:p>
          <a:p>
            <a:pPr marL="285750" indent="-285750">
              <a:buBlip>
                <a:blip r:embed="rId3"/>
              </a:buBlip>
            </a:pPr>
            <a:r>
              <a:rPr lang="nl-NL" sz="2000" dirty="0"/>
              <a:t>Relevant en actueel</a:t>
            </a:r>
          </a:p>
          <a:p>
            <a:pPr marL="285750" indent="-285750">
              <a:buBlip>
                <a:blip r:embed="rId3"/>
              </a:buBlip>
            </a:pPr>
            <a:r>
              <a:rPr lang="nl-NL" sz="2000" dirty="0"/>
              <a:t>Regie en overzicht</a:t>
            </a:r>
          </a:p>
          <a:p>
            <a:pPr marL="285750" indent="-285750">
              <a:buBlip>
                <a:blip r:embed="rId3"/>
              </a:buBlip>
            </a:pPr>
            <a:r>
              <a:rPr lang="nl-NL" sz="2000" dirty="0"/>
              <a:t>Ook jij groeit mee</a:t>
            </a:r>
          </a:p>
          <a:p>
            <a:pPr marL="285750" indent="-285750">
              <a:buBlip>
                <a:blip r:embed="rId3"/>
              </a:buBlip>
            </a:pPr>
            <a:r>
              <a:rPr lang="nl-NL" sz="2000" dirty="0"/>
              <a:t>Geen kosten, wél resultaat</a:t>
            </a:r>
          </a:p>
        </p:txBody>
      </p:sp>
      <p:sp>
        <p:nvSpPr>
          <p:cNvPr id="6" name="Rechthoek 5">
            <a:extLst>
              <a:ext uri="{FF2B5EF4-FFF2-40B4-BE49-F238E27FC236}">
                <a16:creationId xmlns:a16="http://schemas.microsoft.com/office/drawing/2014/main" id="{39DD0005-3DFC-F380-9580-EB35547BF759}"/>
              </a:ext>
            </a:extLst>
          </p:cNvPr>
          <p:cNvSpPr/>
          <p:nvPr/>
        </p:nvSpPr>
        <p:spPr>
          <a:xfrm>
            <a:off x="1331259" y="6443567"/>
            <a:ext cx="188259" cy="24135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4" name="Tijdelijke aanduiding voor afbeelding 13">
            <a:extLst>
              <a:ext uri="{FF2B5EF4-FFF2-40B4-BE49-F238E27FC236}">
                <a16:creationId xmlns:a16="http://schemas.microsoft.com/office/drawing/2014/main" id="{03973706-9319-DBF4-90D7-40C54FAC69F1}"/>
              </a:ext>
            </a:extLst>
          </p:cNvPr>
          <p:cNvPicPr>
            <a:picLocks noGrp="1" noChangeAspect="1"/>
          </p:cNvPicPr>
          <p:nvPr>
            <p:ph type="pic" sz="quarter" idx="16"/>
          </p:nvPr>
        </p:nvPicPr>
        <p:blipFill>
          <a:blip r:embed="rId4" cstate="screen">
            <a:extLst>
              <a:ext uri="{28A0092B-C50C-407E-A947-70E740481C1C}">
                <a14:useLocalDpi xmlns:a14="http://schemas.microsoft.com/office/drawing/2010/main"/>
              </a:ext>
            </a:extLst>
          </a:blip>
          <a:srcRect/>
          <a:stretch/>
        </p:blipFill>
        <p:spPr>
          <a:xfrm>
            <a:off x="6922499" y="441324"/>
            <a:ext cx="5269501" cy="5975349"/>
          </a:xfrm>
        </p:spPr>
      </p:pic>
      <p:pic>
        <p:nvPicPr>
          <p:cNvPr id="16" name="Afbeelding 15">
            <a:extLst>
              <a:ext uri="{FF2B5EF4-FFF2-40B4-BE49-F238E27FC236}">
                <a16:creationId xmlns:a16="http://schemas.microsoft.com/office/drawing/2014/main" id="{16D1D551-9930-6FFD-526E-BB9D975ABCC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243971" y="1213942"/>
            <a:ext cx="3707704" cy="1065336"/>
          </a:xfrm>
          <a:prstGeom prst="rect">
            <a:avLst/>
          </a:prstGeom>
        </p:spPr>
      </p:pic>
    </p:spTree>
    <p:extLst>
      <p:ext uri="{BB962C8B-B14F-4D97-AF65-F5344CB8AC3E}">
        <p14:creationId xmlns:p14="http://schemas.microsoft.com/office/powerpoint/2010/main" val="33456693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50EE757E-A0A3-578E-AEFF-129E932BF634}"/>
              </a:ext>
            </a:extLst>
          </p:cNvPr>
          <p:cNvSpPr>
            <a:spLocks noGrp="1"/>
          </p:cNvSpPr>
          <p:nvPr>
            <p:ph type="title"/>
          </p:nvPr>
        </p:nvSpPr>
        <p:spPr/>
        <p:txBody>
          <a:bodyPr>
            <a:noAutofit/>
          </a:bodyPr>
          <a:lstStyle/>
          <a:p>
            <a:r>
              <a:rPr lang="nl-NL" dirty="0"/>
              <a:t>Eenvoudig beheren en aansturen van je hele team</a:t>
            </a:r>
          </a:p>
        </p:txBody>
      </p:sp>
      <p:sp>
        <p:nvSpPr>
          <p:cNvPr id="7" name="Tijdelijke aanduiding voor tekst 6">
            <a:extLst>
              <a:ext uri="{FF2B5EF4-FFF2-40B4-BE49-F238E27FC236}">
                <a16:creationId xmlns:a16="http://schemas.microsoft.com/office/drawing/2014/main" id="{DDDFA5F2-CCBF-65A6-0730-12348B43C6C9}"/>
              </a:ext>
            </a:extLst>
          </p:cNvPr>
          <p:cNvSpPr>
            <a:spLocks noGrp="1"/>
          </p:cNvSpPr>
          <p:nvPr>
            <p:ph type="body" sz="quarter" idx="13"/>
          </p:nvPr>
        </p:nvSpPr>
        <p:spPr/>
        <p:txBody>
          <a:bodyPr>
            <a:noAutofit/>
          </a:bodyPr>
          <a:lstStyle/>
          <a:p>
            <a:r>
              <a:rPr lang="nl-NL" sz="2000" dirty="0"/>
              <a:t>Via je eigen persoonlijke dashboard</a:t>
            </a:r>
          </a:p>
        </p:txBody>
      </p:sp>
      <p:sp>
        <p:nvSpPr>
          <p:cNvPr id="4" name="Rechthoek 3">
            <a:extLst>
              <a:ext uri="{FF2B5EF4-FFF2-40B4-BE49-F238E27FC236}">
                <a16:creationId xmlns:a16="http://schemas.microsoft.com/office/drawing/2014/main" id="{23F0973E-3AE2-DF7C-6957-684C1236C4C0}"/>
              </a:ext>
            </a:extLst>
          </p:cNvPr>
          <p:cNvSpPr/>
          <p:nvPr/>
        </p:nvSpPr>
        <p:spPr>
          <a:xfrm>
            <a:off x="1331259" y="6443567"/>
            <a:ext cx="188259" cy="24135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2" name="Graphic 1">
            <a:extLst>
              <a:ext uri="{FF2B5EF4-FFF2-40B4-BE49-F238E27FC236}">
                <a16:creationId xmlns:a16="http://schemas.microsoft.com/office/drawing/2014/main" id="{C61DC6D9-6716-4EE4-94C7-8C1A41DFEC86}"/>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355542" y="3317441"/>
            <a:ext cx="3872752" cy="1224816"/>
          </a:xfrm>
          <a:prstGeom prst="rect">
            <a:avLst/>
          </a:prstGeom>
        </p:spPr>
      </p:pic>
      <p:sp>
        <p:nvSpPr>
          <p:cNvPr id="11" name="Tijdelijke aanduiding voor afbeelding 10">
            <a:extLst>
              <a:ext uri="{FF2B5EF4-FFF2-40B4-BE49-F238E27FC236}">
                <a16:creationId xmlns:a16="http://schemas.microsoft.com/office/drawing/2014/main" id="{1EE1B0A9-B6EA-09C5-2623-319E3E6EDBE4}"/>
              </a:ext>
            </a:extLst>
          </p:cNvPr>
          <p:cNvSpPr>
            <a:spLocks noGrp="1"/>
          </p:cNvSpPr>
          <p:nvPr>
            <p:ph type="pic" sz="quarter" idx="14"/>
          </p:nvPr>
        </p:nvSpPr>
        <p:spPr/>
      </p:sp>
      <p:sp>
        <p:nvSpPr>
          <p:cNvPr id="3" name="Rechthoek 2">
            <a:extLst>
              <a:ext uri="{FF2B5EF4-FFF2-40B4-BE49-F238E27FC236}">
                <a16:creationId xmlns:a16="http://schemas.microsoft.com/office/drawing/2014/main" id="{747A2513-BD90-779C-D09A-F38B70C45BAF}"/>
              </a:ext>
            </a:extLst>
          </p:cNvPr>
          <p:cNvSpPr/>
          <p:nvPr/>
        </p:nvSpPr>
        <p:spPr>
          <a:xfrm>
            <a:off x="321733" y="1710267"/>
            <a:ext cx="6273800" cy="4476475"/>
          </a:xfrm>
          <a:prstGeom prst="rect">
            <a:avLst/>
          </a:prstGeom>
          <a:solidFill>
            <a:srgbClr val="F2F2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5" name="Afbeelding 4">
            <a:extLst>
              <a:ext uri="{FF2B5EF4-FFF2-40B4-BE49-F238E27FC236}">
                <a16:creationId xmlns:a16="http://schemas.microsoft.com/office/drawing/2014/main" id="{71B8E98B-A2C4-B5BF-E56D-137C4719CC0B}"/>
              </a:ext>
            </a:extLst>
          </p:cNvPr>
          <p:cNvPicPr>
            <a:picLocks noChangeAspect="1"/>
          </p:cNvPicPr>
          <p:nvPr/>
        </p:nvPicPr>
        <p:blipFill>
          <a:blip r:embed="rId5"/>
          <a:stretch>
            <a:fillRect/>
          </a:stretch>
        </p:blipFill>
        <p:spPr>
          <a:xfrm>
            <a:off x="2216307" y="1710267"/>
            <a:ext cx="7772400" cy="5304662"/>
          </a:xfrm>
          <a:prstGeom prst="rect">
            <a:avLst/>
          </a:prstGeom>
        </p:spPr>
      </p:pic>
    </p:spTree>
    <p:extLst>
      <p:ext uri="{BB962C8B-B14F-4D97-AF65-F5344CB8AC3E}">
        <p14:creationId xmlns:p14="http://schemas.microsoft.com/office/powerpoint/2010/main" val="32654208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C836D9AF-EDC2-E97E-E696-D87170E1FC73}"/>
              </a:ext>
            </a:extLst>
          </p:cNvPr>
          <p:cNvSpPr>
            <a:spLocks noGrp="1"/>
          </p:cNvSpPr>
          <p:nvPr>
            <p:ph type="body" sz="quarter" idx="39"/>
          </p:nvPr>
        </p:nvSpPr>
        <p:spPr>
          <a:xfrm>
            <a:off x="3344968" y="1579880"/>
            <a:ext cx="2599690" cy="3906520"/>
          </a:xfrm>
        </p:spPr>
        <p:txBody>
          <a:bodyPr/>
          <a:lstStyle/>
          <a:p>
            <a:endParaRPr lang="nl-NL" dirty="0"/>
          </a:p>
        </p:txBody>
      </p:sp>
      <p:sp>
        <p:nvSpPr>
          <p:cNvPr id="3" name="Tijdelijke aanduiding voor tekst 2">
            <a:extLst>
              <a:ext uri="{FF2B5EF4-FFF2-40B4-BE49-F238E27FC236}">
                <a16:creationId xmlns:a16="http://schemas.microsoft.com/office/drawing/2014/main" id="{6253B176-F1D4-6EE1-C55C-DDB3ED52CEF7}"/>
              </a:ext>
            </a:extLst>
          </p:cNvPr>
          <p:cNvSpPr>
            <a:spLocks noGrp="1"/>
          </p:cNvSpPr>
          <p:nvPr>
            <p:ph type="body" sz="quarter" idx="40"/>
          </p:nvPr>
        </p:nvSpPr>
        <p:spPr>
          <a:xfrm>
            <a:off x="6247966" y="1579879"/>
            <a:ext cx="2599690" cy="3906519"/>
          </a:xfrm>
        </p:spPr>
        <p:txBody>
          <a:bodyPr/>
          <a:lstStyle/>
          <a:p>
            <a:endParaRPr lang="nl-NL" dirty="0"/>
          </a:p>
        </p:txBody>
      </p:sp>
      <p:sp>
        <p:nvSpPr>
          <p:cNvPr id="4" name="Tijdelijke aanduiding voor tekst 3">
            <a:extLst>
              <a:ext uri="{FF2B5EF4-FFF2-40B4-BE49-F238E27FC236}">
                <a16:creationId xmlns:a16="http://schemas.microsoft.com/office/drawing/2014/main" id="{6A0FADC9-F601-E65B-24E4-4CEFFF37BEF6}"/>
              </a:ext>
            </a:extLst>
          </p:cNvPr>
          <p:cNvSpPr>
            <a:spLocks noGrp="1"/>
          </p:cNvSpPr>
          <p:nvPr>
            <p:ph type="body" sz="quarter" idx="41"/>
          </p:nvPr>
        </p:nvSpPr>
        <p:spPr>
          <a:xfrm>
            <a:off x="9142087" y="1579880"/>
            <a:ext cx="2599690" cy="3906518"/>
          </a:xfrm>
        </p:spPr>
        <p:txBody>
          <a:bodyPr/>
          <a:lstStyle/>
          <a:p>
            <a:endParaRPr lang="nl-NL" dirty="0"/>
          </a:p>
        </p:txBody>
      </p:sp>
      <p:sp>
        <p:nvSpPr>
          <p:cNvPr id="5" name="Tijdelijke aanduiding voor tekst 4">
            <a:extLst>
              <a:ext uri="{FF2B5EF4-FFF2-40B4-BE49-F238E27FC236}">
                <a16:creationId xmlns:a16="http://schemas.microsoft.com/office/drawing/2014/main" id="{24F82032-BCE7-A0E1-183C-462ADE1FE244}"/>
              </a:ext>
            </a:extLst>
          </p:cNvPr>
          <p:cNvSpPr>
            <a:spLocks noGrp="1"/>
          </p:cNvSpPr>
          <p:nvPr>
            <p:ph type="body" sz="quarter" idx="38"/>
          </p:nvPr>
        </p:nvSpPr>
        <p:spPr>
          <a:xfrm>
            <a:off x="450848" y="1579879"/>
            <a:ext cx="2599690" cy="3906520"/>
          </a:xfrm>
        </p:spPr>
        <p:txBody>
          <a:bodyPr/>
          <a:lstStyle/>
          <a:p>
            <a:endParaRPr lang="nl-NL" dirty="0"/>
          </a:p>
        </p:txBody>
      </p:sp>
      <p:sp>
        <p:nvSpPr>
          <p:cNvPr id="6" name="Titel 5">
            <a:extLst>
              <a:ext uri="{FF2B5EF4-FFF2-40B4-BE49-F238E27FC236}">
                <a16:creationId xmlns:a16="http://schemas.microsoft.com/office/drawing/2014/main" id="{B0D56046-7845-0546-8085-5B81BC4A416E}"/>
              </a:ext>
            </a:extLst>
          </p:cNvPr>
          <p:cNvSpPr>
            <a:spLocks noGrp="1"/>
          </p:cNvSpPr>
          <p:nvPr>
            <p:ph type="title"/>
          </p:nvPr>
        </p:nvSpPr>
        <p:spPr/>
        <p:txBody>
          <a:bodyPr>
            <a:noAutofit/>
          </a:bodyPr>
          <a:lstStyle/>
          <a:p>
            <a:r>
              <a:rPr lang="nl-NL" dirty="0"/>
              <a:t>Populaire trainingen</a:t>
            </a:r>
          </a:p>
        </p:txBody>
      </p:sp>
      <p:sp>
        <p:nvSpPr>
          <p:cNvPr id="7" name="Tijdelijke aanduiding voor tekst 6">
            <a:extLst>
              <a:ext uri="{FF2B5EF4-FFF2-40B4-BE49-F238E27FC236}">
                <a16:creationId xmlns:a16="http://schemas.microsoft.com/office/drawing/2014/main" id="{CAF6C867-3DFB-B918-1284-679F8D479A27}"/>
              </a:ext>
            </a:extLst>
          </p:cNvPr>
          <p:cNvSpPr>
            <a:spLocks noGrp="1"/>
          </p:cNvSpPr>
          <p:nvPr>
            <p:ph type="body" sz="quarter" idx="13"/>
          </p:nvPr>
        </p:nvSpPr>
        <p:spPr/>
        <p:txBody>
          <a:bodyPr>
            <a:normAutofit fontScale="92500" lnSpcReduction="20000"/>
          </a:bodyPr>
          <a:lstStyle/>
          <a:p>
            <a:endParaRPr lang="nl-NL"/>
          </a:p>
        </p:txBody>
      </p:sp>
      <p:sp>
        <p:nvSpPr>
          <p:cNvPr id="8" name="Tijdelijke aanduiding voor tekst 7">
            <a:extLst>
              <a:ext uri="{FF2B5EF4-FFF2-40B4-BE49-F238E27FC236}">
                <a16:creationId xmlns:a16="http://schemas.microsoft.com/office/drawing/2014/main" id="{DE868B6F-D969-A12F-D8C8-3F9F7442EF48}"/>
              </a:ext>
            </a:extLst>
          </p:cNvPr>
          <p:cNvSpPr>
            <a:spLocks noGrp="1"/>
          </p:cNvSpPr>
          <p:nvPr>
            <p:ph type="body" sz="quarter" idx="14"/>
          </p:nvPr>
        </p:nvSpPr>
        <p:spPr>
          <a:xfrm>
            <a:off x="450224" y="3173728"/>
            <a:ext cx="2591436" cy="443531"/>
          </a:xfrm>
        </p:spPr>
        <p:txBody>
          <a:bodyPr>
            <a:noAutofit/>
          </a:bodyPr>
          <a:lstStyle/>
          <a:p>
            <a:r>
              <a:rPr lang="nl-NL" sz="1600" dirty="0"/>
              <a:t>Leidinggevenden</a:t>
            </a:r>
          </a:p>
        </p:txBody>
      </p:sp>
      <p:pic>
        <p:nvPicPr>
          <p:cNvPr id="40" name="Tijdelijke aanduiding voor afbeelding 39">
            <a:extLst>
              <a:ext uri="{FF2B5EF4-FFF2-40B4-BE49-F238E27FC236}">
                <a16:creationId xmlns:a16="http://schemas.microsoft.com/office/drawing/2014/main" id="{FF7617DA-1FD5-A79C-C8E9-D1296E5F857C}"/>
              </a:ext>
            </a:extLst>
          </p:cNvPr>
          <p:cNvPicPr>
            <a:picLocks noGrp="1" noChangeAspect="1"/>
          </p:cNvPicPr>
          <p:nvPr>
            <p:ph type="pic" sz="quarter" idx="16"/>
          </p:nvPr>
        </p:nvPicPr>
        <p:blipFill rotWithShape="1">
          <a:blip r:embed="rId3" cstate="screen">
            <a:extLst>
              <a:ext uri="{28A0092B-C50C-407E-A947-70E740481C1C}">
                <a14:useLocalDpi xmlns:a14="http://schemas.microsoft.com/office/drawing/2010/main"/>
              </a:ext>
            </a:extLst>
          </a:blip>
          <a:srcRect/>
          <a:stretch/>
        </p:blipFill>
        <p:spPr>
          <a:xfrm>
            <a:off x="450848" y="1545273"/>
            <a:ext cx="2599690" cy="1437957"/>
          </a:xfrm>
        </p:spPr>
      </p:pic>
      <p:sp>
        <p:nvSpPr>
          <p:cNvPr id="11" name="Tijdelijke aanduiding voor tekst 10">
            <a:extLst>
              <a:ext uri="{FF2B5EF4-FFF2-40B4-BE49-F238E27FC236}">
                <a16:creationId xmlns:a16="http://schemas.microsoft.com/office/drawing/2014/main" id="{5AE15CC3-2504-746E-D756-07000F4B2D48}"/>
              </a:ext>
            </a:extLst>
          </p:cNvPr>
          <p:cNvSpPr>
            <a:spLocks noGrp="1"/>
          </p:cNvSpPr>
          <p:nvPr>
            <p:ph type="body" sz="quarter" idx="17"/>
          </p:nvPr>
        </p:nvSpPr>
        <p:spPr>
          <a:xfrm>
            <a:off x="3345355" y="3173728"/>
            <a:ext cx="2616822" cy="443531"/>
          </a:xfrm>
        </p:spPr>
        <p:txBody>
          <a:bodyPr>
            <a:noAutofit/>
          </a:bodyPr>
          <a:lstStyle/>
          <a:p>
            <a:r>
              <a:rPr lang="nl-NL" sz="1600" dirty="0"/>
              <a:t>Bezorgers &amp; reparateurs</a:t>
            </a:r>
          </a:p>
        </p:txBody>
      </p:sp>
      <p:sp>
        <p:nvSpPr>
          <p:cNvPr id="12" name="Tijdelijke aanduiding voor tekst 11">
            <a:extLst>
              <a:ext uri="{FF2B5EF4-FFF2-40B4-BE49-F238E27FC236}">
                <a16:creationId xmlns:a16="http://schemas.microsoft.com/office/drawing/2014/main" id="{2CBA2D74-059D-9C61-026D-1ADEC3913748}"/>
              </a:ext>
            </a:extLst>
          </p:cNvPr>
          <p:cNvSpPr>
            <a:spLocks noGrp="1"/>
          </p:cNvSpPr>
          <p:nvPr>
            <p:ph type="body" sz="quarter" idx="18"/>
          </p:nvPr>
        </p:nvSpPr>
        <p:spPr>
          <a:xfrm>
            <a:off x="3467733" y="3617258"/>
            <a:ext cx="2354160" cy="1198261"/>
          </a:xfrm>
        </p:spPr>
        <p:txBody>
          <a:bodyPr>
            <a:noAutofit/>
          </a:bodyPr>
          <a:lstStyle/>
          <a:p>
            <a:pPr marL="171450" indent="-171450" algn="l">
              <a:buBlip>
                <a:blip r:embed="rId4"/>
              </a:buBlip>
            </a:pPr>
            <a:r>
              <a:rPr lang="nl-NL" sz="1600" dirty="0"/>
              <a:t>Inmeten en inbouwen</a:t>
            </a:r>
          </a:p>
          <a:p>
            <a:pPr marL="171450" indent="-171450" algn="l">
              <a:buBlip>
                <a:blip r:embed="rId4"/>
              </a:buBlip>
            </a:pPr>
            <a:r>
              <a:rPr lang="nl-NL" sz="1600" dirty="0"/>
              <a:t>Fysieke belasting</a:t>
            </a:r>
          </a:p>
          <a:p>
            <a:pPr marL="171450" indent="-171450" algn="l">
              <a:buBlip>
                <a:blip r:embed="rId4"/>
              </a:buBlip>
            </a:pPr>
            <a:r>
              <a:rPr lang="nl-NL" sz="1600" dirty="0"/>
              <a:t>Duurzaam rijden</a:t>
            </a:r>
          </a:p>
          <a:p>
            <a:pPr marL="171450" indent="-171450" algn="l">
              <a:buBlip>
                <a:blip r:embed="rId4"/>
              </a:buBlip>
            </a:pPr>
            <a:endParaRPr lang="nl-NL" sz="1600" dirty="0"/>
          </a:p>
        </p:txBody>
      </p:sp>
      <p:pic>
        <p:nvPicPr>
          <p:cNvPr id="54" name="Tijdelijke aanduiding voor afbeelding 53">
            <a:extLst>
              <a:ext uri="{FF2B5EF4-FFF2-40B4-BE49-F238E27FC236}">
                <a16:creationId xmlns:a16="http://schemas.microsoft.com/office/drawing/2014/main" id="{836285BE-6B17-9CA7-9416-DD8C98CA3BD8}"/>
              </a:ext>
            </a:extLst>
          </p:cNvPr>
          <p:cNvPicPr>
            <a:picLocks noGrp="1" noChangeAspect="1"/>
          </p:cNvPicPr>
          <p:nvPr>
            <p:ph type="pic" sz="quarter" idx="19"/>
          </p:nvPr>
        </p:nvPicPr>
        <p:blipFill>
          <a:blip r:embed="rId5" cstate="screen">
            <a:extLst>
              <a:ext uri="{28A0092B-C50C-407E-A947-70E740481C1C}">
                <a14:useLocalDpi xmlns:a14="http://schemas.microsoft.com/office/drawing/2010/main"/>
              </a:ext>
            </a:extLst>
          </a:blip>
          <a:srcRect/>
          <a:stretch/>
        </p:blipFill>
        <p:spPr>
          <a:xfrm>
            <a:off x="3344968" y="1531936"/>
            <a:ext cx="2599690" cy="1451294"/>
          </a:xfrm>
        </p:spPr>
      </p:pic>
      <p:sp>
        <p:nvSpPr>
          <p:cNvPr id="14" name="Tijdelijke aanduiding voor tekst 13">
            <a:extLst>
              <a:ext uri="{FF2B5EF4-FFF2-40B4-BE49-F238E27FC236}">
                <a16:creationId xmlns:a16="http://schemas.microsoft.com/office/drawing/2014/main" id="{BFA98A1E-3035-21F0-B4BA-81B6865E3D73}"/>
              </a:ext>
            </a:extLst>
          </p:cNvPr>
          <p:cNvSpPr>
            <a:spLocks noGrp="1"/>
          </p:cNvSpPr>
          <p:nvPr>
            <p:ph type="body" sz="quarter" idx="20"/>
          </p:nvPr>
        </p:nvSpPr>
        <p:spPr>
          <a:xfrm>
            <a:off x="6239088" y="3173728"/>
            <a:ext cx="2599690" cy="443531"/>
          </a:xfrm>
        </p:spPr>
        <p:txBody>
          <a:bodyPr>
            <a:noAutofit/>
          </a:bodyPr>
          <a:lstStyle/>
          <a:p>
            <a:r>
              <a:rPr lang="nl-NL" sz="1600" dirty="0"/>
              <a:t>Verkopers</a:t>
            </a:r>
          </a:p>
        </p:txBody>
      </p:sp>
      <p:pic>
        <p:nvPicPr>
          <p:cNvPr id="50" name="Tijdelijke aanduiding voor afbeelding 49">
            <a:extLst>
              <a:ext uri="{FF2B5EF4-FFF2-40B4-BE49-F238E27FC236}">
                <a16:creationId xmlns:a16="http://schemas.microsoft.com/office/drawing/2014/main" id="{A91057A2-30DD-8CB8-CF45-AD47ADBB2B34}"/>
              </a:ext>
            </a:extLst>
          </p:cNvPr>
          <p:cNvPicPr>
            <a:picLocks noGrp="1" noChangeAspect="1"/>
          </p:cNvPicPr>
          <p:nvPr>
            <p:ph type="pic" sz="quarter" idx="22"/>
          </p:nvPr>
        </p:nvPicPr>
        <p:blipFill rotWithShape="1">
          <a:blip r:embed="rId6" cstate="screen">
            <a:extLst>
              <a:ext uri="{28A0092B-C50C-407E-A947-70E740481C1C}">
                <a14:useLocalDpi xmlns:a14="http://schemas.microsoft.com/office/drawing/2010/main"/>
              </a:ext>
            </a:extLst>
          </a:blip>
          <a:srcRect/>
          <a:stretch/>
        </p:blipFill>
        <p:spPr>
          <a:xfrm>
            <a:off x="6247966" y="1548506"/>
            <a:ext cx="2599690" cy="1434724"/>
          </a:xfrm>
        </p:spPr>
      </p:pic>
      <p:sp>
        <p:nvSpPr>
          <p:cNvPr id="17" name="Tijdelijke aanduiding voor tekst 16">
            <a:extLst>
              <a:ext uri="{FF2B5EF4-FFF2-40B4-BE49-F238E27FC236}">
                <a16:creationId xmlns:a16="http://schemas.microsoft.com/office/drawing/2014/main" id="{DF2A8B3B-9A83-62A1-2DE4-08CFBA9A282D}"/>
              </a:ext>
            </a:extLst>
          </p:cNvPr>
          <p:cNvSpPr>
            <a:spLocks noGrp="1"/>
          </p:cNvSpPr>
          <p:nvPr>
            <p:ph type="body" sz="quarter" idx="23"/>
          </p:nvPr>
        </p:nvSpPr>
        <p:spPr>
          <a:xfrm>
            <a:off x="9142087" y="3173728"/>
            <a:ext cx="2593982" cy="443531"/>
          </a:xfrm>
        </p:spPr>
        <p:txBody>
          <a:bodyPr>
            <a:noAutofit/>
          </a:bodyPr>
          <a:lstStyle/>
          <a:p>
            <a:r>
              <a:rPr lang="nl-NL" sz="1600" dirty="0"/>
              <a:t>Servicemedewerkers</a:t>
            </a:r>
          </a:p>
        </p:txBody>
      </p:sp>
      <p:pic>
        <p:nvPicPr>
          <p:cNvPr id="52" name="Tijdelijke aanduiding voor afbeelding 51">
            <a:extLst>
              <a:ext uri="{FF2B5EF4-FFF2-40B4-BE49-F238E27FC236}">
                <a16:creationId xmlns:a16="http://schemas.microsoft.com/office/drawing/2014/main" id="{65054F40-0574-3ED8-D585-2ABFDA3465F8}"/>
              </a:ext>
            </a:extLst>
          </p:cNvPr>
          <p:cNvPicPr>
            <a:picLocks noGrp="1" noChangeAspect="1"/>
          </p:cNvPicPr>
          <p:nvPr>
            <p:ph type="pic" sz="quarter" idx="25"/>
          </p:nvPr>
        </p:nvPicPr>
        <p:blipFill rotWithShape="1">
          <a:blip r:embed="rId7" cstate="screen">
            <a:extLst>
              <a:ext uri="{28A0092B-C50C-407E-A947-70E740481C1C}">
                <a14:useLocalDpi xmlns:a14="http://schemas.microsoft.com/office/drawing/2010/main"/>
              </a:ext>
            </a:extLst>
          </a:blip>
          <a:srcRect/>
          <a:stretch/>
        </p:blipFill>
        <p:spPr>
          <a:xfrm>
            <a:off x="9142086" y="1548506"/>
            <a:ext cx="2607000" cy="1434724"/>
          </a:xfrm>
        </p:spPr>
      </p:pic>
      <p:sp>
        <p:nvSpPr>
          <p:cNvPr id="36" name="Rechthoek 35">
            <a:extLst>
              <a:ext uri="{FF2B5EF4-FFF2-40B4-BE49-F238E27FC236}">
                <a16:creationId xmlns:a16="http://schemas.microsoft.com/office/drawing/2014/main" id="{551F769F-91B6-6CD8-FAF7-EB9D7F18D1B6}"/>
              </a:ext>
            </a:extLst>
          </p:cNvPr>
          <p:cNvSpPr/>
          <p:nvPr/>
        </p:nvSpPr>
        <p:spPr>
          <a:xfrm>
            <a:off x="1331259" y="6443567"/>
            <a:ext cx="188259" cy="24135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Tijdelijke aanduiding voor tekst 11">
            <a:extLst>
              <a:ext uri="{FF2B5EF4-FFF2-40B4-BE49-F238E27FC236}">
                <a16:creationId xmlns:a16="http://schemas.microsoft.com/office/drawing/2014/main" id="{20CABC69-68FD-AE3A-81B3-468710189160}"/>
              </a:ext>
            </a:extLst>
          </p:cNvPr>
          <p:cNvSpPr txBox="1">
            <a:spLocks/>
          </p:cNvSpPr>
          <p:nvPr/>
        </p:nvSpPr>
        <p:spPr>
          <a:xfrm>
            <a:off x="608485" y="3735847"/>
            <a:ext cx="2328166" cy="1576880"/>
          </a:xfrm>
          <a:prstGeom prst="rect">
            <a:avLst/>
          </a:prstGeom>
        </p:spPr>
        <p:txBody>
          <a:bodyPr vert="horz" lIns="0" tIns="0" rIns="0" bIns="0" rtlCol="0">
            <a:no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04996"/>
                </a:solidFill>
                <a:latin typeface="Real Text Pro" panose="020B0504020204020204"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300" kern="1200">
                <a:solidFill>
                  <a:schemeClr val="tx1"/>
                </a:solidFill>
                <a:latin typeface="Real Text Pro" panose="020B0504020204020204"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Real Text Pro" panose="020B0504020204020204"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Real Text Pro" panose="020B0504020204020204"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Real Text Pro" panose="020B05040202040202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algn="l">
              <a:buFont typeface="Arial" panose="020B0604020202020204" pitchFamily="34" charset="0"/>
              <a:buBlip>
                <a:blip r:embed="rId4"/>
              </a:buBlip>
            </a:pPr>
            <a:r>
              <a:rPr lang="nl-NL" sz="1600" dirty="0"/>
              <a:t>Leiderschap voor iedereen</a:t>
            </a:r>
          </a:p>
          <a:p>
            <a:pPr marL="171450" indent="-171450" algn="l">
              <a:buFont typeface="Arial" panose="020B0604020202020204" pitchFamily="34" charset="0"/>
              <a:buBlip>
                <a:blip r:embed="rId4"/>
              </a:buBlip>
            </a:pPr>
            <a:r>
              <a:rPr lang="nl-NL" sz="1600" dirty="0"/>
              <a:t>Duurzaamheid</a:t>
            </a:r>
          </a:p>
          <a:p>
            <a:pPr marL="171450" indent="-171450" algn="l">
              <a:buFont typeface="Arial" panose="020B0604020202020204" pitchFamily="34" charset="0"/>
              <a:buBlip>
                <a:blip r:embed="rId4"/>
              </a:buBlip>
            </a:pPr>
            <a:r>
              <a:rPr lang="nl-NL" sz="1600" dirty="0"/>
              <a:t>Preventie van verzuim</a:t>
            </a:r>
          </a:p>
          <a:p>
            <a:pPr marL="171450" indent="-171450" algn="l">
              <a:buFont typeface="Arial" panose="020B0604020202020204" pitchFamily="34" charset="0"/>
              <a:buBlip>
                <a:blip r:embed="rId4"/>
              </a:buBlip>
            </a:pPr>
            <a:r>
              <a:rPr lang="nl-NL" sz="1600" dirty="0"/>
              <a:t>AI voor directeuren</a:t>
            </a:r>
          </a:p>
        </p:txBody>
      </p:sp>
      <p:sp>
        <p:nvSpPr>
          <p:cNvPr id="44" name="Tijdelijke aanduiding voor tekst 11">
            <a:extLst>
              <a:ext uri="{FF2B5EF4-FFF2-40B4-BE49-F238E27FC236}">
                <a16:creationId xmlns:a16="http://schemas.microsoft.com/office/drawing/2014/main" id="{C8E0171F-BB18-F8CC-F0BB-601ACEEFE397}"/>
              </a:ext>
            </a:extLst>
          </p:cNvPr>
          <p:cNvSpPr txBox="1">
            <a:spLocks/>
          </p:cNvSpPr>
          <p:nvPr/>
        </p:nvSpPr>
        <p:spPr>
          <a:xfrm>
            <a:off x="6379372" y="3617258"/>
            <a:ext cx="2345520" cy="1593849"/>
          </a:xfrm>
          <a:prstGeom prst="rect">
            <a:avLst/>
          </a:prstGeom>
        </p:spPr>
        <p:txBody>
          <a:bodyPr vert="horz" lIns="0" tIns="0" rIns="0" bIns="0" rtlCol="0">
            <a:no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04996"/>
                </a:solidFill>
                <a:latin typeface="Real Text Pro" panose="020B0504020204020204"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300" kern="1200">
                <a:solidFill>
                  <a:schemeClr val="tx1"/>
                </a:solidFill>
                <a:latin typeface="Real Text Pro" panose="020B0504020204020204"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Real Text Pro" panose="020B0504020204020204"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Real Text Pro" panose="020B0504020204020204"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Real Text Pro" panose="020B05040202040202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algn="l">
              <a:buFont typeface="Arial" panose="020B0604020202020204" pitchFamily="34" charset="0"/>
              <a:buBlip>
                <a:blip r:embed="rId4"/>
              </a:buBlip>
            </a:pPr>
            <a:r>
              <a:rPr lang="nl-NL" sz="1600" dirty="0"/>
              <a:t>De moderne verkoper</a:t>
            </a:r>
          </a:p>
          <a:p>
            <a:pPr marL="171450" indent="-171450" algn="l">
              <a:buFont typeface="Arial" panose="020B0604020202020204" pitchFamily="34" charset="0"/>
              <a:buBlip>
                <a:blip r:embed="rId4"/>
              </a:buBlip>
            </a:pPr>
            <a:r>
              <a:rPr lang="nl-NL" sz="1600" dirty="0"/>
              <a:t>Verkoopgesprekken oefenen met AI </a:t>
            </a:r>
            <a:r>
              <a:rPr lang="nl-NL" sz="1600" dirty="0" err="1"/>
              <a:t>Chatbot</a:t>
            </a:r>
            <a:endParaRPr lang="nl-NL" sz="1600" dirty="0"/>
          </a:p>
          <a:p>
            <a:pPr marL="171450" indent="-171450" algn="l">
              <a:buFont typeface="Arial" panose="020B0604020202020204" pitchFamily="34" charset="0"/>
              <a:buBlip>
                <a:blip r:embed="rId4"/>
              </a:buBlip>
            </a:pPr>
            <a:r>
              <a:rPr lang="nl-NL" sz="1600" dirty="0"/>
              <a:t>Smart Home</a:t>
            </a:r>
          </a:p>
          <a:p>
            <a:pPr marL="171450" indent="-171450" algn="l">
              <a:buFont typeface="Arial" panose="020B0604020202020204" pitchFamily="34" charset="0"/>
              <a:buBlip>
                <a:blip r:embed="rId4"/>
              </a:buBlip>
            </a:pPr>
            <a:endParaRPr lang="nl-NL" sz="1600" dirty="0"/>
          </a:p>
        </p:txBody>
      </p:sp>
      <p:sp>
        <p:nvSpPr>
          <p:cNvPr id="46" name="Tijdelijke aanduiding voor tekst 11">
            <a:extLst>
              <a:ext uri="{FF2B5EF4-FFF2-40B4-BE49-F238E27FC236}">
                <a16:creationId xmlns:a16="http://schemas.microsoft.com/office/drawing/2014/main" id="{73F25CAC-CFCF-33DC-FA3F-1150B1D775F4}"/>
              </a:ext>
            </a:extLst>
          </p:cNvPr>
          <p:cNvSpPr txBox="1">
            <a:spLocks/>
          </p:cNvSpPr>
          <p:nvPr/>
        </p:nvSpPr>
        <p:spPr>
          <a:xfrm>
            <a:off x="9293901" y="3617259"/>
            <a:ext cx="2289613" cy="1593848"/>
          </a:xfrm>
          <a:prstGeom prst="rect">
            <a:avLst/>
          </a:prstGeom>
        </p:spPr>
        <p:txBody>
          <a:bodyPr vert="horz" lIns="0" tIns="0" rIns="0" bIns="0" rtlCol="0">
            <a:no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04996"/>
                </a:solidFill>
                <a:latin typeface="Real Text Pro" panose="020B0504020204020204"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300" kern="1200">
                <a:solidFill>
                  <a:schemeClr val="tx1"/>
                </a:solidFill>
                <a:latin typeface="Real Text Pro" panose="020B0504020204020204"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Real Text Pro" panose="020B0504020204020204"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Real Text Pro" panose="020B0504020204020204"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Real Text Pro" panose="020B05040202040202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algn="l">
              <a:buFont typeface="Arial" panose="020B0604020202020204" pitchFamily="34" charset="0"/>
              <a:buBlip>
                <a:blip r:embed="rId4"/>
              </a:buBlip>
            </a:pPr>
            <a:r>
              <a:rPr lang="nl-NL" sz="1600" dirty="0"/>
              <a:t>Consumentenrecht</a:t>
            </a:r>
          </a:p>
          <a:p>
            <a:pPr marL="171450" indent="-171450" algn="l">
              <a:buFont typeface="Arial" panose="020B0604020202020204" pitchFamily="34" charset="0"/>
              <a:buBlip>
                <a:blip r:embed="rId4"/>
              </a:buBlip>
            </a:pPr>
            <a:r>
              <a:rPr lang="nl-NL" sz="1600" dirty="0"/>
              <a:t>Customer Service </a:t>
            </a:r>
            <a:r>
              <a:rPr lang="nl-NL" sz="1600" dirty="0" err="1"/>
              <a:t>Experience</a:t>
            </a:r>
            <a:endParaRPr lang="nl-NL" sz="1600" dirty="0"/>
          </a:p>
          <a:p>
            <a:pPr marL="171450" indent="-171450" algn="l">
              <a:buFont typeface="Arial" panose="020B0604020202020204" pitchFamily="34" charset="0"/>
              <a:buBlip>
                <a:blip r:embed="rId4"/>
              </a:buBlip>
            </a:pPr>
            <a:r>
              <a:rPr lang="nl-NL" sz="1600" dirty="0"/>
              <a:t>Customer Support</a:t>
            </a:r>
          </a:p>
          <a:p>
            <a:pPr marL="171450" indent="-171450" algn="l">
              <a:buFont typeface="Arial" panose="020B0604020202020204" pitchFamily="34" charset="0"/>
              <a:buBlip>
                <a:blip r:embed="rId4"/>
              </a:buBlip>
            </a:pPr>
            <a:endParaRPr lang="nl-NL" sz="1600" dirty="0"/>
          </a:p>
        </p:txBody>
      </p:sp>
    </p:spTree>
    <p:extLst>
      <p:ext uri="{BB962C8B-B14F-4D97-AF65-F5344CB8AC3E}">
        <p14:creationId xmlns:p14="http://schemas.microsoft.com/office/powerpoint/2010/main" val="41118892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88CF1E5-4B1E-760E-C64F-8F5CC78EE6E7}"/>
              </a:ext>
            </a:extLst>
          </p:cNvPr>
          <p:cNvSpPr>
            <a:spLocks noGrp="1"/>
          </p:cNvSpPr>
          <p:nvPr>
            <p:ph type="title"/>
          </p:nvPr>
        </p:nvSpPr>
        <p:spPr/>
        <p:txBody>
          <a:bodyPr>
            <a:noAutofit/>
          </a:bodyPr>
          <a:lstStyle/>
          <a:p>
            <a:r>
              <a:rPr lang="nl-NL" dirty="0"/>
              <a:t>Kan je niet kiezen?</a:t>
            </a:r>
          </a:p>
        </p:txBody>
      </p:sp>
      <p:sp>
        <p:nvSpPr>
          <p:cNvPr id="3" name="Tijdelijke aanduiding voor tekst 2">
            <a:extLst>
              <a:ext uri="{FF2B5EF4-FFF2-40B4-BE49-F238E27FC236}">
                <a16:creationId xmlns:a16="http://schemas.microsoft.com/office/drawing/2014/main" id="{E63FD41D-530B-95B3-11DD-7710091B4A00}"/>
              </a:ext>
            </a:extLst>
          </p:cNvPr>
          <p:cNvSpPr>
            <a:spLocks noGrp="1"/>
          </p:cNvSpPr>
          <p:nvPr>
            <p:ph type="body" sz="quarter" idx="13"/>
          </p:nvPr>
        </p:nvSpPr>
        <p:spPr/>
        <p:txBody>
          <a:bodyPr>
            <a:noAutofit/>
          </a:bodyPr>
          <a:lstStyle/>
          <a:p>
            <a:r>
              <a:rPr lang="nl-NL" sz="2000" dirty="0"/>
              <a:t>Maak gebruik van de (32+) vooringestelde </a:t>
            </a:r>
            <a:r>
              <a:rPr lang="nl-NL" sz="2000" b="1" dirty="0"/>
              <a:t>leerpaden</a:t>
            </a:r>
          </a:p>
        </p:txBody>
      </p:sp>
      <p:sp>
        <p:nvSpPr>
          <p:cNvPr id="4" name="Tijdelijke aanduiding voor tekst 3">
            <a:extLst>
              <a:ext uri="{FF2B5EF4-FFF2-40B4-BE49-F238E27FC236}">
                <a16:creationId xmlns:a16="http://schemas.microsoft.com/office/drawing/2014/main" id="{DB659F46-19D7-BED7-65F5-6CCCD5E618D0}"/>
              </a:ext>
            </a:extLst>
          </p:cNvPr>
          <p:cNvSpPr>
            <a:spLocks noGrp="1"/>
          </p:cNvSpPr>
          <p:nvPr>
            <p:ph type="body" sz="quarter" idx="15"/>
          </p:nvPr>
        </p:nvSpPr>
        <p:spPr>
          <a:xfrm>
            <a:off x="736436" y="1892608"/>
            <a:ext cx="2986099" cy="241352"/>
          </a:xfrm>
        </p:spPr>
        <p:txBody>
          <a:bodyPr>
            <a:normAutofit fontScale="92500" lnSpcReduction="10000"/>
          </a:bodyPr>
          <a:lstStyle/>
          <a:p>
            <a:pPr algn="ctr"/>
            <a:r>
              <a:rPr lang="nl-NL" sz="2000" b="1" dirty="0"/>
              <a:t>Hoofdkantoor</a:t>
            </a:r>
          </a:p>
        </p:txBody>
      </p:sp>
      <p:sp>
        <p:nvSpPr>
          <p:cNvPr id="5" name="Tijdelijke aanduiding voor tekst 4">
            <a:extLst>
              <a:ext uri="{FF2B5EF4-FFF2-40B4-BE49-F238E27FC236}">
                <a16:creationId xmlns:a16="http://schemas.microsoft.com/office/drawing/2014/main" id="{3916171F-076A-46A6-1E18-B8FD67F2BEB5}"/>
              </a:ext>
            </a:extLst>
          </p:cNvPr>
          <p:cNvSpPr>
            <a:spLocks noGrp="1"/>
          </p:cNvSpPr>
          <p:nvPr>
            <p:ph type="body" sz="quarter" idx="16"/>
          </p:nvPr>
        </p:nvSpPr>
        <p:spPr/>
        <p:txBody>
          <a:bodyPr>
            <a:normAutofit/>
          </a:bodyPr>
          <a:lstStyle/>
          <a:p>
            <a:pPr algn="ctr"/>
            <a:r>
              <a:rPr lang="nl-NL" sz="2000" b="1" dirty="0"/>
              <a:t>Bezorgers</a:t>
            </a:r>
          </a:p>
        </p:txBody>
      </p:sp>
      <p:sp>
        <p:nvSpPr>
          <p:cNvPr id="6" name="Tijdelijke aanduiding voor tekst 5">
            <a:extLst>
              <a:ext uri="{FF2B5EF4-FFF2-40B4-BE49-F238E27FC236}">
                <a16:creationId xmlns:a16="http://schemas.microsoft.com/office/drawing/2014/main" id="{41DD02B2-3EFB-5598-1AD0-EAF720898C29}"/>
              </a:ext>
            </a:extLst>
          </p:cNvPr>
          <p:cNvSpPr>
            <a:spLocks noGrp="1"/>
          </p:cNvSpPr>
          <p:nvPr>
            <p:ph type="body" sz="quarter" idx="17"/>
          </p:nvPr>
        </p:nvSpPr>
        <p:spPr/>
        <p:txBody>
          <a:bodyPr>
            <a:normAutofit/>
          </a:bodyPr>
          <a:lstStyle/>
          <a:p>
            <a:pPr algn="ctr"/>
            <a:r>
              <a:rPr lang="nl-NL" sz="2000" b="1" dirty="0"/>
              <a:t>Verkopers</a:t>
            </a:r>
          </a:p>
        </p:txBody>
      </p:sp>
      <p:sp>
        <p:nvSpPr>
          <p:cNvPr id="7" name="Rechthoek 6">
            <a:extLst>
              <a:ext uri="{FF2B5EF4-FFF2-40B4-BE49-F238E27FC236}">
                <a16:creationId xmlns:a16="http://schemas.microsoft.com/office/drawing/2014/main" id="{975B3B19-91A2-1F23-58A9-E28AF9328451}"/>
              </a:ext>
            </a:extLst>
          </p:cNvPr>
          <p:cNvSpPr/>
          <p:nvPr/>
        </p:nvSpPr>
        <p:spPr>
          <a:xfrm>
            <a:off x="1331259" y="6443567"/>
            <a:ext cx="188259" cy="24135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Tijdelijke aanduiding voor tekst 3">
            <a:extLst>
              <a:ext uri="{FF2B5EF4-FFF2-40B4-BE49-F238E27FC236}">
                <a16:creationId xmlns:a16="http://schemas.microsoft.com/office/drawing/2014/main" id="{C58BBFB2-497D-2275-0AE5-A776921651D6}"/>
              </a:ext>
            </a:extLst>
          </p:cNvPr>
          <p:cNvSpPr txBox="1">
            <a:spLocks/>
          </p:cNvSpPr>
          <p:nvPr/>
        </p:nvSpPr>
        <p:spPr>
          <a:xfrm>
            <a:off x="736435" y="2685130"/>
            <a:ext cx="2986099" cy="2108587"/>
          </a:xfrm>
          <a:prstGeom prst="rect">
            <a:avLst/>
          </a:prstGeom>
        </p:spPr>
        <p:txBody>
          <a:bodyPr vert="horz" lIns="0" tIns="0" rIns="0" bIns="0" rtlCol="0">
            <a:normAutofit/>
          </a:bodyPr>
          <a:lstStyle>
            <a:lvl1pPr marL="0" indent="0" algn="l" defTabSz="914400" rtl="0" eaLnBrk="1" latinLnBrk="0" hangingPunct="1">
              <a:lnSpc>
                <a:spcPct val="90000"/>
              </a:lnSpc>
              <a:spcBef>
                <a:spcPts val="1000"/>
              </a:spcBef>
              <a:buFont typeface="Arial" panose="020B0604020202020204" pitchFamily="34" charset="0"/>
              <a:buNone/>
              <a:defRPr sz="1500" kern="1200">
                <a:solidFill>
                  <a:srgbClr val="004996"/>
                </a:solidFill>
                <a:latin typeface="Real Text Pro" panose="020B0504020204020204" pitchFamily="34" charset="77"/>
                <a:ea typeface="+mn-ea"/>
                <a:cs typeface="+mn-cs"/>
              </a:defRPr>
            </a:lvl1pPr>
            <a:lvl2pPr marL="685800" indent="-228600" algn="l" defTabSz="914400" rtl="0" eaLnBrk="1" latinLnBrk="0" hangingPunct="1">
              <a:lnSpc>
                <a:spcPct val="90000"/>
              </a:lnSpc>
              <a:spcBef>
                <a:spcPts val="500"/>
              </a:spcBef>
              <a:buClr>
                <a:srgbClr val="E95223"/>
              </a:buClr>
              <a:buFont typeface="Arial" panose="020B0604020202020204" pitchFamily="34" charset="0"/>
              <a:buChar char="•"/>
              <a:defRPr sz="1300" kern="1200">
                <a:solidFill>
                  <a:srgbClr val="666666"/>
                </a:solidFill>
                <a:latin typeface="Real Text Pro" panose="020B0504020204020204" pitchFamily="34" charset="77"/>
                <a:ea typeface="+mn-ea"/>
                <a:cs typeface="+mn-cs"/>
              </a:defRPr>
            </a:lvl2pPr>
            <a:lvl3pPr marL="1143000" indent="-228600" algn="l" defTabSz="914400" rtl="0" eaLnBrk="1" latinLnBrk="0" hangingPunct="1">
              <a:lnSpc>
                <a:spcPct val="90000"/>
              </a:lnSpc>
              <a:spcBef>
                <a:spcPts val="500"/>
              </a:spcBef>
              <a:buClr>
                <a:srgbClr val="E95223"/>
              </a:buClr>
              <a:buFont typeface="Arial" panose="020B0604020202020204" pitchFamily="34" charset="0"/>
              <a:buChar char="•"/>
              <a:defRPr sz="1200" kern="1200">
                <a:solidFill>
                  <a:srgbClr val="666666"/>
                </a:solidFill>
                <a:latin typeface="Real Text Pro" panose="020B0504020204020204" pitchFamily="34" charset="77"/>
                <a:ea typeface="+mn-ea"/>
                <a:cs typeface="+mn-cs"/>
              </a:defRPr>
            </a:lvl3pPr>
            <a:lvl4pPr marL="1600200" indent="-228600" algn="l" defTabSz="914400" rtl="0" eaLnBrk="1" latinLnBrk="0" hangingPunct="1">
              <a:lnSpc>
                <a:spcPct val="90000"/>
              </a:lnSpc>
              <a:spcBef>
                <a:spcPts val="500"/>
              </a:spcBef>
              <a:buClr>
                <a:srgbClr val="E95223"/>
              </a:buClr>
              <a:buFont typeface="Arial" panose="020B0604020202020204" pitchFamily="34" charset="0"/>
              <a:buChar char="•"/>
              <a:defRPr sz="1000" kern="1200">
                <a:solidFill>
                  <a:srgbClr val="666666"/>
                </a:solidFill>
                <a:latin typeface="Real Text Pro" panose="020B0504020204020204" pitchFamily="34" charset="77"/>
                <a:ea typeface="+mn-ea"/>
                <a:cs typeface="+mn-cs"/>
              </a:defRPr>
            </a:lvl4pPr>
            <a:lvl5pPr marL="2057400" indent="-228600" algn="l" defTabSz="914400" rtl="0" eaLnBrk="1" latinLnBrk="0" hangingPunct="1">
              <a:lnSpc>
                <a:spcPct val="90000"/>
              </a:lnSpc>
              <a:spcBef>
                <a:spcPts val="500"/>
              </a:spcBef>
              <a:buClr>
                <a:srgbClr val="E95223"/>
              </a:buClr>
              <a:buFont typeface="Arial" panose="020B0604020202020204" pitchFamily="34" charset="0"/>
              <a:buChar char="•"/>
              <a:defRPr sz="1000" kern="1200">
                <a:solidFill>
                  <a:srgbClr val="666666"/>
                </a:solidFill>
                <a:latin typeface="Real Text Pro" panose="020B05040202040202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Font typeface="Arial" panose="020B0604020202020204" pitchFamily="34" charset="0"/>
              <a:buChar char="•"/>
            </a:pPr>
            <a:r>
              <a:rPr lang="nl-NL" sz="1800" dirty="0"/>
              <a:t>Innovatie (expert)</a:t>
            </a:r>
          </a:p>
          <a:p>
            <a:pPr marL="285750" indent="-285750">
              <a:buFont typeface="Arial" panose="020B0604020202020204" pitchFamily="34" charset="0"/>
              <a:buChar char="•"/>
            </a:pPr>
            <a:r>
              <a:rPr lang="nl-NL" sz="1800" dirty="0"/>
              <a:t>Customer </a:t>
            </a:r>
            <a:r>
              <a:rPr lang="nl-NL" sz="1800" dirty="0" err="1"/>
              <a:t>Experience</a:t>
            </a:r>
            <a:r>
              <a:rPr lang="nl-NL" sz="1800" dirty="0"/>
              <a:t> (expert)</a:t>
            </a:r>
          </a:p>
          <a:p>
            <a:pPr marL="285750" indent="-285750">
              <a:buFont typeface="Arial" panose="020B0604020202020204" pitchFamily="34" charset="0"/>
              <a:buChar char="•"/>
            </a:pPr>
            <a:r>
              <a:rPr lang="nl-NL" sz="1800" dirty="0"/>
              <a:t>Communicatie (basis, gevorderd, expert)</a:t>
            </a:r>
          </a:p>
          <a:p>
            <a:pPr marL="285750" indent="-285750">
              <a:buFont typeface="Arial" panose="020B0604020202020204" pitchFamily="34" charset="0"/>
              <a:buChar char="•"/>
            </a:pPr>
            <a:r>
              <a:rPr lang="nl-NL" sz="1800" dirty="0"/>
              <a:t>Duurzaamheid in de ETD</a:t>
            </a:r>
          </a:p>
        </p:txBody>
      </p:sp>
      <p:sp>
        <p:nvSpPr>
          <p:cNvPr id="9" name="Tijdelijke aanduiding voor tekst 3">
            <a:extLst>
              <a:ext uri="{FF2B5EF4-FFF2-40B4-BE49-F238E27FC236}">
                <a16:creationId xmlns:a16="http://schemas.microsoft.com/office/drawing/2014/main" id="{EFAAC619-05BE-D4B3-626E-CF030C00510F}"/>
              </a:ext>
            </a:extLst>
          </p:cNvPr>
          <p:cNvSpPr txBox="1">
            <a:spLocks/>
          </p:cNvSpPr>
          <p:nvPr/>
        </p:nvSpPr>
        <p:spPr>
          <a:xfrm>
            <a:off x="4594695" y="2685130"/>
            <a:ext cx="2986099" cy="2108587"/>
          </a:xfrm>
          <a:prstGeom prst="rect">
            <a:avLst/>
          </a:prstGeom>
        </p:spPr>
        <p:txBody>
          <a:bodyPr vert="horz" lIns="0" tIns="0" rIns="0" bIns="0" rtlCol="0">
            <a:normAutofit/>
          </a:bodyPr>
          <a:lstStyle>
            <a:lvl1pPr marL="0" indent="0" algn="l" defTabSz="914400" rtl="0" eaLnBrk="1" latinLnBrk="0" hangingPunct="1">
              <a:lnSpc>
                <a:spcPct val="90000"/>
              </a:lnSpc>
              <a:spcBef>
                <a:spcPts val="1000"/>
              </a:spcBef>
              <a:buFont typeface="Arial" panose="020B0604020202020204" pitchFamily="34" charset="0"/>
              <a:buNone/>
              <a:defRPr sz="1500" kern="1200">
                <a:solidFill>
                  <a:srgbClr val="004996"/>
                </a:solidFill>
                <a:latin typeface="Real Text Pro" panose="020B0504020204020204" pitchFamily="34" charset="77"/>
                <a:ea typeface="+mn-ea"/>
                <a:cs typeface="+mn-cs"/>
              </a:defRPr>
            </a:lvl1pPr>
            <a:lvl2pPr marL="685800" indent="-228600" algn="l" defTabSz="914400" rtl="0" eaLnBrk="1" latinLnBrk="0" hangingPunct="1">
              <a:lnSpc>
                <a:spcPct val="90000"/>
              </a:lnSpc>
              <a:spcBef>
                <a:spcPts val="500"/>
              </a:spcBef>
              <a:buClr>
                <a:srgbClr val="E95223"/>
              </a:buClr>
              <a:buFont typeface="Arial" panose="020B0604020202020204" pitchFamily="34" charset="0"/>
              <a:buChar char="•"/>
              <a:defRPr sz="1300" kern="1200">
                <a:solidFill>
                  <a:srgbClr val="666666"/>
                </a:solidFill>
                <a:latin typeface="Real Text Pro" panose="020B0504020204020204" pitchFamily="34" charset="77"/>
                <a:ea typeface="+mn-ea"/>
                <a:cs typeface="+mn-cs"/>
              </a:defRPr>
            </a:lvl2pPr>
            <a:lvl3pPr marL="1143000" indent="-228600" algn="l" defTabSz="914400" rtl="0" eaLnBrk="1" latinLnBrk="0" hangingPunct="1">
              <a:lnSpc>
                <a:spcPct val="90000"/>
              </a:lnSpc>
              <a:spcBef>
                <a:spcPts val="500"/>
              </a:spcBef>
              <a:buClr>
                <a:srgbClr val="E95223"/>
              </a:buClr>
              <a:buFont typeface="Arial" panose="020B0604020202020204" pitchFamily="34" charset="0"/>
              <a:buChar char="•"/>
              <a:defRPr sz="1200" kern="1200">
                <a:solidFill>
                  <a:srgbClr val="666666"/>
                </a:solidFill>
                <a:latin typeface="Real Text Pro" panose="020B0504020204020204" pitchFamily="34" charset="77"/>
                <a:ea typeface="+mn-ea"/>
                <a:cs typeface="+mn-cs"/>
              </a:defRPr>
            </a:lvl3pPr>
            <a:lvl4pPr marL="1600200" indent="-228600" algn="l" defTabSz="914400" rtl="0" eaLnBrk="1" latinLnBrk="0" hangingPunct="1">
              <a:lnSpc>
                <a:spcPct val="90000"/>
              </a:lnSpc>
              <a:spcBef>
                <a:spcPts val="500"/>
              </a:spcBef>
              <a:buClr>
                <a:srgbClr val="E95223"/>
              </a:buClr>
              <a:buFont typeface="Arial" panose="020B0604020202020204" pitchFamily="34" charset="0"/>
              <a:buChar char="•"/>
              <a:defRPr sz="1000" kern="1200">
                <a:solidFill>
                  <a:srgbClr val="666666"/>
                </a:solidFill>
                <a:latin typeface="Real Text Pro" panose="020B0504020204020204" pitchFamily="34" charset="77"/>
                <a:ea typeface="+mn-ea"/>
                <a:cs typeface="+mn-cs"/>
              </a:defRPr>
            </a:lvl4pPr>
            <a:lvl5pPr marL="2057400" indent="-228600" algn="l" defTabSz="914400" rtl="0" eaLnBrk="1" latinLnBrk="0" hangingPunct="1">
              <a:lnSpc>
                <a:spcPct val="90000"/>
              </a:lnSpc>
              <a:spcBef>
                <a:spcPts val="500"/>
              </a:spcBef>
              <a:buClr>
                <a:srgbClr val="E95223"/>
              </a:buClr>
              <a:buFont typeface="Arial" panose="020B0604020202020204" pitchFamily="34" charset="0"/>
              <a:buChar char="•"/>
              <a:defRPr sz="1000" kern="1200">
                <a:solidFill>
                  <a:srgbClr val="666666"/>
                </a:solidFill>
                <a:latin typeface="Real Text Pro" panose="020B05040202040202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Font typeface="Arial" panose="020B0604020202020204" pitchFamily="34" charset="0"/>
              <a:buChar char="•"/>
            </a:pPr>
            <a:r>
              <a:rPr lang="nl-NL" sz="1800" dirty="0"/>
              <a:t>Veilig en gezond werken</a:t>
            </a:r>
          </a:p>
          <a:p>
            <a:pPr marL="285750" indent="-285750">
              <a:buFont typeface="Arial" panose="020B0604020202020204" pitchFamily="34" charset="0"/>
              <a:buChar char="•"/>
            </a:pPr>
            <a:r>
              <a:rPr lang="nl-NL" sz="1800" dirty="0"/>
              <a:t>Bezorgen, installeren en monteren</a:t>
            </a:r>
          </a:p>
          <a:p>
            <a:pPr marL="285750" indent="-285750">
              <a:buFont typeface="Arial" panose="020B0604020202020204" pitchFamily="34" charset="0"/>
              <a:buChar char="•"/>
            </a:pPr>
            <a:r>
              <a:rPr lang="nl-NL" sz="1800" dirty="0"/>
              <a:t>Persoonlijke kracht</a:t>
            </a:r>
          </a:p>
        </p:txBody>
      </p:sp>
      <p:sp>
        <p:nvSpPr>
          <p:cNvPr id="10" name="Tijdelijke aanduiding voor tekst 3">
            <a:extLst>
              <a:ext uri="{FF2B5EF4-FFF2-40B4-BE49-F238E27FC236}">
                <a16:creationId xmlns:a16="http://schemas.microsoft.com/office/drawing/2014/main" id="{B5C692F6-4901-2961-A386-ECCBA6EDDC08}"/>
              </a:ext>
            </a:extLst>
          </p:cNvPr>
          <p:cNvSpPr txBox="1">
            <a:spLocks/>
          </p:cNvSpPr>
          <p:nvPr/>
        </p:nvSpPr>
        <p:spPr>
          <a:xfrm>
            <a:off x="8469466" y="2685130"/>
            <a:ext cx="2986099" cy="2108587"/>
          </a:xfrm>
          <a:prstGeom prst="rect">
            <a:avLst/>
          </a:prstGeom>
        </p:spPr>
        <p:txBody>
          <a:bodyPr vert="horz" lIns="0" tIns="0" rIns="0" bIns="0" rtlCol="0">
            <a:normAutofit/>
          </a:bodyPr>
          <a:lstStyle>
            <a:lvl1pPr marL="0" indent="0" algn="l" defTabSz="914400" rtl="0" eaLnBrk="1" latinLnBrk="0" hangingPunct="1">
              <a:lnSpc>
                <a:spcPct val="90000"/>
              </a:lnSpc>
              <a:spcBef>
                <a:spcPts val="1000"/>
              </a:spcBef>
              <a:buFont typeface="Arial" panose="020B0604020202020204" pitchFamily="34" charset="0"/>
              <a:buNone/>
              <a:defRPr sz="1500" kern="1200">
                <a:solidFill>
                  <a:srgbClr val="004996"/>
                </a:solidFill>
                <a:latin typeface="Real Text Pro" panose="020B0504020204020204" pitchFamily="34" charset="77"/>
                <a:ea typeface="+mn-ea"/>
                <a:cs typeface="+mn-cs"/>
              </a:defRPr>
            </a:lvl1pPr>
            <a:lvl2pPr marL="685800" indent="-228600" algn="l" defTabSz="914400" rtl="0" eaLnBrk="1" latinLnBrk="0" hangingPunct="1">
              <a:lnSpc>
                <a:spcPct val="90000"/>
              </a:lnSpc>
              <a:spcBef>
                <a:spcPts val="500"/>
              </a:spcBef>
              <a:buClr>
                <a:srgbClr val="E95223"/>
              </a:buClr>
              <a:buFont typeface="Arial" panose="020B0604020202020204" pitchFamily="34" charset="0"/>
              <a:buChar char="•"/>
              <a:defRPr sz="1300" kern="1200">
                <a:solidFill>
                  <a:srgbClr val="666666"/>
                </a:solidFill>
                <a:latin typeface="Real Text Pro" panose="020B0504020204020204" pitchFamily="34" charset="77"/>
                <a:ea typeface="+mn-ea"/>
                <a:cs typeface="+mn-cs"/>
              </a:defRPr>
            </a:lvl2pPr>
            <a:lvl3pPr marL="1143000" indent="-228600" algn="l" defTabSz="914400" rtl="0" eaLnBrk="1" latinLnBrk="0" hangingPunct="1">
              <a:lnSpc>
                <a:spcPct val="90000"/>
              </a:lnSpc>
              <a:spcBef>
                <a:spcPts val="500"/>
              </a:spcBef>
              <a:buClr>
                <a:srgbClr val="E95223"/>
              </a:buClr>
              <a:buFont typeface="Arial" panose="020B0604020202020204" pitchFamily="34" charset="0"/>
              <a:buChar char="•"/>
              <a:defRPr sz="1200" kern="1200">
                <a:solidFill>
                  <a:srgbClr val="666666"/>
                </a:solidFill>
                <a:latin typeface="Real Text Pro" panose="020B0504020204020204" pitchFamily="34" charset="77"/>
                <a:ea typeface="+mn-ea"/>
                <a:cs typeface="+mn-cs"/>
              </a:defRPr>
            </a:lvl3pPr>
            <a:lvl4pPr marL="1600200" indent="-228600" algn="l" defTabSz="914400" rtl="0" eaLnBrk="1" latinLnBrk="0" hangingPunct="1">
              <a:lnSpc>
                <a:spcPct val="90000"/>
              </a:lnSpc>
              <a:spcBef>
                <a:spcPts val="500"/>
              </a:spcBef>
              <a:buClr>
                <a:srgbClr val="E95223"/>
              </a:buClr>
              <a:buFont typeface="Arial" panose="020B0604020202020204" pitchFamily="34" charset="0"/>
              <a:buChar char="•"/>
              <a:defRPr sz="1000" kern="1200">
                <a:solidFill>
                  <a:srgbClr val="666666"/>
                </a:solidFill>
                <a:latin typeface="Real Text Pro" panose="020B0504020204020204" pitchFamily="34" charset="77"/>
                <a:ea typeface="+mn-ea"/>
                <a:cs typeface="+mn-cs"/>
              </a:defRPr>
            </a:lvl4pPr>
            <a:lvl5pPr marL="2057400" indent="-228600" algn="l" defTabSz="914400" rtl="0" eaLnBrk="1" latinLnBrk="0" hangingPunct="1">
              <a:lnSpc>
                <a:spcPct val="90000"/>
              </a:lnSpc>
              <a:spcBef>
                <a:spcPts val="500"/>
              </a:spcBef>
              <a:buClr>
                <a:srgbClr val="E95223"/>
              </a:buClr>
              <a:buFont typeface="Arial" panose="020B0604020202020204" pitchFamily="34" charset="0"/>
              <a:buChar char="•"/>
              <a:defRPr sz="1000" kern="1200">
                <a:solidFill>
                  <a:srgbClr val="666666"/>
                </a:solidFill>
                <a:latin typeface="Real Text Pro" panose="020B05040202040202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Font typeface="Arial" panose="020B0604020202020204" pitchFamily="34" charset="0"/>
              <a:buChar char="•"/>
            </a:pPr>
            <a:r>
              <a:rPr lang="nl-NL" sz="1800" dirty="0"/>
              <a:t>Communicatie (basis, gevorderd, expert)</a:t>
            </a:r>
          </a:p>
          <a:p>
            <a:pPr marL="285750" indent="-285750">
              <a:buFont typeface="Arial" panose="020B0604020202020204" pitchFamily="34" charset="0"/>
              <a:buChar char="•"/>
            </a:pPr>
            <a:r>
              <a:rPr lang="nl-NL" sz="1800" dirty="0"/>
              <a:t>Verkopen (basis, gevorderd, expert)</a:t>
            </a:r>
          </a:p>
          <a:p>
            <a:pPr marL="285750" indent="-285750">
              <a:buFont typeface="Arial" panose="020B0604020202020204" pitchFamily="34" charset="0"/>
              <a:buChar char="•"/>
            </a:pPr>
            <a:r>
              <a:rPr lang="nl-NL" sz="1800" dirty="0"/>
              <a:t>Persoonlijke kracht</a:t>
            </a:r>
          </a:p>
        </p:txBody>
      </p:sp>
      <p:sp>
        <p:nvSpPr>
          <p:cNvPr id="11" name="Tijdelijke aanduiding voor tekst 3">
            <a:extLst>
              <a:ext uri="{FF2B5EF4-FFF2-40B4-BE49-F238E27FC236}">
                <a16:creationId xmlns:a16="http://schemas.microsoft.com/office/drawing/2014/main" id="{EE55F2D7-8315-CDB7-92DF-9E4C4AD5A7F3}"/>
              </a:ext>
            </a:extLst>
          </p:cNvPr>
          <p:cNvSpPr txBox="1">
            <a:spLocks/>
          </p:cNvSpPr>
          <p:nvPr/>
        </p:nvSpPr>
        <p:spPr>
          <a:xfrm>
            <a:off x="1109405" y="5059260"/>
            <a:ext cx="2548328" cy="382448"/>
          </a:xfrm>
          <a:prstGeom prst="rect">
            <a:avLst/>
          </a:prstGeom>
        </p:spPr>
        <p:txBody>
          <a:bodyPr vert="horz" lIns="0" tIns="0" rIns="0" bIns="0" rtlCol="0">
            <a:normAutofit/>
          </a:bodyPr>
          <a:lstStyle>
            <a:lvl1pPr marL="0" indent="0" algn="l" defTabSz="914400" rtl="0" eaLnBrk="1" latinLnBrk="0" hangingPunct="1">
              <a:lnSpc>
                <a:spcPct val="90000"/>
              </a:lnSpc>
              <a:spcBef>
                <a:spcPts val="1000"/>
              </a:spcBef>
              <a:buFont typeface="Arial" panose="020B0604020202020204" pitchFamily="34" charset="0"/>
              <a:buNone/>
              <a:defRPr sz="1500" kern="1200">
                <a:solidFill>
                  <a:srgbClr val="004996"/>
                </a:solidFill>
                <a:latin typeface="Real Text Pro" panose="020B0504020204020204" pitchFamily="34" charset="77"/>
                <a:ea typeface="+mn-ea"/>
                <a:cs typeface="+mn-cs"/>
              </a:defRPr>
            </a:lvl1pPr>
            <a:lvl2pPr marL="685800" indent="-228600" algn="l" defTabSz="914400" rtl="0" eaLnBrk="1" latinLnBrk="0" hangingPunct="1">
              <a:lnSpc>
                <a:spcPct val="90000"/>
              </a:lnSpc>
              <a:spcBef>
                <a:spcPts val="500"/>
              </a:spcBef>
              <a:buClr>
                <a:srgbClr val="E95223"/>
              </a:buClr>
              <a:buFont typeface="Arial" panose="020B0604020202020204" pitchFamily="34" charset="0"/>
              <a:buChar char="•"/>
              <a:defRPr sz="1300" kern="1200">
                <a:solidFill>
                  <a:srgbClr val="666666"/>
                </a:solidFill>
                <a:latin typeface="Real Text Pro" panose="020B0504020204020204" pitchFamily="34" charset="77"/>
                <a:ea typeface="+mn-ea"/>
                <a:cs typeface="+mn-cs"/>
              </a:defRPr>
            </a:lvl2pPr>
            <a:lvl3pPr marL="1143000" indent="-228600" algn="l" defTabSz="914400" rtl="0" eaLnBrk="1" latinLnBrk="0" hangingPunct="1">
              <a:lnSpc>
                <a:spcPct val="90000"/>
              </a:lnSpc>
              <a:spcBef>
                <a:spcPts val="500"/>
              </a:spcBef>
              <a:buClr>
                <a:srgbClr val="E95223"/>
              </a:buClr>
              <a:buFont typeface="Arial" panose="020B0604020202020204" pitchFamily="34" charset="0"/>
              <a:buChar char="•"/>
              <a:defRPr sz="1200" kern="1200">
                <a:solidFill>
                  <a:srgbClr val="666666"/>
                </a:solidFill>
                <a:latin typeface="Real Text Pro" panose="020B0504020204020204" pitchFamily="34" charset="77"/>
                <a:ea typeface="+mn-ea"/>
                <a:cs typeface="+mn-cs"/>
              </a:defRPr>
            </a:lvl3pPr>
            <a:lvl4pPr marL="1600200" indent="-228600" algn="l" defTabSz="914400" rtl="0" eaLnBrk="1" latinLnBrk="0" hangingPunct="1">
              <a:lnSpc>
                <a:spcPct val="90000"/>
              </a:lnSpc>
              <a:spcBef>
                <a:spcPts val="500"/>
              </a:spcBef>
              <a:buClr>
                <a:srgbClr val="E95223"/>
              </a:buClr>
              <a:buFont typeface="Arial" panose="020B0604020202020204" pitchFamily="34" charset="0"/>
              <a:buChar char="•"/>
              <a:defRPr sz="1000" kern="1200">
                <a:solidFill>
                  <a:srgbClr val="666666"/>
                </a:solidFill>
                <a:latin typeface="Real Text Pro" panose="020B0504020204020204" pitchFamily="34" charset="77"/>
                <a:ea typeface="+mn-ea"/>
                <a:cs typeface="+mn-cs"/>
              </a:defRPr>
            </a:lvl4pPr>
            <a:lvl5pPr marL="2057400" indent="-228600" algn="l" defTabSz="914400" rtl="0" eaLnBrk="1" latinLnBrk="0" hangingPunct="1">
              <a:lnSpc>
                <a:spcPct val="90000"/>
              </a:lnSpc>
              <a:spcBef>
                <a:spcPts val="500"/>
              </a:spcBef>
              <a:buClr>
                <a:srgbClr val="E95223"/>
              </a:buClr>
              <a:buFont typeface="Arial" panose="020B0604020202020204" pitchFamily="34" charset="0"/>
              <a:buChar char="•"/>
              <a:defRPr sz="1000" kern="1200">
                <a:solidFill>
                  <a:srgbClr val="666666"/>
                </a:solidFill>
                <a:latin typeface="Real Text Pro" panose="020B05040202040202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nl-NL" sz="1800" dirty="0">
                <a:solidFill>
                  <a:srgbClr val="E95223"/>
                </a:solidFill>
              </a:rPr>
              <a:t>En meer…</a:t>
            </a:r>
          </a:p>
        </p:txBody>
      </p:sp>
      <p:sp>
        <p:nvSpPr>
          <p:cNvPr id="14" name="Tijdelijke aanduiding voor tekst 3">
            <a:extLst>
              <a:ext uri="{FF2B5EF4-FFF2-40B4-BE49-F238E27FC236}">
                <a16:creationId xmlns:a16="http://schemas.microsoft.com/office/drawing/2014/main" id="{224372DF-5878-7422-8A06-760B083266A4}"/>
              </a:ext>
            </a:extLst>
          </p:cNvPr>
          <p:cNvSpPr txBox="1">
            <a:spLocks/>
          </p:cNvSpPr>
          <p:nvPr/>
        </p:nvSpPr>
        <p:spPr>
          <a:xfrm>
            <a:off x="5032466" y="5059260"/>
            <a:ext cx="2548328" cy="382448"/>
          </a:xfrm>
          <a:prstGeom prst="rect">
            <a:avLst/>
          </a:prstGeom>
        </p:spPr>
        <p:txBody>
          <a:bodyPr vert="horz" lIns="0" tIns="0" rIns="0" bIns="0" rtlCol="0">
            <a:normAutofit/>
          </a:bodyPr>
          <a:lstStyle>
            <a:lvl1pPr marL="0" indent="0" algn="l" defTabSz="914400" rtl="0" eaLnBrk="1" latinLnBrk="0" hangingPunct="1">
              <a:lnSpc>
                <a:spcPct val="90000"/>
              </a:lnSpc>
              <a:spcBef>
                <a:spcPts val="1000"/>
              </a:spcBef>
              <a:buFont typeface="Arial" panose="020B0604020202020204" pitchFamily="34" charset="0"/>
              <a:buNone/>
              <a:defRPr sz="1500" kern="1200">
                <a:solidFill>
                  <a:srgbClr val="004996"/>
                </a:solidFill>
                <a:latin typeface="Real Text Pro" panose="020B0504020204020204" pitchFamily="34" charset="77"/>
                <a:ea typeface="+mn-ea"/>
                <a:cs typeface="+mn-cs"/>
              </a:defRPr>
            </a:lvl1pPr>
            <a:lvl2pPr marL="685800" indent="-228600" algn="l" defTabSz="914400" rtl="0" eaLnBrk="1" latinLnBrk="0" hangingPunct="1">
              <a:lnSpc>
                <a:spcPct val="90000"/>
              </a:lnSpc>
              <a:spcBef>
                <a:spcPts val="500"/>
              </a:spcBef>
              <a:buClr>
                <a:srgbClr val="E95223"/>
              </a:buClr>
              <a:buFont typeface="Arial" panose="020B0604020202020204" pitchFamily="34" charset="0"/>
              <a:buChar char="•"/>
              <a:defRPr sz="1300" kern="1200">
                <a:solidFill>
                  <a:srgbClr val="666666"/>
                </a:solidFill>
                <a:latin typeface="Real Text Pro" panose="020B0504020204020204" pitchFamily="34" charset="77"/>
                <a:ea typeface="+mn-ea"/>
                <a:cs typeface="+mn-cs"/>
              </a:defRPr>
            </a:lvl2pPr>
            <a:lvl3pPr marL="1143000" indent="-228600" algn="l" defTabSz="914400" rtl="0" eaLnBrk="1" latinLnBrk="0" hangingPunct="1">
              <a:lnSpc>
                <a:spcPct val="90000"/>
              </a:lnSpc>
              <a:spcBef>
                <a:spcPts val="500"/>
              </a:spcBef>
              <a:buClr>
                <a:srgbClr val="E95223"/>
              </a:buClr>
              <a:buFont typeface="Arial" panose="020B0604020202020204" pitchFamily="34" charset="0"/>
              <a:buChar char="•"/>
              <a:defRPr sz="1200" kern="1200">
                <a:solidFill>
                  <a:srgbClr val="666666"/>
                </a:solidFill>
                <a:latin typeface="Real Text Pro" panose="020B0504020204020204" pitchFamily="34" charset="77"/>
                <a:ea typeface="+mn-ea"/>
                <a:cs typeface="+mn-cs"/>
              </a:defRPr>
            </a:lvl3pPr>
            <a:lvl4pPr marL="1600200" indent="-228600" algn="l" defTabSz="914400" rtl="0" eaLnBrk="1" latinLnBrk="0" hangingPunct="1">
              <a:lnSpc>
                <a:spcPct val="90000"/>
              </a:lnSpc>
              <a:spcBef>
                <a:spcPts val="500"/>
              </a:spcBef>
              <a:buClr>
                <a:srgbClr val="E95223"/>
              </a:buClr>
              <a:buFont typeface="Arial" panose="020B0604020202020204" pitchFamily="34" charset="0"/>
              <a:buChar char="•"/>
              <a:defRPr sz="1000" kern="1200">
                <a:solidFill>
                  <a:srgbClr val="666666"/>
                </a:solidFill>
                <a:latin typeface="Real Text Pro" panose="020B0504020204020204" pitchFamily="34" charset="77"/>
                <a:ea typeface="+mn-ea"/>
                <a:cs typeface="+mn-cs"/>
              </a:defRPr>
            </a:lvl4pPr>
            <a:lvl5pPr marL="2057400" indent="-228600" algn="l" defTabSz="914400" rtl="0" eaLnBrk="1" latinLnBrk="0" hangingPunct="1">
              <a:lnSpc>
                <a:spcPct val="90000"/>
              </a:lnSpc>
              <a:spcBef>
                <a:spcPts val="500"/>
              </a:spcBef>
              <a:buClr>
                <a:srgbClr val="E95223"/>
              </a:buClr>
              <a:buFont typeface="Arial" panose="020B0604020202020204" pitchFamily="34" charset="0"/>
              <a:buChar char="•"/>
              <a:defRPr sz="1000" kern="1200">
                <a:solidFill>
                  <a:srgbClr val="666666"/>
                </a:solidFill>
                <a:latin typeface="Real Text Pro" panose="020B05040202040202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nl-NL" sz="1800" dirty="0">
                <a:solidFill>
                  <a:srgbClr val="E95223"/>
                </a:solidFill>
              </a:rPr>
              <a:t>En meer…</a:t>
            </a:r>
          </a:p>
        </p:txBody>
      </p:sp>
      <p:sp>
        <p:nvSpPr>
          <p:cNvPr id="15" name="Tijdelijke aanduiding voor tekst 3">
            <a:extLst>
              <a:ext uri="{FF2B5EF4-FFF2-40B4-BE49-F238E27FC236}">
                <a16:creationId xmlns:a16="http://schemas.microsoft.com/office/drawing/2014/main" id="{CC924FA4-E179-AC7D-A4F0-66D6DF2CE860}"/>
              </a:ext>
            </a:extLst>
          </p:cNvPr>
          <p:cNvSpPr txBox="1">
            <a:spLocks/>
          </p:cNvSpPr>
          <p:nvPr/>
        </p:nvSpPr>
        <p:spPr>
          <a:xfrm>
            <a:off x="8898347" y="5059260"/>
            <a:ext cx="2548328" cy="382448"/>
          </a:xfrm>
          <a:prstGeom prst="rect">
            <a:avLst/>
          </a:prstGeom>
        </p:spPr>
        <p:txBody>
          <a:bodyPr vert="horz" lIns="0" tIns="0" rIns="0" bIns="0" rtlCol="0">
            <a:normAutofit/>
          </a:bodyPr>
          <a:lstStyle>
            <a:lvl1pPr marL="0" indent="0" algn="l" defTabSz="914400" rtl="0" eaLnBrk="1" latinLnBrk="0" hangingPunct="1">
              <a:lnSpc>
                <a:spcPct val="90000"/>
              </a:lnSpc>
              <a:spcBef>
                <a:spcPts val="1000"/>
              </a:spcBef>
              <a:buFont typeface="Arial" panose="020B0604020202020204" pitchFamily="34" charset="0"/>
              <a:buNone/>
              <a:defRPr sz="1500" kern="1200">
                <a:solidFill>
                  <a:srgbClr val="004996"/>
                </a:solidFill>
                <a:latin typeface="Real Text Pro" panose="020B0504020204020204" pitchFamily="34" charset="77"/>
                <a:ea typeface="+mn-ea"/>
                <a:cs typeface="+mn-cs"/>
              </a:defRPr>
            </a:lvl1pPr>
            <a:lvl2pPr marL="685800" indent="-228600" algn="l" defTabSz="914400" rtl="0" eaLnBrk="1" latinLnBrk="0" hangingPunct="1">
              <a:lnSpc>
                <a:spcPct val="90000"/>
              </a:lnSpc>
              <a:spcBef>
                <a:spcPts val="500"/>
              </a:spcBef>
              <a:buClr>
                <a:srgbClr val="E95223"/>
              </a:buClr>
              <a:buFont typeface="Arial" panose="020B0604020202020204" pitchFamily="34" charset="0"/>
              <a:buChar char="•"/>
              <a:defRPr sz="1300" kern="1200">
                <a:solidFill>
                  <a:srgbClr val="666666"/>
                </a:solidFill>
                <a:latin typeface="Real Text Pro" panose="020B0504020204020204" pitchFamily="34" charset="77"/>
                <a:ea typeface="+mn-ea"/>
                <a:cs typeface="+mn-cs"/>
              </a:defRPr>
            </a:lvl2pPr>
            <a:lvl3pPr marL="1143000" indent="-228600" algn="l" defTabSz="914400" rtl="0" eaLnBrk="1" latinLnBrk="0" hangingPunct="1">
              <a:lnSpc>
                <a:spcPct val="90000"/>
              </a:lnSpc>
              <a:spcBef>
                <a:spcPts val="500"/>
              </a:spcBef>
              <a:buClr>
                <a:srgbClr val="E95223"/>
              </a:buClr>
              <a:buFont typeface="Arial" panose="020B0604020202020204" pitchFamily="34" charset="0"/>
              <a:buChar char="•"/>
              <a:defRPr sz="1200" kern="1200">
                <a:solidFill>
                  <a:srgbClr val="666666"/>
                </a:solidFill>
                <a:latin typeface="Real Text Pro" panose="020B0504020204020204" pitchFamily="34" charset="77"/>
                <a:ea typeface="+mn-ea"/>
                <a:cs typeface="+mn-cs"/>
              </a:defRPr>
            </a:lvl3pPr>
            <a:lvl4pPr marL="1600200" indent="-228600" algn="l" defTabSz="914400" rtl="0" eaLnBrk="1" latinLnBrk="0" hangingPunct="1">
              <a:lnSpc>
                <a:spcPct val="90000"/>
              </a:lnSpc>
              <a:spcBef>
                <a:spcPts val="500"/>
              </a:spcBef>
              <a:buClr>
                <a:srgbClr val="E95223"/>
              </a:buClr>
              <a:buFont typeface="Arial" panose="020B0604020202020204" pitchFamily="34" charset="0"/>
              <a:buChar char="•"/>
              <a:defRPr sz="1000" kern="1200">
                <a:solidFill>
                  <a:srgbClr val="666666"/>
                </a:solidFill>
                <a:latin typeface="Real Text Pro" panose="020B0504020204020204" pitchFamily="34" charset="77"/>
                <a:ea typeface="+mn-ea"/>
                <a:cs typeface="+mn-cs"/>
              </a:defRPr>
            </a:lvl4pPr>
            <a:lvl5pPr marL="2057400" indent="-228600" algn="l" defTabSz="914400" rtl="0" eaLnBrk="1" latinLnBrk="0" hangingPunct="1">
              <a:lnSpc>
                <a:spcPct val="90000"/>
              </a:lnSpc>
              <a:spcBef>
                <a:spcPts val="500"/>
              </a:spcBef>
              <a:buClr>
                <a:srgbClr val="E95223"/>
              </a:buClr>
              <a:buFont typeface="Arial" panose="020B0604020202020204" pitchFamily="34" charset="0"/>
              <a:buChar char="•"/>
              <a:defRPr sz="1000" kern="1200">
                <a:solidFill>
                  <a:srgbClr val="666666"/>
                </a:solidFill>
                <a:latin typeface="Real Text Pro" panose="020B05040202040202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nl-NL" sz="1800" dirty="0">
                <a:solidFill>
                  <a:srgbClr val="E95223"/>
                </a:solidFill>
              </a:rPr>
              <a:t>En meer…</a:t>
            </a:r>
          </a:p>
        </p:txBody>
      </p:sp>
    </p:spTree>
    <p:extLst>
      <p:ext uri="{BB962C8B-B14F-4D97-AF65-F5344CB8AC3E}">
        <p14:creationId xmlns:p14="http://schemas.microsoft.com/office/powerpoint/2010/main" val="1616156667"/>
      </p:ext>
    </p:extLst>
  </p:cSld>
  <p:clrMapOvr>
    <a:masterClrMapping/>
  </p:clrMapOvr>
</p:sld>
</file>

<file path=ppt/theme/theme1.xml><?xml version="1.0" encoding="utf-8"?>
<a:theme xmlns:a="http://schemas.openxmlformats.org/drawingml/2006/main" name="United Retail">
  <a:themeElements>
    <a:clrScheme name="United Retail">
      <a:dk1>
        <a:sysClr val="windowText" lastClr="000000"/>
      </a:dk1>
      <a:lt1>
        <a:sysClr val="window" lastClr="FFFFFF"/>
      </a:lt1>
      <a:dk2>
        <a:srgbClr val="666666"/>
      </a:dk2>
      <a:lt2>
        <a:srgbClr val="E7ECEF"/>
      </a:lt2>
      <a:accent1>
        <a:srgbClr val="004996"/>
      </a:accent1>
      <a:accent2>
        <a:srgbClr val="E95223"/>
      </a:accent2>
      <a:accent3>
        <a:srgbClr val="666666"/>
      </a:accent3>
      <a:accent4>
        <a:srgbClr val="004996"/>
      </a:accent4>
      <a:accent5>
        <a:srgbClr val="E95223"/>
      </a:accent5>
      <a:accent6>
        <a:srgbClr val="666666"/>
      </a:accent6>
      <a:hlink>
        <a:srgbClr val="467886"/>
      </a:hlink>
      <a:folHlink>
        <a:srgbClr val="96607D"/>
      </a:folHlink>
    </a:clrScheme>
    <a:fontScheme name="United Retail">
      <a:majorFont>
        <a:latin typeface="real text pro"/>
        <a:ea typeface=""/>
        <a:cs typeface=""/>
      </a:majorFont>
      <a:minorFont>
        <a:latin typeface="realtextpro-regular"/>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448</TotalTime>
  <Words>1511</Words>
  <Application>Microsoft Macintosh PowerPoint</Application>
  <PresentationFormat>Breedbeeld</PresentationFormat>
  <Paragraphs>202</Paragraphs>
  <Slides>14</Slides>
  <Notes>12</Notes>
  <HiddenSlides>0</HiddenSlides>
  <MMClips>0</MMClips>
  <ScaleCrop>false</ScaleCrop>
  <HeadingPairs>
    <vt:vector size="6" baseType="variant">
      <vt:variant>
        <vt:lpstr>Gebruikte lettertypen</vt:lpstr>
      </vt:variant>
      <vt:variant>
        <vt:i4>8</vt:i4>
      </vt:variant>
      <vt:variant>
        <vt:lpstr>Thema</vt:lpstr>
      </vt:variant>
      <vt:variant>
        <vt:i4>1</vt:i4>
      </vt:variant>
      <vt:variant>
        <vt:lpstr>Diatitels</vt:lpstr>
      </vt:variant>
      <vt:variant>
        <vt:i4>14</vt:i4>
      </vt:variant>
    </vt:vector>
  </HeadingPairs>
  <TitlesOfParts>
    <vt:vector size="23" baseType="lpstr">
      <vt:lpstr>-webkit-standard</vt:lpstr>
      <vt:lpstr>Arial</vt:lpstr>
      <vt:lpstr>Calibri</vt:lpstr>
      <vt:lpstr>Helvetica Neue</vt:lpstr>
      <vt:lpstr>Real Text Pro</vt:lpstr>
      <vt:lpstr>RealTextPro-Bold</vt:lpstr>
      <vt:lpstr>RealTextPro-Regular</vt:lpstr>
      <vt:lpstr>RealTextPro-Regular</vt:lpstr>
      <vt:lpstr>United Retail</vt:lpstr>
      <vt:lpstr>Unbox het talent van je team</vt:lpstr>
      <vt:lpstr>Meer succes met de United Academy</vt:lpstr>
      <vt:lpstr>De uitdaging voor de elektroretail</vt:lpstr>
      <vt:lpstr>De Academy helpt jouw winkel vooruit </vt:lpstr>
      <vt:lpstr>De Academy in cijfers</vt:lpstr>
      <vt:lpstr>Waarom kiezen voor de United Academy?</vt:lpstr>
      <vt:lpstr>Eenvoudig beheren en aansturen van je hele team</vt:lpstr>
      <vt:lpstr>Populaire trainingen</vt:lpstr>
      <vt:lpstr>Kan je niet kiezen?</vt:lpstr>
      <vt:lpstr>Starten in 3 eenvoudige stappen</vt:lpstr>
      <vt:lpstr>Log in of maak een account aan</vt:lpstr>
      <vt:lpstr>Unbox nu het talent van je team!</vt:lpstr>
      <vt:lpstr>PowerPoint-presentatie</vt:lpstr>
      <vt:lpstr>PowerPoint-presentatie</vt:lpstr>
    </vt:vector>
  </TitlesOfParts>
  <Manager>Davey Vorstenbosch | The Presentation Factory</Manager>
  <Company>The Presentation Factory</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United Retail Template</dc:title>
  <dc:subject>PowerPoint template</dc:subject>
  <dc:creator>Davey Vorstenbosch | The Presentation Factory</dc:creator>
  <cp:keywords>www.presentationfactory.nl</cp:keywords>
  <dc:description/>
  <cp:lastModifiedBy>Team SAN</cp:lastModifiedBy>
  <cp:revision>75</cp:revision>
  <dcterms:created xsi:type="dcterms:W3CDTF">2025-08-11T13:02:56Z</dcterms:created>
  <dcterms:modified xsi:type="dcterms:W3CDTF">2026-02-25T10:05:52Z</dcterms:modified>
  <cp:category/>
</cp:coreProperties>
</file>